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2" r:id="rId3"/>
    <p:sldId id="258" r:id="rId4"/>
    <p:sldId id="259" r:id="rId5"/>
    <p:sldId id="260" r:id="rId6"/>
    <p:sldId id="263" r:id="rId7"/>
    <p:sldId id="261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391" autoAdjust="0"/>
  </p:normalViewPr>
  <p:slideViewPr>
    <p:cSldViewPr>
      <p:cViewPr varScale="1">
        <p:scale>
          <a:sx n="70" d="100"/>
          <a:sy n="70" d="100"/>
        </p:scale>
        <p:origin x="-196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52AADB-9B83-4B6D-904D-1A8041561BC3}" type="datetimeFigureOut">
              <a:rPr lang="zh-TW" altLang="en-US" smtClean="0"/>
              <a:pPr/>
              <a:t>2013/9/7</a:t>
            </a:fld>
            <a:endParaRPr lang="zh-TW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CA30BC-3770-4F22-AF41-233D3878468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TDD Friendly</a:t>
            </a:r>
          </a:p>
          <a:p>
            <a:r>
              <a:rPr lang="en-US" altLang="zh-TW" dirty="0" smtClean="0"/>
              <a:t>	</a:t>
            </a:r>
          </a:p>
          <a:p>
            <a:r>
              <a:rPr lang="en-US" altLang="zh-TW" dirty="0" smtClean="0"/>
              <a:t>No DSL, only Java</a:t>
            </a:r>
          </a:p>
          <a:p>
            <a:r>
              <a:rPr lang="en-US" altLang="zh-TW" dirty="0" smtClean="0"/>
              <a:t>Based on Method calls, not Strings</a:t>
            </a:r>
          </a:p>
          <a:p>
            <a:r>
              <a:rPr lang="en-US" altLang="zh-TW" dirty="0" smtClean="0"/>
              <a:t>Painless refactoring</a:t>
            </a:r>
            <a:endParaRPr lang="zh-TW" altLang="en-US" dirty="0" smtClean="0"/>
          </a:p>
          <a:p>
            <a:r>
              <a:rPr lang="en-US" altLang="zh-TW" dirty="0" smtClean="0"/>
              <a:t>   ex: renaming</a:t>
            </a:r>
            <a:r>
              <a:rPr lang="en-US" altLang="zh-TW" baseline="0" dirty="0" smtClean="0"/>
              <a:t> methods, classes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CA30BC-3770-4F22-AF41-233D38784681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working_copy\java_two\TWJUG\mockito_and_Jukito\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71800" y="1981200"/>
            <a:ext cx="3305175" cy="1533525"/>
          </a:xfrm>
          <a:prstGeom prst="rect">
            <a:avLst/>
          </a:prstGeom>
          <a:noFill/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smtClean="0"/>
              <a:t>A powerful tool for TDD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Extensions - </a:t>
            </a:r>
            <a:r>
              <a:rPr lang="en-US" altLang="zh-TW" dirty="0" err="1" smtClean="0"/>
              <a:t>Jukito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Combined Juice with </a:t>
            </a:r>
            <a:r>
              <a:rPr lang="en-US" altLang="zh-TW" dirty="0" err="1" smtClean="0"/>
              <a:t>Mockito</a:t>
            </a:r>
            <a:endParaRPr lang="en-US" altLang="zh-TW" dirty="0" smtClean="0"/>
          </a:p>
          <a:p>
            <a:endParaRPr lang="zh-TW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What is </a:t>
            </a:r>
            <a:r>
              <a:rPr lang="en-US" altLang="zh-TW" dirty="0" err="1" smtClean="0"/>
              <a:t>Mockito</a:t>
            </a:r>
            <a:r>
              <a:rPr lang="en-US" altLang="zh-TW" dirty="0" smtClean="0"/>
              <a:t>?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TW" dirty="0" smtClean="0"/>
              <a:t>A Mock Framework which is TDD friendly</a:t>
            </a:r>
          </a:p>
          <a:p>
            <a:pPr>
              <a:buNone/>
            </a:pPr>
            <a:endParaRPr lang="en-US" altLang="zh-TW" dirty="0" smtClean="0"/>
          </a:p>
          <a:p>
            <a:r>
              <a:rPr lang="en-US" altLang="zh-TW" dirty="0" smtClean="0"/>
              <a:t>No DSL, only Java</a:t>
            </a:r>
          </a:p>
          <a:p>
            <a:r>
              <a:rPr lang="en-US" altLang="zh-TW" dirty="0" smtClean="0"/>
              <a:t>Based on Method calls, not Strings</a:t>
            </a:r>
          </a:p>
          <a:p>
            <a:r>
              <a:rPr lang="en-US" altLang="zh-TW" dirty="0" smtClean="0"/>
              <a:t>Painless refactoring</a:t>
            </a:r>
            <a:endParaRPr lang="zh-TW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:\working_copy\java_two\TWJUG\mockito_and_Jukito\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86400" y="5029200"/>
            <a:ext cx="3305175" cy="1533525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err="1" smtClean="0"/>
              <a:t>EasyMock</a:t>
            </a:r>
            <a:r>
              <a:rPr lang="en-US" altLang="zh-TW" dirty="0" smtClean="0"/>
              <a:t> to </a:t>
            </a:r>
            <a:r>
              <a:rPr lang="en-US" altLang="zh-TW" dirty="0" err="1" smtClean="0"/>
              <a:t>Mockito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TW" dirty="0" err="1" smtClean="0"/>
              <a:t>Szczepan</a:t>
            </a:r>
            <a:r>
              <a:rPr lang="en-US" altLang="zh-TW" dirty="0" smtClean="0"/>
              <a:t> Faber(Author of </a:t>
            </a:r>
            <a:r>
              <a:rPr lang="en-US" altLang="zh-TW" dirty="0" err="1" smtClean="0"/>
              <a:t>Mockito</a:t>
            </a:r>
            <a:r>
              <a:rPr lang="en-US" altLang="zh-TW" dirty="0" smtClean="0"/>
              <a:t>) :</a:t>
            </a:r>
          </a:p>
          <a:p>
            <a:pPr>
              <a:buNone/>
            </a:pPr>
            <a:endParaRPr lang="en-US" altLang="zh-TW" dirty="0" smtClean="0"/>
          </a:p>
          <a:p>
            <a:pPr>
              <a:buNone/>
            </a:pPr>
            <a:r>
              <a:rPr lang="en-US" altLang="zh-TW" dirty="0" smtClean="0"/>
              <a:t>	 I was brought up on </a:t>
            </a:r>
            <a:r>
              <a:rPr lang="en-US" altLang="zh-TW" dirty="0" err="1" smtClean="0"/>
              <a:t>EasyMock</a:t>
            </a:r>
            <a:r>
              <a:rPr lang="en-US" altLang="zh-TW" dirty="0" smtClean="0"/>
              <a:t>. Normal kids got milk, I got classes to test. </a:t>
            </a:r>
          </a:p>
          <a:p>
            <a:pPr>
              <a:buNone/>
            </a:pPr>
            <a:endParaRPr lang="en-US" altLang="zh-TW" dirty="0" smtClean="0"/>
          </a:p>
          <a:p>
            <a:pPr>
              <a:buNone/>
            </a:pPr>
            <a:endParaRPr lang="en-US" altLang="zh-TW" dirty="0" smtClean="0"/>
          </a:p>
          <a:p>
            <a:pPr>
              <a:buNone/>
            </a:pPr>
            <a:r>
              <a:rPr lang="en-US" altLang="zh-TW" dirty="0" smtClean="0"/>
              <a:t>Founded at 2008 Jan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Basics of </a:t>
            </a:r>
            <a:r>
              <a:rPr lang="en-US" altLang="zh-TW" dirty="0" err="1" smtClean="0"/>
              <a:t>Mockito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5105400"/>
            <a:ext cx="8229600" cy="1249363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altLang="zh-TW" dirty="0" smtClean="0"/>
              <a:t>A usage of </a:t>
            </a:r>
            <a:r>
              <a:rPr lang="en-US" altLang="zh-TW" dirty="0" err="1" smtClean="0"/>
              <a:t>Mockito</a:t>
            </a:r>
            <a:r>
              <a:rPr lang="en-US" altLang="zh-TW" dirty="0" smtClean="0"/>
              <a:t> follows three steps: 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Define a mock Object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Call Business method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verification</a:t>
            </a:r>
          </a:p>
          <a:p>
            <a:pPr>
              <a:buNone/>
            </a:pPr>
            <a:endParaRPr lang="zh-TW" altLang="en-US" dirty="0"/>
          </a:p>
        </p:txBody>
      </p:sp>
      <p:pic>
        <p:nvPicPr>
          <p:cNvPr id="1026" name="Picture 2" descr="D:\working_copy\java_two\TWJUG\mockito_and_Jukito\case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219200"/>
            <a:ext cx="5932488" cy="3403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Customize Mock Behaviors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0"/>
            <a:ext cx="8229600" cy="1554163"/>
          </a:xfrm>
        </p:spPr>
        <p:txBody>
          <a:bodyPr/>
          <a:lstStyle/>
          <a:p>
            <a:pPr>
              <a:buNone/>
            </a:pPr>
            <a:r>
              <a:rPr lang="en-US" altLang="zh-TW" dirty="0" smtClean="0"/>
              <a:t>To define a more specific Mock object with further reactions while business invocation.</a:t>
            </a:r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1676400"/>
            <a:ext cx="5589587" cy="264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2209800" y="2514600"/>
            <a:ext cx="3505200" cy="609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Verifications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Let’s take a look at the code!</a:t>
            </a:r>
            <a:endParaRPr lang="zh-TW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Stubbings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Let’s take a look at the code!</a:t>
            </a:r>
            <a:endParaRPr lang="zh-TW" altLang="en-US" dirty="0" smtClean="0"/>
          </a:p>
          <a:p>
            <a:endParaRPr lang="zh-TW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Spy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What for real object? Spy.</a:t>
            </a:r>
          </a:p>
          <a:p>
            <a:endParaRPr lang="en-US" altLang="zh-TW" dirty="0" smtClean="0"/>
          </a:p>
          <a:p>
            <a:pPr>
              <a:buNone/>
            </a:pPr>
            <a:r>
              <a:rPr lang="en-US" altLang="zh-TW" dirty="0" smtClean="0"/>
              <a:t>Let’s take a look at the code!</a:t>
            </a:r>
            <a:endParaRPr lang="zh-TW" altLang="en-US" dirty="0" smtClean="0"/>
          </a:p>
          <a:p>
            <a:endParaRPr lang="zh-TW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Spy(2)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We need Spy here.</a:t>
            </a:r>
            <a:endParaRPr lang="zh-TW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</TotalTime>
  <Words>126</Words>
  <Application>Microsoft Office PowerPoint</Application>
  <PresentationFormat>On-screen Show (4:3)</PresentationFormat>
  <Paragraphs>40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Slide 1</vt:lpstr>
      <vt:lpstr>What is Mockito?</vt:lpstr>
      <vt:lpstr>EasyMock to Mockito</vt:lpstr>
      <vt:lpstr>Basics of Mockito</vt:lpstr>
      <vt:lpstr>Customize Mock Behaviors</vt:lpstr>
      <vt:lpstr>Verifications</vt:lpstr>
      <vt:lpstr>Stubbings</vt:lpstr>
      <vt:lpstr>Spy</vt:lpstr>
      <vt:lpstr>Spy(2)</vt:lpstr>
      <vt:lpstr>Extensions - Jukito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Drink Mockito, Play Jukito!</dc:title>
  <dc:creator>ian</dc:creator>
  <cp:lastModifiedBy>ian</cp:lastModifiedBy>
  <cp:revision>64</cp:revision>
  <dcterms:created xsi:type="dcterms:W3CDTF">2006-08-16T00:00:00Z</dcterms:created>
  <dcterms:modified xsi:type="dcterms:W3CDTF">2013-09-07T06:19:12Z</dcterms:modified>
</cp:coreProperties>
</file>