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67463" autoAdjust="0"/>
  </p:normalViewPr>
  <p:slideViewPr>
    <p:cSldViewPr snapToGrid="0">
      <p:cViewPr varScale="1">
        <p:scale>
          <a:sx n="52" d="100"/>
          <a:sy n="52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AE8F59-B8A0-467F-8D79-0096F47F90F7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41D187-AE80-4983-BD8B-55B0EDCDB969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b="1" dirty="0">
              <a:latin typeface="Franklin Gothic Book" panose="020B0503020102020204" pitchFamily="34" charset="0"/>
            </a:rPr>
            <a:t>Problem:</a:t>
          </a:r>
        </a:p>
        <a:p>
          <a:r>
            <a:rPr lang="en-US" dirty="0">
              <a:latin typeface="Franklin Gothic Book" panose="020B0503020102020204" pitchFamily="34" charset="0"/>
            </a:rPr>
            <a:t>Locomotion problems for handicapped people</a:t>
          </a:r>
        </a:p>
      </dgm:t>
    </dgm:pt>
    <dgm:pt modelId="{40E38E7D-50F6-42A7-95C1-4C37F48F2A12}" type="parTrans" cxnId="{D80EF797-F329-4C06-9ACE-90A1CBFAB71E}">
      <dgm:prSet/>
      <dgm:spPr/>
      <dgm:t>
        <a:bodyPr/>
        <a:lstStyle/>
        <a:p>
          <a:endParaRPr lang="en-US"/>
        </a:p>
      </dgm:t>
    </dgm:pt>
    <dgm:pt modelId="{F322CCEA-9B77-4BC8-8F76-4E4CA2817A18}" type="sibTrans" cxnId="{D80EF797-F329-4C06-9ACE-90A1CBFAB71E}">
      <dgm:prSet/>
      <dgm:spPr/>
      <dgm:t>
        <a:bodyPr/>
        <a:lstStyle/>
        <a:p>
          <a:endParaRPr lang="en-US"/>
        </a:p>
      </dgm:t>
    </dgm:pt>
    <dgm:pt modelId="{F7108A87-871F-496E-9965-CFF8ACDB76BD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b="1" dirty="0">
              <a:latin typeface="Franklin Gothic Book" panose="020B0503020102020204" pitchFamily="34" charset="0"/>
            </a:rPr>
            <a:t>Implementation:</a:t>
          </a:r>
        </a:p>
        <a:p>
          <a:r>
            <a:rPr lang="en-US" dirty="0">
              <a:latin typeface="Franklin Gothic Book" panose="020B0503020102020204" pitchFamily="34" charset="0"/>
            </a:rPr>
            <a:t>Prototype using robot chassis </a:t>
          </a:r>
        </a:p>
      </dgm:t>
    </dgm:pt>
    <dgm:pt modelId="{46A93F76-39AC-4D5B-BD02-C64776652AEF}" type="parTrans" cxnId="{3229600A-BB50-4020-8347-DFBB80D127E7}">
      <dgm:prSet/>
      <dgm:spPr/>
      <dgm:t>
        <a:bodyPr/>
        <a:lstStyle/>
        <a:p>
          <a:endParaRPr lang="en-US"/>
        </a:p>
      </dgm:t>
    </dgm:pt>
    <dgm:pt modelId="{D67102CD-A418-4897-B3EF-58A2177AC6D1}" type="sibTrans" cxnId="{3229600A-BB50-4020-8347-DFBB80D127E7}">
      <dgm:prSet/>
      <dgm:spPr/>
      <dgm:t>
        <a:bodyPr/>
        <a:lstStyle/>
        <a:p>
          <a:endParaRPr lang="en-US"/>
        </a:p>
      </dgm:t>
    </dgm:pt>
    <dgm:pt modelId="{212191BC-CA56-4CD2-96A8-94E9FADA5C9F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b="1" dirty="0">
              <a:latin typeface="Franklin Gothic Book" panose="020B0503020102020204" pitchFamily="34" charset="0"/>
            </a:rPr>
            <a:t>Proposed solution:</a:t>
          </a:r>
        </a:p>
        <a:p>
          <a:r>
            <a:rPr lang="en-US" dirty="0">
              <a:latin typeface="Franklin Gothic Book" panose="020B0503020102020204" pitchFamily="34" charset="0"/>
            </a:rPr>
            <a:t>Voice controlled smart wheelchair</a:t>
          </a:r>
        </a:p>
      </dgm:t>
    </dgm:pt>
    <dgm:pt modelId="{498FFE8F-D8D0-4368-9750-F2168FCA1253}" type="parTrans" cxnId="{E68D1224-9F6C-453D-BCE5-686E2CEA401E}">
      <dgm:prSet/>
      <dgm:spPr/>
      <dgm:t>
        <a:bodyPr/>
        <a:lstStyle/>
        <a:p>
          <a:endParaRPr lang="en-US"/>
        </a:p>
      </dgm:t>
    </dgm:pt>
    <dgm:pt modelId="{23E040FD-4E88-4B9A-B808-3C9DC83D1D05}" type="sibTrans" cxnId="{E68D1224-9F6C-453D-BCE5-686E2CEA401E}">
      <dgm:prSet/>
      <dgm:spPr/>
      <dgm:t>
        <a:bodyPr/>
        <a:lstStyle/>
        <a:p>
          <a:endParaRPr lang="en-US"/>
        </a:p>
      </dgm:t>
    </dgm:pt>
    <dgm:pt modelId="{CA682835-3BBD-4D2B-96BB-DFD1DF24FD71}" type="pres">
      <dgm:prSet presAssocID="{4EAE8F59-B8A0-467F-8D79-0096F47F90F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1EAAA9A-9C6A-4A22-87B8-F96518D82687}" type="pres">
      <dgm:prSet presAssocID="{F7108A87-871F-496E-9965-CFF8ACDB76BD}" presName="Accent3" presStyleCnt="0"/>
      <dgm:spPr/>
    </dgm:pt>
    <dgm:pt modelId="{CDAD9249-209B-4799-B012-23572C6EC35B}" type="pres">
      <dgm:prSet presAssocID="{F7108A87-871F-496E-9965-CFF8ACDB76BD}" presName="Accent" presStyleLbl="node1" presStyleIdx="0" presStyleCnt="3"/>
      <dgm:spPr>
        <a:solidFill>
          <a:srgbClr val="00B050"/>
        </a:solidFill>
        <a:effectLst>
          <a:glow rad="228600">
            <a:schemeClr val="accent6">
              <a:satMod val="175000"/>
              <a:alpha val="40000"/>
            </a:schemeClr>
          </a:glow>
        </a:effectLst>
      </dgm:spPr>
    </dgm:pt>
    <dgm:pt modelId="{0DBBE3E3-B332-4D16-BD7B-3075AACB4B62}" type="pres">
      <dgm:prSet presAssocID="{F7108A87-871F-496E-9965-CFF8ACDB76BD}" presName="ParentBackground3" presStyleCnt="0"/>
      <dgm:spPr/>
    </dgm:pt>
    <dgm:pt modelId="{D93F5928-4715-4CB5-B678-08DC712E6A44}" type="pres">
      <dgm:prSet presAssocID="{F7108A87-871F-496E-9965-CFF8ACDB76BD}" presName="ParentBackground" presStyleLbl="fgAcc1" presStyleIdx="0" presStyleCnt="3"/>
      <dgm:spPr/>
    </dgm:pt>
    <dgm:pt modelId="{38235F06-BFD3-46D3-8D36-CB8F2C735438}" type="pres">
      <dgm:prSet presAssocID="{F7108A87-871F-496E-9965-CFF8ACDB76BD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4FFE32D-5BD0-4FE4-A197-0BEDA735F189}" type="pres">
      <dgm:prSet presAssocID="{212191BC-CA56-4CD2-96A8-94E9FADA5C9F}" presName="Accent2" presStyleCnt="0"/>
      <dgm:spPr/>
    </dgm:pt>
    <dgm:pt modelId="{E29E8507-920A-4209-83AA-B92971E549D3}" type="pres">
      <dgm:prSet presAssocID="{212191BC-CA56-4CD2-96A8-94E9FADA5C9F}" presName="Accent" presStyleLbl="node1" presStyleIdx="1" presStyleCnt="3"/>
      <dgm:spPr>
        <a:solidFill>
          <a:srgbClr val="00B050"/>
        </a:solidFill>
        <a:effectLst>
          <a:glow rad="228600">
            <a:schemeClr val="accent6">
              <a:satMod val="175000"/>
              <a:alpha val="40000"/>
            </a:schemeClr>
          </a:glow>
        </a:effectLst>
      </dgm:spPr>
    </dgm:pt>
    <dgm:pt modelId="{C2E57044-5852-40C1-9D07-15EC24547084}" type="pres">
      <dgm:prSet presAssocID="{212191BC-CA56-4CD2-96A8-94E9FADA5C9F}" presName="ParentBackground2" presStyleCnt="0"/>
      <dgm:spPr/>
    </dgm:pt>
    <dgm:pt modelId="{B23E561A-1394-4098-93AA-C10C12DBEF83}" type="pres">
      <dgm:prSet presAssocID="{212191BC-CA56-4CD2-96A8-94E9FADA5C9F}" presName="ParentBackground" presStyleLbl="fgAcc1" presStyleIdx="1" presStyleCnt="3"/>
      <dgm:spPr/>
    </dgm:pt>
    <dgm:pt modelId="{099376AA-781E-48BF-A3B5-B4BCD5C6DD6D}" type="pres">
      <dgm:prSet presAssocID="{212191BC-CA56-4CD2-96A8-94E9FADA5C9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F98D00A-DF1B-48C6-9483-7CFEAF67D97A}" type="pres">
      <dgm:prSet presAssocID="{C341D187-AE80-4983-BD8B-55B0EDCDB969}" presName="Accent1" presStyleCnt="0"/>
      <dgm:spPr/>
    </dgm:pt>
    <dgm:pt modelId="{EF508824-06BE-46C6-A589-E2C0CC8738AE}" type="pres">
      <dgm:prSet presAssocID="{C341D187-AE80-4983-BD8B-55B0EDCDB969}" presName="Accent" presStyleLbl="node1" presStyleIdx="2" presStyleCnt="3"/>
      <dgm:spPr>
        <a:solidFill>
          <a:srgbClr val="00B050"/>
        </a:solidFill>
        <a:effectLst>
          <a:glow rad="228600">
            <a:schemeClr val="accent6">
              <a:satMod val="175000"/>
              <a:alpha val="40000"/>
            </a:schemeClr>
          </a:glow>
        </a:effectLst>
      </dgm:spPr>
    </dgm:pt>
    <dgm:pt modelId="{880D6F21-FFF7-4A31-B514-14FDF5DA8FFF}" type="pres">
      <dgm:prSet presAssocID="{C341D187-AE80-4983-BD8B-55B0EDCDB969}" presName="ParentBackground1" presStyleCnt="0"/>
      <dgm:spPr/>
    </dgm:pt>
    <dgm:pt modelId="{DDEBBADF-C997-494D-B515-B33AD622F6A0}" type="pres">
      <dgm:prSet presAssocID="{C341D187-AE80-4983-BD8B-55B0EDCDB969}" presName="ParentBackground" presStyleLbl="fgAcc1" presStyleIdx="2" presStyleCnt="3" custLinFactNeighborX="418" custLinFactNeighborY="-1674"/>
      <dgm:spPr/>
    </dgm:pt>
    <dgm:pt modelId="{9E613701-0EAE-4858-9754-473B8980D03D}" type="pres">
      <dgm:prSet presAssocID="{C341D187-AE80-4983-BD8B-55B0EDCDB96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229600A-BB50-4020-8347-DFBB80D127E7}" srcId="{4EAE8F59-B8A0-467F-8D79-0096F47F90F7}" destId="{F7108A87-871F-496E-9965-CFF8ACDB76BD}" srcOrd="2" destOrd="0" parTransId="{46A93F76-39AC-4D5B-BD02-C64776652AEF}" sibTransId="{D67102CD-A418-4897-B3EF-58A2177AC6D1}"/>
    <dgm:cxn modelId="{E68D1224-9F6C-453D-BCE5-686E2CEA401E}" srcId="{4EAE8F59-B8A0-467F-8D79-0096F47F90F7}" destId="{212191BC-CA56-4CD2-96A8-94E9FADA5C9F}" srcOrd="1" destOrd="0" parTransId="{498FFE8F-D8D0-4368-9750-F2168FCA1253}" sibTransId="{23E040FD-4E88-4B9A-B808-3C9DC83D1D05}"/>
    <dgm:cxn modelId="{F225C729-2870-4D67-A153-85A18F2DFF0B}" type="presOf" srcId="{212191BC-CA56-4CD2-96A8-94E9FADA5C9F}" destId="{099376AA-781E-48BF-A3B5-B4BCD5C6DD6D}" srcOrd="1" destOrd="0" presId="urn:microsoft.com/office/officeart/2011/layout/CircleProcess"/>
    <dgm:cxn modelId="{8DCF2285-AA33-4C69-ACF7-F5C1666579C0}" type="presOf" srcId="{C341D187-AE80-4983-BD8B-55B0EDCDB969}" destId="{DDEBBADF-C997-494D-B515-B33AD622F6A0}" srcOrd="0" destOrd="0" presId="urn:microsoft.com/office/officeart/2011/layout/CircleProcess"/>
    <dgm:cxn modelId="{D80EF797-F329-4C06-9ACE-90A1CBFAB71E}" srcId="{4EAE8F59-B8A0-467F-8D79-0096F47F90F7}" destId="{C341D187-AE80-4983-BD8B-55B0EDCDB969}" srcOrd="0" destOrd="0" parTransId="{40E38E7D-50F6-42A7-95C1-4C37F48F2A12}" sibTransId="{F322CCEA-9B77-4BC8-8F76-4E4CA2817A18}"/>
    <dgm:cxn modelId="{F006FBB7-05BA-4FBA-80F6-CFEDECD37BBB}" type="presOf" srcId="{212191BC-CA56-4CD2-96A8-94E9FADA5C9F}" destId="{B23E561A-1394-4098-93AA-C10C12DBEF83}" srcOrd="0" destOrd="0" presId="urn:microsoft.com/office/officeart/2011/layout/CircleProcess"/>
    <dgm:cxn modelId="{927DB4B8-2E42-40AD-BEF9-E558D9635687}" type="presOf" srcId="{C341D187-AE80-4983-BD8B-55B0EDCDB969}" destId="{9E613701-0EAE-4858-9754-473B8980D03D}" srcOrd="1" destOrd="0" presId="urn:microsoft.com/office/officeart/2011/layout/CircleProcess"/>
    <dgm:cxn modelId="{CFC0B2C0-E5E3-4F06-9DF9-90A656315EF3}" type="presOf" srcId="{F7108A87-871F-496E-9965-CFF8ACDB76BD}" destId="{38235F06-BFD3-46D3-8D36-CB8F2C735438}" srcOrd="1" destOrd="0" presId="urn:microsoft.com/office/officeart/2011/layout/CircleProcess"/>
    <dgm:cxn modelId="{CC1EDAE6-98D3-4F5A-9FA8-896C8438A95A}" type="presOf" srcId="{4EAE8F59-B8A0-467F-8D79-0096F47F90F7}" destId="{CA682835-3BBD-4D2B-96BB-DFD1DF24FD71}" srcOrd="0" destOrd="0" presId="urn:microsoft.com/office/officeart/2011/layout/CircleProcess"/>
    <dgm:cxn modelId="{39332AFE-2055-4CB9-9A82-1155C1DD4B9D}" type="presOf" srcId="{F7108A87-871F-496E-9965-CFF8ACDB76BD}" destId="{D93F5928-4715-4CB5-B678-08DC712E6A44}" srcOrd="0" destOrd="0" presId="urn:microsoft.com/office/officeart/2011/layout/CircleProcess"/>
    <dgm:cxn modelId="{7CD1BCC7-8C3A-4B19-9FC3-2C738F38978B}" type="presParOf" srcId="{CA682835-3BBD-4D2B-96BB-DFD1DF24FD71}" destId="{81EAAA9A-9C6A-4A22-87B8-F96518D82687}" srcOrd="0" destOrd="0" presId="urn:microsoft.com/office/officeart/2011/layout/CircleProcess"/>
    <dgm:cxn modelId="{B31BFB51-3A32-48F4-A64C-F27BD68AABAE}" type="presParOf" srcId="{81EAAA9A-9C6A-4A22-87B8-F96518D82687}" destId="{CDAD9249-209B-4799-B012-23572C6EC35B}" srcOrd="0" destOrd="0" presId="urn:microsoft.com/office/officeart/2011/layout/CircleProcess"/>
    <dgm:cxn modelId="{24969A32-ACF6-4DBB-9E8A-8D1FD98087E3}" type="presParOf" srcId="{CA682835-3BBD-4D2B-96BB-DFD1DF24FD71}" destId="{0DBBE3E3-B332-4D16-BD7B-3075AACB4B62}" srcOrd="1" destOrd="0" presId="urn:microsoft.com/office/officeart/2011/layout/CircleProcess"/>
    <dgm:cxn modelId="{132B6C50-029B-4E1D-8CEC-85ABC1C0815A}" type="presParOf" srcId="{0DBBE3E3-B332-4D16-BD7B-3075AACB4B62}" destId="{D93F5928-4715-4CB5-B678-08DC712E6A44}" srcOrd="0" destOrd="0" presId="urn:microsoft.com/office/officeart/2011/layout/CircleProcess"/>
    <dgm:cxn modelId="{5F5F41B0-2861-424F-8AA5-AB415FAD3640}" type="presParOf" srcId="{CA682835-3BBD-4D2B-96BB-DFD1DF24FD71}" destId="{38235F06-BFD3-46D3-8D36-CB8F2C735438}" srcOrd="2" destOrd="0" presId="urn:microsoft.com/office/officeart/2011/layout/CircleProcess"/>
    <dgm:cxn modelId="{B4F494DA-A630-46BE-91F3-D950784AED2D}" type="presParOf" srcId="{CA682835-3BBD-4D2B-96BB-DFD1DF24FD71}" destId="{34FFE32D-5BD0-4FE4-A197-0BEDA735F189}" srcOrd="3" destOrd="0" presId="urn:microsoft.com/office/officeart/2011/layout/CircleProcess"/>
    <dgm:cxn modelId="{7DB56BC5-8CA3-4DE8-A328-D44B6611CF90}" type="presParOf" srcId="{34FFE32D-5BD0-4FE4-A197-0BEDA735F189}" destId="{E29E8507-920A-4209-83AA-B92971E549D3}" srcOrd="0" destOrd="0" presId="urn:microsoft.com/office/officeart/2011/layout/CircleProcess"/>
    <dgm:cxn modelId="{40BC2A4B-0AC4-47EC-BCD0-654E2DE5DC3A}" type="presParOf" srcId="{CA682835-3BBD-4D2B-96BB-DFD1DF24FD71}" destId="{C2E57044-5852-40C1-9D07-15EC24547084}" srcOrd="4" destOrd="0" presId="urn:microsoft.com/office/officeart/2011/layout/CircleProcess"/>
    <dgm:cxn modelId="{8DB5AE6E-005C-4C39-93FF-91607C20BE96}" type="presParOf" srcId="{C2E57044-5852-40C1-9D07-15EC24547084}" destId="{B23E561A-1394-4098-93AA-C10C12DBEF83}" srcOrd="0" destOrd="0" presId="urn:microsoft.com/office/officeart/2011/layout/CircleProcess"/>
    <dgm:cxn modelId="{0C635C97-B27A-49E4-AE5E-DCE47D976288}" type="presParOf" srcId="{CA682835-3BBD-4D2B-96BB-DFD1DF24FD71}" destId="{099376AA-781E-48BF-A3B5-B4BCD5C6DD6D}" srcOrd="5" destOrd="0" presId="urn:microsoft.com/office/officeart/2011/layout/CircleProcess"/>
    <dgm:cxn modelId="{4196F356-1EBC-4EF2-BCF4-34C1C87E83F6}" type="presParOf" srcId="{CA682835-3BBD-4D2B-96BB-DFD1DF24FD71}" destId="{0F98D00A-DF1B-48C6-9483-7CFEAF67D97A}" srcOrd="6" destOrd="0" presId="urn:microsoft.com/office/officeart/2011/layout/CircleProcess"/>
    <dgm:cxn modelId="{E5983BF9-DF66-4C35-9863-24EE23E208D5}" type="presParOf" srcId="{0F98D00A-DF1B-48C6-9483-7CFEAF67D97A}" destId="{EF508824-06BE-46C6-A589-E2C0CC8738AE}" srcOrd="0" destOrd="0" presId="urn:microsoft.com/office/officeart/2011/layout/CircleProcess"/>
    <dgm:cxn modelId="{00020B73-744D-44A8-93DD-C314CBD94812}" type="presParOf" srcId="{CA682835-3BBD-4D2B-96BB-DFD1DF24FD71}" destId="{880D6F21-FFF7-4A31-B514-14FDF5DA8FFF}" srcOrd="7" destOrd="0" presId="urn:microsoft.com/office/officeart/2011/layout/CircleProcess"/>
    <dgm:cxn modelId="{3A725D09-5AA6-487E-A795-1A5EDA8841AD}" type="presParOf" srcId="{880D6F21-FFF7-4A31-B514-14FDF5DA8FFF}" destId="{DDEBBADF-C997-494D-B515-B33AD622F6A0}" srcOrd="0" destOrd="0" presId="urn:microsoft.com/office/officeart/2011/layout/CircleProcess"/>
    <dgm:cxn modelId="{21409CD4-D6A4-4070-93B1-1D56BF4E7A0D}" type="presParOf" srcId="{CA682835-3BBD-4D2B-96BB-DFD1DF24FD71}" destId="{9E613701-0EAE-4858-9754-473B8980D03D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D39483-7A78-4F1C-BE2F-8CED273071C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93C5F7-7883-43FF-8CE0-87CE327D573F}">
      <dgm:prSet phldrT="[Text]"/>
      <dgm:spPr>
        <a:solidFill>
          <a:srgbClr val="002060"/>
        </a:solidFill>
        <a:effectLst>
          <a:outerShdw blurRad="76200" dir="18900000" sy="23000" kx="-1200000" algn="bl" rotWithShape="0">
            <a:prstClr val="black">
              <a:alpha val="20000"/>
            </a:prstClr>
          </a:outerShdw>
          <a:softEdge rad="31750"/>
        </a:effectLst>
      </dgm:spPr>
      <dgm:t>
        <a:bodyPr/>
        <a:lstStyle/>
        <a:p>
          <a:r>
            <a:rPr lang="en-US" dirty="0"/>
            <a:t>Obstacle Avoidance</a:t>
          </a:r>
        </a:p>
      </dgm:t>
    </dgm:pt>
    <dgm:pt modelId="{E005EFD7-87A0-4C13-8D75-9D3C948B7675}" type="parTrans" cxnId="{58A2E390-F442-4971-A843-96E9F896B9A8}">
      <dgm:prSet/>
      <dgm:spPr/>
      <dgm:t>
        <a:bodyPr/>
        <a:lstStyle/>
        <a:p>
          <a:endParaRPr lang="en-US"/>
        </a:p>
      </dgm:t>
    </dgm:pt>
    <dgm:pt modelId="{E8BE844B-FAE3-4BA3-BFA6-42FEA3691F49}" type="sibTrans" cxnId="{58A2E390-F442-4971-A843-96E9F896B9A8}">
      <dgm:prSet/>
      <dgm:spPr>
        <a:effectLst>
          <a:outerShdw blurRad="76200" dir="18900000" sy="23000" kx="-1200000" algn="bl" rotWithShape="0">
            <a:prstClr val="black">
              <a:alpha val="20000"/>
            </a:prstClr>
          </a:outerShdw>
          <a:softEdge rad="31750"/>
        </a:effectLst>
      </dgm:spPr>
      <dgm:t>
        <a:bodyPr/>
        <a:lstStyle/>
        <a:p>
          <a:endParaRPr lang="en-US"/>
        </a:p>
      </dgm:t>
    </dgm:pt>
    <dgm:pt modelId="{1CCE6920-EA63-46F4-BFF8-66B0DC18FCC4}">
      <dgm:prSet phldrT="[Text]"/>
      <dgm:spPr>
        <a:solidFill>
          <a:srgbClr val="002060"/>
        </a:solidFill>
        <a:effectLst>
          <a:outerShdw blurRad="76200" dir="18900000" sy="23000" kx="-1200000" algn="bl" rotWithShape="0">
            <a:prstClr val="black">
              <a:alpha val="20000"/>
            </a:prstClr>
          </a:outerShdw>
          <a:softEdge rad="31750"/>
        </a:effectLst>
      </dgm:spPr>
      <dgm:t>
        <a:bodyPr/>
        <a:lstStyle/>
        <a:p>
          <a:r>
            <a:rPr lang="en-US" dirty="0"/>
            <a:t>WIFI control</a:t>
          </a:r>
        </a:p>
      </dgm:t>
    </dgm:pt>
    <dgm:pt modelId="{11153779-CD9C-4DA5-AFED-8CDE29B60D84}" type="parTrans" cxnId="{EFB9DF5F-F9BB-44AC-8D01-AB09D96A6F60}">
      <dgm:prSet/>
      <dgm:spPr/>
      <dgm:t>
        <a:bodyPr/>
        <a:lstStyle/>
        <a:p>
          <a:endParaRPr lang="en-US"/>
        </a:p>
      </dgm:t>
    </dgm:pt>
    <dgm:pt modelId="{4CD7284E-B7D7-49EB-BF40-6A1C579EF09B}" type="sibTrans" cxnId="{EFB9DF5F-F9BB-44AC-8D01-AB09D96A6F60}">
      <dgm:prSet/>
      <dgm:spPr>
        <a:effectLst>
          <a:outerShdw blurRad="76200" dir="18900000" sy="23000" kx="-1200000" algn="bl" rotWithShape="0">
            <a:prstClr val="black">
              <a:alpha val="20000"/>
            </a:prstClr>
          </a:outerShdw>
          <a:softEdge rad="31750"/>
        </a:effectLst>
      </dgm:spPr>
      <dgm:t>
        <a:bodyPr/>
        <a:lstStyle/>
        <a:p>
          <a:endParaRPr lang="en-US"/>
        </a:p>
      </dgm:t>
    </dgm:pt>
    <dgm:pt modelId="{193A09EE-BC11-46F0-806A-07F7B479EFC6}">
      <dgm:prSet phldrT="[Text]"/>
      <dgm:spPr/>
      <dgm:t>
        <a:bodyPr/>
        <a:lstStyle/>
        <a:p>
          <a:r>
            <a:rPr lang="en-US" dirty="0"/>
            <a:t>Combining all these features</a:t>
          </a:r>
        </a:p>
      </dgm:t>
    </dgm:pt>
    <dgm:pt modelId="{0044EA59-2D4C-4A95-B6DE-4FD57FC08409}" type="parTrans" cxnId="{631B7DDD-1014-4A34-8FA5-CC04B6DB4218}">
      <dgm:prSet/>
      <dgm:spPr/>
      <dgm:t>
        <a:bodyPr/>
        <a:lstStyle/>
        <a:p>
          <a:endParaRPr lang="en-US"/>
        </a:p>
      </dgm:t>
    </dgm:pt>
    <dgm:pt modelId="{D9EF8445-320B-4248-8E32-282106A2B2F6}" type="sibTrans" cxnId="{631B7DDD-1014-4A34-8FA5-CC04B6DB4218}">
      <dgm:prSet/>
      <dgm:spPr/>
      <dgm:t>
        <a:bodyPr/>
        <a:lstStyle/>
        <a:p>
          <a:endParaRPr lang="en-US"/>
        </a:p>
      </dgm:t>
    </dgm:pt>
    <dgm:pt modelId="{CFC3AF87-6358-4783-B4A5-16B124754F37}">
      <dgm:prSet phldrT="[Text]"/>
      <dgm:spPr>
        <a:solidFill>
          <a:srgbClr val="002060"/>
        </a:solidFill>
        <a:effectLst>
          <a:outerShdw blurRad="76200" dir="18900000" sy="23000" kx="-1200000" algn="bl" rotWithShape="0">
            <a:prstClr val="black">
              <a:alpha val="20000"/>
            </a:prstClr>
          </a:outerShdw>
          <a:softEdge rad="31750"/>
        </a:effectLst>
      </dgm:spPr>
      <dgm:t>
        <a:bodyPr/>
        <a:lstStyle/>
        <a:p>
          <a:r>
            <a:rPr lang="en-US" dirty="0"/>
            <a:t>Voice Control</a:t>
          </a:r>
        </a:p>
      </dgm:t>
    </dgm:pt>
    <dgm:pt modelId="{6AEBC3A9-530A-439C-BE57-F60A82E7CF67}" type="sibTrans" cxnId="{A1CFCD58-4BE6-40F3-84A2-3EAD5CAF674D}">
      <dgm:prSet/>
      <dgm:spPr>
        <a:effectLst>
          <a:outerShdw blurRad="76200" dir="18900000" sy="23000" kx="-1200000" algn="bl" rotWithShape="0">
            <a:prstClr val="black">
              <a:alpha val="20000"/>
            </a:prstClr>
          </a:outerShdw>
          <a:softEdge rad="31750"/>
        </a:effectLst>
      </dgm:spPr>
      <dgm:t>
        <a:bodyPr/>
        <a:lstStyle/>
        <a:p>
          <a:endParaRPr lang="en-US"/>
        </a:p>
      </dgm:t>
    </dgm:pt>
    <dgm:pt modelId="{C1BA6F09-1017-4DA9-B5A6-4706FB7F514C}" type="parTrans" cxnId="{A1CFCD58-4BE6-40F3-84A2-3EAD5CAF674D}">
      <dgm:prSet/>
      <dgm:spPr/>
      <dgm:t>
        <a:bodyPr/>
        <a:lstStyle/>
        <a:p>
          <a:endParaRPr lang="en-US"/>
        </a:p>
      </dgm:t>
    </dgm:pt>
    <dgm:pt modelId="{367E8982-0256-4568-9383-100E2222A74E}" type="pres">
      <dgm:prSet presAssocID="{F7D39483-7A78-4F1C-BE2F-8CED273071C2}" presName="Name0" presStyleCnt="0">
        <dgm:presLayoutVars>
          <dgm:chMax/>
          <dgm:chPref/>
          <dgm:dir/>
          <dgm:animLvl val="lvl"/>
        </dgm:presLayoutVars>
      </dgm:prSet>
      <dgm:spPr/>
    </dgm:pt>
    <dgm:pt modelId="{EFC271DD-3ED0-4761-A46E-FE393027FBC2}" type="pres">
      <dgm:prSet presAssocID="{7A93C5F7-7883-43FF-8CE0-87CE327D573F}" presName="composite" presStyleCnt="0"/>
      <dgm:spPr/>
    </dgm:pt>
    <dgm:pt modelId="{0EED07C0-B94D-487F-B31F-4CA2D0BAEFC7}" type="pres">
      <dgm:prSet presAssocID="{7A93C5F7-7883-43FF-8CE0-87CE327D573F}" presName="Parent1" presStyleLbl="node1" presStyleIdx="0" presStyleCnt="6" custLinFactNeighborX="3264" custLinFactNeighborY="-62">
        <dgm:presLayoutVars>
          <dgm:chMax val="1"/>
          <dgm:chPref val="1"/>
          <dgm:bulletEnabled val="1"/>
        </dgm:presLayoutVars>
      </dgm:prSet>
      <dgm:spPr/>
    </dgm:pt>
    <dgm:pt modelId="{0A1F3BD1-8A9C-4901-9C96-A10485AFB5F3}" type="pres">
      <dgm:prSet presAssocID="{7A93C5F7-7883-43FF-8CE0-87CE327D573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6859347-A588-427A-8878-376C9C10468C}" type="pres">
      <dgm:prSet presAssocID="{7A93C5F7-7883-43FF-8CE0-87CE327D573F}" presName="BalanceSpacing" presStyleCnt="0"/>
      <dgm:spPr/>
    </dgm:pt>
    <dgm:pt modelId="{00E5B3B4-9FA8-4746-BC82-035D0CE1ACA0}" type="pres">
      <dgm:prSet presAssocID="{7A93C5F7-7883-43FF-8CE0-87CE327D573F}" presName="BalanceSpacing1" presStyleCnt="0"/>
      <dgm:spPr/>
    </dgm:pt>
    <dgm:pt modelId="{98109A21-E18D-452C-863F-09C622053A18}" type="pres">
      <dgm:prSet presAssocID="{E8BE844B-FAE3-4BA3-BFA6-42FEA3691F49}" presName="Accent1Text" presStyleLbl="node1" presStyleIdx="1" presStyleCnt="6" custLinFactNeighborX="3264" custLinFactNeighborY="-62"/>
      <dgm:spPr/>
    </dgm:pt>
    <dgm:pt modelId="{25B8D63A-0FB2-4980-A320-E22D7DF75698}" type="pres">
      <dgm:prSet presAssocID="{E8BE844B-FAE3-4BA3-BFA6-42FEA3691F49}" presName="spaceBetweenRectangles" presStyleCnt="0"/>
      <dgm:spPr/>
    </dgm:pt>
    <dgm:pt modelId="{23CC1DDB-3F11-47AB-971F-6CFFF47CDEE5}" type="pres">
      <dgm:prSet presAssocID="{1CCE6920-EA63-46F4-BFF8-66B0DC18FCC4}" presName="composite" presStyleCnt="0"/>
      <dgm:spPr/>
    </dgm:pt>
    <dgm:pt modelId="{C098941B-0677-466B-AB25-F431EC15C095}" type="pres">
      <dgm:prSet presAssocID="{1CCE6920-EA63-46F4-BFF8-66B0DC18FCC4}" presName="Parent1" presStyleLbl="node1" presStyleIdx="2" presStyleCnt="6" custLinFactNeighborX="3264" custLinFactNeighborY="-62">
        <dgm:presLayoutVars>
          <dgm:chMax val="1"/>
          <dgm:chPref val="1"/>
          <dgm:bulletEnabled val="1"/>
        </dgm:presLayoutVars>
      </dgm:prSet>
      <dgm:spPr/>
    </dgm:pt>
    <dgm:pt modelId="{F4642DC9-139B-4DE5-897E-02EAEF40F2CA}" type="pres">
      <dgm:prSet presAssocID="{1CCE6920-EA63-46F4-BFF8-66B0DC18FC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BAE5C65-F956-42B6-AFAF-515D2B6D82DE}" type="pres">
      <dgm:prSet presAssocID="{1CCE6920-EA63-46F4-BFF8-66B0DC18FCC4}" presName="BalanceSpacing" presStyleCnt="0"/>
      <dgm:spPr/>
    </dgm:pt>
    <dgm:pt modelId="{9AAA1B52-AE9A-41F8-ACB5-E9059AB8D749}" type="pres">
      <dgm:prSet presAssocID="{1CCE6920-EA63-46F4-BFF8-66B0DC18FCC4}" presName="BalanceSpacing1" presStyleCnt="0"/>
      <dgm:spPr/>
    </dgm:pt>
    <dgm:pt modelId="{925AF5F4-7626-41D2-BE66-7570DD0CA841}" type="pres">
      <dgm:prSet presAssocID="{4CD7284E-B7D7-49EB-BF40-6A1C579EF09B}" presName="Accent1Text" presStyleLbl="node1" presStyleIdx="3" presStyleCnt="6" custLinFactNeighborX="3264" custLinFactNeighborY="-62"/>
      <dgm:spPr/>
    </dgm:pt>
    <dgm:pt modelId="{A9A51CE0-198D-496D-A57D-3A187C6AB086}" type="pres">
      <dgm:prSet presAssocID="{4CD7284E-B7D7-49EB-BF40-6A1C579EF09B}" presName="spaceBetweenRectangles" presStyleCnt="0"/>
      <dgm:spPr/>
    </dgm:pt>
    <dgm:pt modelId="{7FA3B68A-2F51-4970-82B3-1933B36DA1F1}" type="pres">
      <dgm:prSet presAssocID="{CFC3AF87-6358-4783-B4A5-16B124754F37}" presName="composite" presStyleCnt="0"/>
      <dgm:spPr/>
    </dgm:pt>
    <dgm:pt modelId="{07F5C840-5A60-4087-820C-C1D6869788F8}" type="pres">
      <dgm:prSet presAssocID="{CFC3AF87-6358-4783-B4A5-16B124754F3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BC36A8A-9C29-40F5-9B9E-584F3BF52AB7}" type="pres">
      <dgm:prSet presAssocID="{CFC3AF87-6358-4783-B4A5-16B124754F3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30FFB41-50CC-458E-9D97-E8FA6DBABAE9}" type="pres">
      <dgm:prSet presAssocID="{CFC3AF87-6358-4783-B4A5-16B124754F37}" presName="BalanceSpacing" presStyleCnt="0"/>
      <dgm:spPr/>
    </dgm:pt>
    <dgm:pt modelId="{394E418C-5905-4FA0-B93C-D84DBE6CFE73}" type="pres">
      <dgm:prSet presAssocID="{CFC3AF87-6358-4783-B4A5-16B124754F37}" presName="BalanceSpacing1" presStyleCnt="0"/>
      <dgm:spPr/>
    </dgm:pt>
    <dgm:pt modelId="{09489AEC-F413-4ECB-A0A1-AB502AF16B0E}" type="pres">
      <dgm:prSet presAssocID="{6AEBC3A9-530A-439C-BE57-F60A82E7CF67}" presName="Accent1Text" presStyleLbl="node1" presStyleIdx="5" presStyleCnt="6" custLinFactNeighborX="3264" custLinFactNeighborY="-62"/>
      <dgm:spPr/>
    </dgm:pt>
  </dgm:ptLst>
  <dgm:cxnLst>
    <dgm:cxn modelId="{D18E572A-9BA0-4FC3-B9AF-41B401275038}" type="presOf" srcId="{CFC3AF87-6358-4783-B4A5-16B124754F37}" destId="{07F5C840-5A60-4087-820C-C1D6869788F8}" srcOrd="0" destOrd="0" presId="urn:microsoft.com/office/officeart/2008/layout/AlternatingHexagons"/>
    <dgm:cxn modelId="{EFB9DF5F-F9BB-44AC-8D01-AB09D96A6F60}" srcId="{F7D39483-7A78-4F1C-BE2F-8CED273071C2}" destId="{1CCE6920-EA63-46F4-BFF8-66B0DC18FCC4}" srcOrd="1" destOrd="0" parTransId="{11153779-CD9C-4DA5-AFED-8CDE29B60D84}" sibTransId="{4CD7284E-B7D7-49EB-BF40-6A1C579EF09B}"/>
    <dgm:cxn modelId="{EA562057-A323-434F-9BF6-8667BF1D9664}" type="presOf" srcId="{7A93C5F7-7883-43FF-8CE0-87CE327D573F}" destId="{0EED07C0-B94D-487F-B31F-4CA2D0BAEFC7}" srcOrd="0" destOrd="0" presId="urn:microsoft.com/office/officeart/2008/layout/AlternatingHexagons"/>
    <dgm:cxn modelId="{A1CFCD58-4BE6-40F3-84A2-3EAD5CAF674D}" srcId="{F7D39483-7A78-4F1C-BE2F-8CED273071C2}" destId="{CFC3AF87-6358-4783-B4A5-16B124754F37}" srcOrd="2" destOrd="0" parTransId="{C1BA6F09-1017-4DA9-B5A6-4706FB7F514C}" sibTransId="{6AEBC3A9-530A-439C-BE57-F60A82E7CF67}"/>
    <dgm:cxn modelId="{BFD75489-002B-47DF-ABBB-4760A2459F74}" type="presOf" srcId="{6AEBC3A9-530A-439C-BE57-F60A82E7CF67}" destId="{09489AEC-F413-4ECB-A0A1-AB502AF16B0E}" srcOrd="0" destOrd="0" presId="urn:microsoft.com/office/officeart/2008/layout/AlternatingHexagons"/>
    <dgm:cxn modelId="{6E39678A-609D-45F8-AA0C-566E1EE9FD5E}" type="presOf" srcId="{193A09EE-BC11-46F0-806A-07F7B479EFC6}" destId="{8BC36A8A-9C29-40F5-9B9E-584F3BF52AB7}" srcOrd="0" destOrd="0" presId="urn:microsoft.com/office/officeart/2008/layout/AlternatingHexagons"/>
    <dgm:cxn modelId="{58A2E390-F442-4971-A843-96E9F896B9A8}" srcId="{F7D39483-7A78-4F1C-BE2F-8CED273071C2}" destId="{7A93C5F7-7883-43FF-8CE0-87CE327D573F}" srcOrd="0" destOrd="0" parTransId="{E005EFD7-87A0-4C13-8D75-9D3C948B7675}" sibTransId="{E8BE844B-FAE3-4BA3-BFA6-42FEA3691F49}"/>
    <dgm:cxn modelId="{E806ACBA-2B23-4E48-B739-3BFE3E1D248B}" type="presOf" srcId="{4CD7284E-B7D7-49EB-BF40-6A1C579EF09B}" destId="{925AF5F4-7626-41D2-BE66-7570DD0CA841}" srcOrd="0" destOrd="0" presId="urn:microsoft.com/office/officeart/2008/layout/AlternatingHexagons"/>
    <dgm:cxn modelId="{F687A5C6-DB30-40CC-ACA9-8A4E7FF4EBDF}" type="presOf" srcId="{E8BE844B-FAE3-4BA3-BFA6-42FEA3691F49}" destId="{98109A21-E18D-452C-863F-09C622053A18}" srcOrd="0" destOrd="0" presId="urn:microsoft.com/office/officeart/2008/layout/AlternatingHexagons"/>
    <dgm:cxn modelId="{E67F98D0-7D57-4E22-B425-A1FDD69BCE9C}" type="presOf" srcId="{F7D39483-7A78-4F1C-BE2F-8CED273071C2}" destId="{367E8982-0256-4568-9383-100E2222A74E}" srcOrd="0" destOrd="0" presId="urn:microsoft.com/office/officeart/2008/layout/AlternatingHexagons"/>
    <dgm:cxn modelId="{631B7DDD-1014-4A34-8FA5-CC04B6DB4218}" srcId="{CFC3AF87-6358-4783-B4A5-16B124754F37}" destId="{193A09EE-BC11-46F0-806A-07F7B479EFC6}" srcOrd="0" destOrd="0" parTransId="{0044EA59-2D4C-4A95-B6DE-4FD57FC08409}" sibTransId="{D9EF8445-320B-4248-8E32-282106A2B2F6}"/>
    <dgm:cxn modelId="{F8E6BCFE-734C-4D89-87A4-C2CF9FAB30BF}" type="presOf" srcId="{1CCE6920-EA63-46F4-BFF8-66B0DC18FCC4}" destId="{C098941B-0677-466B-AB25-F431EC15C095}" srcOrd="0" destOrd="0" presId="urn:microsoft.com/office/officeart/2008/layout/AlternatingHexagons"/>
    <dgm:cxn modelId="{948C8789-D48B-4624-AFA6-B1764E7FBA56}" type="presParOf" srcId="{367E8982-0256-4568-9383-100E2222A74E}" destId="{EFC271DD-3ED0-4761-A46E-FE393027FBC2}" srcOrd="0" destOrd="0" presId="urn:microsoft.com/office/officeart/2008/layout/AlternatingHexagons"/>
    <dgm:cxn modelId="{F246DF90-D03A-4FA8-B64A-5831C2A54D02}" type="presParOf" srcId="{EFC271DD-3ED0-4761-A46E-FE393027FBC2}" destId="{0EED07C0-B94D-487F-B31F-4CA2D0BAEFC7}" srcOrd="0" destOrd="0" presId="urn:microsoft.com/office/officeart/2008/layout/AlternatingHexagons"/>
    <dgm:cxn modelId="{15308F1C-25AE-480F-96A6-93F378E260DA}" type="presParOf" srcId="{EFC271DD-3ED0-4761-A46E-FE393027FBC2}" destId="{0A1F3BD1-8A9C-4901-9C96-A10485AFB5F3}" srcOrd="1" destOrd="0" presId="urn:microsoft.com/office/officeart/2008/layout/AlternatingHexagons"/>
    <dgm:cxn modelId="{A11C0351-2002-4FCC-8E21-19F0DA23B836}" type="presParOf" srcId="{EFC271DD-3ED0-4761-A46E-FE393027FBC2}" destId="{56859347-A588-427A-8878-376C9C10468C}" srcOrd="2" destOrd="0" presId="urn:microsoft.com/office/officeart/2008/layout/AlternatingHexagons"/>
    <dgm:cxn modelId="{04FA5BEC-3A5D-45A0-9210-F6EA04CD1A66}" type="presParOf" srcId="{EFC271DD-3ED0-4761-A46E-FE393027FBC2}" destId="{00E5B3B4-9FA8-4746-BC82-035D0CE1ACA0}" srcOrd="3" destOrd="0" presId="urn:microsoft.com/office/officeart/2008/layout/AlternatingHexagons"/>
    <dgm:cxn modelId="{316283D5-40AD-49CC-B0E0-67AB87E71526}" type="presParOf" srcId="{EFC271DD-3ED0-4761-A46E-FE393027FBC2}" destId="{98109A21-E18D-452C-863F-09C622053A18}" srcOrd="4" destOrd="0" presId="urn:microsoft.com/office/officeart/2008/layout/AlternatingHexagons"/>
    <dgm:cxn modelId="{DFD7B836-C6D2-4718-AB67-C612D80DC3B1}" type="presParOf" srcId="{367E8982-0256-4568-9383-100E2222A74E}" destId="{25B8D63A-0FB2-4980-A320-E22D7DF75698}" srcOrd="1" destOrd="0" presId="urn:microsoft.com/office/officeart/2008/layout/AlternatingHexagons"/>
    <dgm:cxn modelId="{D0419678-0C13-4818-9906-D724AC32BC1C}" type="presParOf" srcId="{367E8982-0256-4568-9383-100E2222A74E}" destId="{23CC1DDB-3F11-47AB-971F-6CFFF47CDEE5}" srcOrd="2" destOrd="0" presId="urn:microsoft.com/office/officeart/2008/layout/AlternatingHexagons"/>
    <dgm:cxn modelId="{E22A22B5-D694-479B-9DE9-48B8A71160D8}" type="presParOf" srcId="{23CC1DDB-3F11-47AB-971F-6CFFF47CDEE5}" destId="{C098941B-0677-466B-AB25-F431EC15C095}" srcOrd="0" destOrd="0" presId="urn:microsoft.com/office/officeart/2008/layout/AlternatingHexagons"/>
    <dgm:cxn modelId="{9940F655-7612-4F01-A2A6-599DAA648E5A}" type="presParOf" srcId="{23CC1DDB-3F11-47AB-971F-6CFFF47CDEE5}" destId="{F4642DC9-139B-4DE5-897E-02EAEF40F2CA}" srcOrd="1" destOrd="0" presId="urn:microsoft.com/office/officeart/2008/layout/AlternatingHexagons"/>
    <dgm:cxn modelId="{63432F30-B551-41C3-ADC1-691C3015289F}" type="presParOf" srcId="{23CC1DDB-3F11-47AB-971F-6CFFF47CDEE5}" destId="{9BAE5C65-F956-42B6-AFAF-515D2B6D82DE}" srcOrd="2" destOrd="0" presId="urn:microsoft.com/office/officeart/2008/layout/AlternatingHexagons"/>
    <dgm:cxn modelId="{7C347982-FDBF-4278-89CE-3867AA768029}" type="presParOf" srcId="{23CC1DDB-3F11-47AB-971F-6CFFF47CDEE5}" destId="{9AAA1B52-AE9A-41F8-ACB5-E9059AB8D749}" srcOrd="3" destOrd="0" presId="urn:microsoft.com/office/officeart/2008/layout/AlternatingHexagons"/>
    <dgm:cxn modelId="{401A133B-430B-4193-9B54-BC576A9E76EE}" type="presParOf" srcId="{23CC1DDB-3F11-47AB-971F-6CFFF47CDEE5}" destId="{925AF5F4-7626-41D2-BE66-7570DD0CA841}" srcOrd="4" destOrd="0" presId="urn:microsoft.com/office/officeart/2008/layout/AlternatingHexagons"/>
    <dgm:cxn modelId="{A038BE62-274A-473D-9649-608F3303EA5D}" type="presParOf" srcId="{367E8982-0256-4568-9383-100E2222A74E}" destId="{A9A51CE0-198D-496D-A57D-3A187C6AB086}" srcOrd="3" destOrd="0" presId="urn:microsoft.com/office/officeart/2008/layout/AlternatingHexagons"/>
    <dgm:cxn modelId="{048BEB0B-F183-4DBB-BFF8-7B2D9ABE86E8}" type="presParOf" srcId="{367E8982-0256-4568-9383-100E2222A74E}" destId="{7FA3B68A-2F51-4970-82B3-1933B36DA1F1}" srcOrd="4" destOrd="0" presId="urn:microsoft.com/office/officeart/2008/layout/AlternatingHexagons"/>
    <dgm:cxn modelId="{62AF0A91-6166-4373-8079-AA3CEECDADBC}" type="presParOf" srcId="{7FA3B68A-2F51-4970-82B3-1933B36DA1F1}" destId="{07F5C840-5A60-4087-820C-C1D6869788F8}" srcOrd="0" destOrd="0" presId="urn:microsoft.com/office/officeart/2008/layout/AlternatingHexagons"/>
    <dgm:cxn modelId="{0F91F493-0EF7-4265-9F67-8D448EBEC611}" type="presParOf" srcId="{7FA3B68A-2F51-4970-82B3-1933B36DA1F1}" destId="{8BC36A8A-9C29-40F5-9B9E-584F3BF52AB7}" srcOrd="1" destOrd="0" presId="urn:microsoft.com/office/officeart/2008/layout/AlternatingHexagons"/>
    <dgm:cxn modelId="{397EBCFE-83CC-4180-9605-703C9D2F7968}" type="presParOf" srcId="{7FA3B68A-2F51-4970-82B3-1933B36DA1F1}" destId="{A30FFB41-50CC-458E-9D97-E8FA6DBABAE9}" srcOrd="2" destOrd="0" presId="urn:microsoft.com/office/officeart/2008/layout/AlternatingHexagons"/>
    <dgm:cxn modelId="{D7C0329B-438C-428B-BC21-49A9E40B9BAD}" type="presParOf" srcId="{7FA3B68A-2F51-4970-82B3-1933B36DA1F1}" destId="{394E418C-5905-4FA0-B93C-D84DBE6CFE73}" srcOrd="3" destOrd="0" presId="urn:microsoft.com/office/officeart/2008/layout/AlternatingHexagons"/>
    <dgm:cxn modelId="{CD2AD695-9199-46B0-A585-164531BA3079}" type="presParOf" srcId="{7FA3B68A-2F51-4970-82B3-1933B36DA1F1}" destId="{09489AEC-F413-4ECB-A0A1-AB502AF16B0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A028B4-6121-4EC7-9B54-1F2BFBA0318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</dgm:spPr>
      <dgm:t>
        <a:bodyPr/>
        <a:lstStyle/>
        <a:p>
          <a:endParaRPr lang="en-US"/>
        </a:p>
      </dgm:t>
    </dgm:pt>
    <dgm:pt modelId="{30B10AEC-8D82-4881-90D4-7DE35F8D32C8}">
      <dgm:prSet phldrT="[Text]"/>
      <dgm:spPr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gm:spPr>
      <dgm:t>
        <a:bodyPr/>
        <a:lstStyle/>
        <a:p>
          <a:r>
            <a:rPr lang="en-US" dirty="0"/>
            <a:t>Arduino Uno</a:t>
          </a:r>
        </a:p>
      </dgm:t>
    </dgm:pt>
    <dgm:pt modelId="{0C5B1A74-0649-45F7-B6E6-7D38ED877FC9}" type="parTrans" cxnId="{EE8FD812-8C30-41F2-A355-230739CA7A92}">
      <dgm:prSet/>
      <dgm:spPr/>
      <dgm:t>
        <a:bodyPr/>
        <a:lstStyle/>
        <a:p>
          <a:endParaRPr lang="en-US"/>
        </a:p>
      </dgm:t>
    </dgm:pt>
    <dgm:pt modelId="{A512A2D9-BADB-4928-A7BB-C13A37B02F31}" type="sibTrans" cxnId="{EE8FD812-8C30-41F2-A355-230739CA7A92}">
      <dgm:prSet/>
      <dgm:spPr/>
      <dgm:t>
        <a:bodyPr/>
        <a:lstStyle/>
        <a:p>
          <a:endParaRPr lang="en-US"/>
        </a:p>
      </dgm:t>
    </dgm:pt>
    <dgm:pt modelId="{DBF7CAEB-C4CB-49F1-A321-5E56DE2DBC69}">
      <dgm:prSet phldrT="[Text]"/>
      <dgm:spPr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gm:spPr>
      <dgm:t>
        <a:bodyPr/>
        <a:lstStyle/>
        <a:p>
          <a:r>
            <a:rPr lang="en-US" dirty="0"/>
            <a:t>Robot car chassis kit</a:t>
          </a:r>
        </a:p>
      </dgm:t>
    </dgm:pt>
    <dgm:pt modelId="{B0B568EA-E30D-4E2E-AEBD-AAA454DAAC98}" type="parTrans" cxnId="{207B4F8F-20EF-4EFA-A474-5D6E42E871E2}">
      <dgm:prSet/>
      <dgm:spPr/>
      <dgm:t>
        <a:bodyPr/>
        <a:lstStyle/>
        <a:p>
          <a:endParaRPr lang="en-US"/>
        </a:p>
      </dgm:t>
    </dgm:pt>
    <dgm:pt modelId="{C6E40B57-FB97-409B-BD0E-70967222E3BA}" type="sibTrans" cxnId="{207B4F8F-20EF-4EFA-A474-5D6E42E871E2}">
      <dgm:prSet/>
      <dgm:spPr/>
      <dgm:t>
        <a:bodyPr/>
        <a:lstStyle/>
        <a:p>
          <a:endParaRPr lang="en-US"/>
        </a:p>
      </dgm:t>
    </dgm:pt>
    <dgm:pt modelId="{52BAF9B2-B42F-44BE-8974-7088ACE66DFF}">
      <dgm:prSet phldrT="[Text]"/>
      <dgm:spPr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gm:spPr>
      <dgm:t>
        <a:bodyPr/>
        <a:lstStyle/>
        <a:p>
          <a:r>
            <a:rPr lang="en-US" dirty="0"/>
            <a:t>Esp8266 NodeMCU</a:t>
          </a:r>
        </a:p>
      </dgm:t>
    </dgm:pt>
    <dgm:pt modelId="{44758F07-CED6-449F-B52E-758D1ECED540}" type="parTrans" cxnId="{A0D7A7D4-CA8A-420F-AD43-83C59041F6BD}">
      <dgm:prSet/>
      <dgm:spPr/>
      <dgm:t>
        <a:bodyPr/>
        <a:lstStyle/>
        <a:p>
          <a:endParaRPr lang="en-US"/>
        </a:p>
      </dgm:t>
    </dgm:pt>
    <dgm:pt modelId="{C0BD1720-D346-4780-8D35-A1ACDA7A9DDD}" type="sibTrans" cxnId="{A0D7A7D4-CA8A-420F-AD43-83C59041F6BD}">
      <dgm:prSet/>
      <dgm:spPr/>
      <dgm:t>
        <a:bodyPr/>
        <a:lstStyle/>
        <a:p>
          <a:endParaRPr lang="en-US"/>
        </a:p>
      </dgm:t>
    </dgm:pt>
    <dgm:pt modelId="{B681C232-29E5-454A-9751-D4B4D728F306}">
      <dgm:prSet phldrT="[Text]"/>
      <dgm:spPr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gm:spPr>
      <dgm:t>
        <a:bodyPr/>
        <a:lstStyle/>
        <a:p>
          <a:r>
            <a:rPr lang="en-US" dirty="0"/>
            <a:t>Ultrasonic Sensor HC-SR-04</a:t>
          </a:r>
        </a:p>
      </dgm:t>
    </dgm:pt>
    <dgm:pt modelId="{143AF91A-336E-4D9A-887E-601BE59FBCBF}" type="parTrans" cxnId="{8804F6AD-C803-47B2-BABD-D4B52F6043CA}">
      <dgm:prSet/>
      <dgm:spPr/>
      <dgm:t>
        <a:bodyPr/>
        <a:lstStyle/>
        <a:p>
          <a:endParaRPr lang="en-US"/>
        </a:p>
      </dgm:t>
    </dgm:pt>
    <dgm:pt modelId="{A0A9FCDE-0924-4C2D-BB8F-C2ECC4E8BBC4}" type="sibTrans" cxnId="{8804F6AD-C803-47B2-BABD-D4B52F6043CA}">
      <dgm:prSet/>
      <dgm:spPr/>
      <dgm:t>
        <a:bodyPr/>
        <a:lstStyle/>
        <a:p>
          <a:endParaRPr lang="en-US"/>
        </a:p>
      </dgm:t>
    </dgm:pt>
    <dgm:pt modelId="{4DE6EC07-56D8-4644-9E80-32FAA8CED3B1}">
      <dgm:prSet phldrT="[Text]"/>
      <dgm:spPr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gm:spPr>
      <dgm:t>
        <a:bodyPr/>
        <a:lstStyle/>
        <a:p>
          <a:r>
            <a:rPr lang="en-US" dirty="0"/>
            <a:t>Battery 12V or maybe less</a:t>
          </a:r>
        </a:p>
      </dgm:t>
    </dgm:pt>
    <dgm:pt modelId="{16B6696D-2C23-4DFB-8913-3CC3D9923268}" type="parTrans" cxnId="{DB55B548-CF28-4BA8-AB96-27EEA0747E78}">
      <dgm:prSet/>
      <dgm:spPr/>
      <dgm:t>
        <a:bodyPr/>
        <a:lstStyle/>
        <a:p>
          <a:endParaRPr lang="en-US"/>
        </a:p>
      </dgm:t>
    </dgm:pt>
    <dgm:pt modelId="{91CB2E6F-A3F7-416B-93CE-C5227A2D3A8B}" type="sibTrans" cxnId="{DB55B548-CF28-4BA8-AB96-27EEA0747E78}">
      <dgm:prSet/>
      <dgm:spPr/>
      <dgm:t>
        <a:bodyPr/>
        <a:lstStyle/>
        <a:p>
          <a:endParaRPr lang="en-US"/>
        </a:p>
      </dgm:t>
    </dgm:pt>
    <dgm:pt modelId="{BE32F6D1-6E98-49DA-94D3-93ED3692DB4A}">
      <dgm:prSet phldrT="[Text]"/>
      <dgm:spPr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gm:spPr>
      <dgm:t>
        <a:bodyPr/>
        <a:lstStyle/>
        <a:p>
          <a:r>
            <a:rPr lang="en-US" dirty="0"/>
            <a:t>Motor Shield</a:t>
          </a:r>
        </a:p>
      </dgm:t>
    </dgm:pt>
    <dgm:pt modelId="{EF557707-6FB3-40C4-90F3-56A00B3FA6CF}" type="parTrans" cxnId="{32770731-D359-4F6E-97E9-778E5A4E0155}">
      <dgm:prSet/>
      <dgm:spPr/>
      <dgm:t>
        <a:bodyPr/>
        <a:lstStyle/>
        <a:p>
          <a:endParaRPr lang="en-US"/>
        </a:p>
      </dgm:t>
    </dgm:pt>
    <dgm:pt modelId="{DA59B358-F9DA-4486-8210-4D9D20C6F7C7}" type="sibTrans" cxnId="{32770731-D359-4F6E-97E9-778E5A4E0155}">
      <dgm:prSet/>
      <dgm:spPr/>
      <dgm:t>
        <a:bodyPr/>
        <a:lstStyle/>
        <a:p>
          <a:endParaRPr lang="en-US"/>
        </a:p>
      </dgm:t>
    </dgm:pt>
    <dgm:pt modelId="{DB19CB7E-9598-4A56-AF54-94AF4C550D61}">
      <dgm:prSet phldrT="[Text]"/>
      <dgm:spPr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gm:spPr>
      <dgm:t>
        <a:bodyPr/>
        <a:lstStyle/>
        <a:p>
          <a:r>
            <a:rPr lang="en-US" dirty="0"/>
            <a:t>DC Motors</a:t>
          </a:r>
        </a:p>
      </dgm:t>
    </dgm:pt>
    <dgm:pt modelId="{A4D96C05-14CF-4981-95E8-E4AEDB423781}" type="parTrans" cxnId="{324177AA-09E4-470C-8139-023C9EFD53A9}">
      <dgm:prSet/>
      <dgm:spPr/>
      <dgm:t>
        <a:bodyPr/>
        <a:lstStyle/>
        <a:p>
          <a:endParaRPr lang="en-US"/>
        </a:p>
      </dgm:t>
    </dgm:pt>
    <dgm:pt modelId="{03E0525C-E023-436F-BEDB-7D2F77DEF2FB}" type="sibTrans" cxnId="{324177AA-09E4-470C-8139-023C9EFD53A9}">
      <dgm:prSet/>
      <dgm:spPr/>
      <dgm:t>
        <a:bodyPr/>
        <a:lstStyle/>
        <a:p>
          <a:endParaRPr lang="en-US"/>
        </a:p>
      </dgm:t>
    </dgm:pt>
    <dgm:pt modelId="{3F277B78-56BB-4580-84C8-D6875DA4DABC}" type="pres">
      <dgm:prSet presAssocID="{E8A028B4-6121-4EC7-9B54-1F2BFBA03182}" presName="diagram" presStyleCnt="0">
        <dgm:presLayoutVars>
          <dgm:dir/>
          <dgm:resizeHandles val="exact"/>
        </dgm:presLayoutVars>
      </dgm:prSet>
      <dgm:spPr/>
    </dgm:pt>
    <dgm:pt modelId="{9AFBCA42-B7C6-475B-B2F1-B7964DF139B4}" type="pres">
      <dgm:prSet presAssocID="{30B10AEC-8D82-4881-90D4-7DE35F8D32C8}" presName="node" presStyleLbl="node1" presStyleIdx="0" presStyleCnt="7">
        <dgm:presLayoutVars>
          <dgm:bulletEnabled val="1"/>
        </dgm:presLayoutVars>
      </dgm:prSet>
      <dgm:spPr/>
    </dgm:pt>
    <dgm:pt modelId="{7DFA9DE8-E3B4-4F03-8F29-BAE6A7B825BA}" type="pres">
      <dgm:prSet presAssocID="{A512A2D9-BADB-4928-A7BB-C13A37B02F31}" presName="sibTrans" presStyleCnt="0"/>
      <dgm:spPr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gm:spPr>
    </dgm:pt>
    <dgm:pt modelId="{0BD270BF-7A4D-40CA-8246-AD70F92D0B50}" type="pres">
      <dgm:prSet presAssocID="{DBF7CAEB-C4CB-49F1-A321-5E56DE2DBC69}" presName="node" presStyleLbl="node1" presStyleIdx="1" presStyleCnt="7">
        <dgm:presLayoutVars>
          <dgm:bulletEnabled val="1"/>
        </dgm:presLayoutVars>
      </dgm:prSet>
      <dgm:spPr/>
    </dgm:pt>
    <dgm:pt modelId="{7A2B3860-5489-47AC-A2E2-9ABB627655E5}" type="pres">
      <dgm:prSet presAssocID="{C6E40B57-FB97-409B-BD0E-70967222E3BA}" presName="sibTrans" presStyleCnt="0"/>
      <dgm:spPr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gm:spPr>
    </dgm:pt>
    <dgm:pt modelId="{221700CD-C510-4F97-A01E-B788CA0D531B}" type="pres">
      <dgm:prSet presAssocID="{52BAF9B2-B42F-44BE-8974-7088ACE66DFF}" presName="node" presStyleLbl="node1" presStyleIdx="2" presStyleCnt="7">
        <dgm:presLayoutVars>
          <dgm:bulletEnabled val="1"/>
        </dgm:presLayoutVars>
      </dgm:prSet>
      <dgm:spPr/>
    </dgm:pt>
    <dgm:pt modelId="{B97AF692-F1FC-47C2-A05B-447A87BEEE9B}" type="pres">
      <dgm:prSet presAssocID="{C0BD1720-D346-4780-8D35-A1ACDA7A9DDD}" presName="sibTrans" presStyleCnt="0"/>
      <dgm:spPr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gm:spPr>
    </dgm:pt>
    <dgm:pt modelId="{30516F97-F644-4C6E-ACB3-9BC392EAD438}" type="pres">
      <dgm:prSet presAssocID="{B681C232-29E5-454A-9751-D4B4D728F306}" presName="node" presStyleLbl="node1" presStyleIdx="3" presStyleCnt="7">
        <dgm:presLayoutVars>
          <dgm:bulletEnabled val="1"/>
        </dgm:presLayoutVars>
      </dgm:prSet>
      <dgm:spPr/>
    </dgm:pt>
    <dgm:pt modelId="{D36590BE-1082-429A-9EE3-39222B115AD8}" type="pres">
      <dgm:prSet presAssocID="{A0A9FCDE-0924-4C2D-BB8F-C2ECC4E8BBC4}" presName="sibTrans" presStyleCnt="0"/>
      <dgm:spPr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gm:spPr>
    </dgm:pt>
    <dgm:pt modelId="{35974510-8C61-4C95-8EC7-36EBDB66E907}" type="pres">
      <dgm:prSet presAssocID="{4DE6EC07-56D8-4644-9E80-32FAA8CED3B1}" presName="node" presStyleLbl="node1" presStyleIdx="4" presStyleCnt="7">
        <dgm:presLayoutVars>
          <dgm:bulletEnabled val="1"/>
        </dgm:presLayoutVars>
      </dgm:prSet>
      <dgm:spPr/>
    </dgm:pt>
    <dgm:pt modelId="{AA867B5C-6CC8-46C8-9D9E-4A07CBA2941B}" type="pres">
      <dgm:prSet presAssocID="{91CB2E6F-A3F7-416B-93CE-C5227A2D3A8B}" presName="sibTrans" presStyleCnt="0"/>
      <dgm:spPr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gm:spPr>
    </dgm:pt>
    <dgm:pt modelId="{B362A21D-613D-4CCC-B36A-72EA4866EE22}" type="pres">
      <dgm:prSet presAssocID="{BE32F6D1-6E98-49DA-94D3-93ED3692DB4A}" presName="node" presStyleLbl="node1" presStyleIdx="5" presStyleCnt="7">
        <dgm:presLayoutVars>
          <dgm:bulletEnabled val="1"/>
        </dgm:presLayoutVars>
      </dgm:prSet>
      <dgm:spPr/>
    </dgm:pt>
    <dgm:pt modelId="{C4433478-095E-4368-A405-3858713434F3}" type="pres">
      <dgm:prSet presAssocID="{DA59B358-F9DA-4486-8210-4D9D20C6F7C7}" presName="sibTrans" presStyleCnt="0"/>
      <dgm:spPr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gm:spPr>
    </dgm:pt>
    <dgm:pt modelId="{70C02CE4-6F3C-4786-A350-CEB8CBE82A6F}" type="pres">
      <dgm:prSet presAssocID="{DB19CB7E-9598-4A56-AF54-94AF4C550D61}" presName="node" presStyleLbl="node1" presStyleIdx="6" presStyleCnt="7">
        <dgm:presLayoutVars>
          <dgm:bulletEnabled val="1"/>
        </dgm:presLayoutVars>
      </dgm:prSet>
      <dgm:spPr/>
    </dgm:pt>
  </dgm:ptLst>
  <dgm:cxnLst>
    <dgm:cxn modelId="{EE8FD812-8C30-41F2-A355-230739CA7A92}" srcId="{E8A028B4-6121-4EC7-9B54-1F2BFBA03182}" destId="{30B10AEC-8D82-4881-90D4-7DE35F8D32C8}" srcOrd="0" destOrd="0" parTransId="{0C5B1A74-0649-45F7-B6E6-7D38ED877FC9}" sibTransId="{A512A2D9-BADB-4928-A7BB-C13A37B02F31}"/>
    <dgm:cxn modelId="{36BD9126-0EC2-4CB2-90F6-0C5A4B7DEC54}" type="presOf" srcId="{B681C232-29E5-454A-9751-D4B4D728F306}" destId="{30516F97-F644-4C6E-ACB3-9BC392EAD438}" srcOrd="0" destOrd="0" presId="urn:microsoft.com/office/officeart/2005/8/layout/default"/>
    <dgm:cxn modelId="{32770731-D359-4F6E-97E9-778E5A4E0155}" srcId="{E8A028B4-6121-4EC7-9B54-1F2BFBA03182}" destId="{BE32F6D1-6E98-49DA-94D3-93ED3692DB4A}" srcOrd="5" destOrd="0" parTransId="{EF557707-6FB3-40C4-90F3-56A00B3FA6CF}" sibTransId="{DA59B358-F9DA-4486-8210-4D9D20C6F7C7}"/>
    <dgm:cxn modelId="{DB55B548-CF28-4BA8-AB96-27EEA0747E78}" srcId="{E8A028B4-6121-4EC7-9B54-1F2BFBA03182}" destId="{4DE6EC07-56D8-4644-9E80-32FAA8CED3B1}" srcOrd="4" destOrd="0" parTransId="{16B6696D-2C23-4DFB-8913-3CC3D9923268}" sibTransId="{91CB2E6F-A3F7-416B-93CE-C5227A2D3A8B}"/>
    <dgm:cxn modelId="{9F7CDF4D-39E0-4C39-8934-EF1C505FE438}" type="presOf" srcId="{E8A028B4-6121-4EC7-9B54-1F2BFBA03182}" destId="{3F277B78-56BB-4580-84C8-D6875DA4DABC}" srcOrd="0" destOrd="0" presId="urn:microsoft.com/office/officeart/2005/8/layout/default"/>
    <dgm:cxn modelId="{5BB20257-C9C8-4679-A8F7-39E7CBA2D035}" type="presOf" srcId="{DB19CB7E-9598-4A56-AF54-94AF4C550D61}" destId="{70C02CE4-6F3C-4786-A350-CEB8CBE82A6F}" srcOrd="0" destOrd="0" presId="urn:microsoft.com/office/officeart/2005/8/layout/default"/>
    <dgm:cxn modelId="{87892C7C-6CDA-464C-9648-9F24180C8CD9}" type="presOf" srcId="{52BAF9B2-B42F-44BE-8974-7088ACE66DFF}" destId="{221700CD-C510-4F97-A01E-B788CA0D531B}" srcOrd="0" destOrd="0" presId="urn:microsoft.com/office/officeart/2005/8/layout/default"/>
    <dgm:cxn modelId="{0EAB7188-E8F3-43D6-889D-8190CE5EDCF6}" type="presOf" srcId="{DBF7CAEB-C4CB-49F1-A321-5E56DE2DBC69}" destId="{0BD270BF-7A4D-40CA-8246-AD70F92D0B50}" srcOrd="0" destOrd="0" presId="urn:microsoft.com/office/officeart/2005/8/layout/default"/>
    <dgm:cxn modelId="{207B4F8F-20EF-4EFA-A474-5D6E42E871E2}" srcId="{E8A028B4-6121-4EC7-9B54-1F2BFBA03182}" destId="{DBF7CAEB-C4CB-49F1-A321-5E56DE2DBC69}" srcOrd="1" destOrd="0" parTransId="{B0B568EA-E30D-4E2E-AEBD-AAA454DAAC98}" sibTransId="{C6E40B57-FB97-409B-BD0E-70967222E3BA}"/>
    <dgm:cxn modelId="{1E2F75A1-B63A-47CE-8FC7-4F147E51C9C2}" type="presOf" srcId="{30B10AEC-8D82-4881-90D4-7DE35F8D32C8}" destId="{9AFBCA42-B7C6-475B-B2F1-B7964DF139B4}" srcOrd="0" destOrd="0" presId="urn:microsoft.com/office/officeart/2005/8/layout/default"/>
    <dgm:cxn modelId="{324177AA-09E4-470C-8139-023C9EFD53A9}" srcId="{E8A028B4-6121-4EC7-9B54-1F2BFBA03182}" destId="{DB19CB7E-9598-4A56-AF54-94AF4C550D61}" srcOrd="6" destOrd="0" parTransId="{A4D96C05-14CF-4981-95E8-E4AEDB423781}" sibTransId="{03E0525C-E023-436F-BEDB-7D2F77DEF2FB}"/>
    <dgm:cxn modelId="{8804F6AD-C803-47B2-BABD-D4B52F6043CA}" srcId="{E8A028B4-6121-4EC7-9B54-1F2BFBA03182}" destId="{B681C232-29E5-454A-9751-D4B4D728F306}" srcOrd="3" destOrd="0" parTransId="{143AF91A-336E-4D9A-887E-601BE59FBCBF}" sibTransId="{A0A9FCDE-0924-4C2D-BB8F-C2ECC4E8BBC4}"/>
    <dgm:cxn modelId="{A0D7A7D4-CA8A-420F-AD43-83C59041F6BD}" srcId="{E8A028B4-6121-4EC7-9B54-1F2BFBA03182}" destId="{52BAF9B2-B42F-44BE-8974-7088ACE66DFF}" srcOrd="2" destOrd="0" parTransId="{44758F07-CED6-449F-B52E-758D1ECED540}" sibTransId="{C0BD1720-D346-4780-8D35-A1ACDA7A9DDD}"/>
    <dgm:cxn modelId="{57DA02D7-1C76-408F-8AC0-7130CE1F1BB4}" type="presOf" srcId="{4DE6EC07-56D8-4644-9E80-32FAA8CED3B1}" destId="{35974510-8C61-4C95-8EC7-36EBDB66E907}" srcOrd="0" destOrd="0" presId="urn:microsoft.com/office/officeart/2005/8/layout/default"/>
    <dgm:cxn modelId="{59650BED-1339-40AD-A5AA-2160F7182952}" type="presOf" srcId="{BE32F6D1-6E98-49DA-94D3-93ED3692DB4A}" destId="{B362A21D-613D-4CCC-B36A-72EA4866EE22}" srcOrd="0" destOrd="0" presId="urn:microsoft.com/office/officeart/2005/8/layout/default"/>
    <dgm:cxn modelId="{7EDE13BA-FD34-4448-9210-6A3187FECC8B}" type="presParOf" srcId="{3F277B78-56BB-4580-84C8-D6875DA4DABC}" destId="{9AFBCA42-B7C6-475B-B2F1-B7964DF139B4}" srcOrd="0" destOrd="0" presId="urn:microsoft.com/office/officeart/2005/8/layout/default"/>
    <dgm:cxn modelId="{0F4C743C-3441-4211-8089-CEF652B16042}" type="presParOf" srcId="{3F277B78-56BB-4580-84C8-D6875DA4DABC}" destId="{7DFA9DE8-E3B4-4F03-8F29-BAE6A7B825BA}" srcOrd="1" destOrd="0" presId="urn:microsoft.com/office/officeart/2005/8/layout/default"/>
    <dgm:cxn modelId="{76515085-75DA-4008-9564-CAA3E7FEA1F0}" type="presParOf" srcId="{3F277B78-56BB-4580-84C8-D6875DA4DABC}" destId="{0BD270BF-7A4D-40CA-8246-AD70F92D0B50}" srcOrd="2" destOrd="0" presId="urn:microsoft.com/office/officeart/2005/8/layout/default"/>
    <dgm:cxn modelId="{6C9716B9-DFA0-4672-9047-BA160D5A3C33}" type="presParOf" srcId="{3F277B78-56BB-4580-84C8-D6875DA4DABC}" destId="{7A2B3860-5489-47AC-A2E2-9ABB627655E5}" srcOrd="3" destOrd="0" presId="urn:microsoft.com/office/officeart/2005/8/layout/default"/>
    <dgm:cxn modelId="{DE95274E-9805-46D4-B1B6-0DE8633F59AD}" type="presParOf" srcId="{3F277B78-56BB-4580-84C8-D6875DA4DABC}" destId="{221700CD-C510-4F97-A01E-B788CA0D531B}" srcOrd="4" destOrd="0" presId="urn:microsoft.com/office/officeart/2005/8/layout/default"/>
    <dgm:cxn modelId="{CA47113A-CACD-45E3-BCD8-52143EA89E33}" type="presParOf" srcId="{3F277B78-56BB-4580-84C8-D6875DA4DABC}" destId="{B97AF692-F1FC-47C2-A05B-447A87BEEE9B}" srcOrd="5" destOrd="0" presId="urn:microsoft.com/office/officeart/2005/8/layout/default"/>
    <dgm:cxn modelId="{424AA3EE-B66C-422F-8C74-0786CA3D5803}" type="presParOf" srcId="{3F277B78-56BB-4580-84C8-D6875DA4DABC}" destId="{30516F97-F644-4C6E-ACB3-9BC392EAD438}" srcOrd="6" destOrd="0" presId="urn:microsoft.com/office/officeart/2005/8/layout/default"/>
    <dgm:cxn modelId="{ECF6CBF1-7AEE-401F-9644-9D12DB0E979B}" type="presParOf" srcId="{3F277B78-56BB-4580-84C8-D6875DA4DABC}" destId="{D36590BE-1082-429A-9EE3-39222B115AD8}" srcOrd="7" destOrd="0" presId="urn:microsoft.com/office/officeart/2005/8/layout/default"/>
    <dgm:cxn modelId="{D7714C32-F358-41DA-AE99-853DC4800097}" type="presParOf" srcId="{3F277B78-56BB-4580-84C8-D6875DA4DABC}" destId="{35974510-8C61-4C95-8EC7-36EBDB66E907}" srcOrd="8" destOrd="0" presId="urn:microsoft.com/office/officeart/2005/8/layout/default"/>
    <dgm:cxn modelId="{38694465-45A6-4D37-9CAC-89569B594FB6}" type="presParOf" srcId="{3F277B78-56BB-4580-84C8-D6875DA4DABC}" destId="{AA867B5C-6CC8-46C8-9D9E-4A07CBA2941B}" srcOrd="9" destOrd="0" presId="urn:microsoft.com/office/officeart/2005/8/layout/default"/>
    <dgm:cxn modelId="{20579F55-8439-4957-B829-26C14C4AAED3}" type="presParOf" srcId="{3F277B78-56BB-4580-84C8-D6875DA4DABC}" destId="{B362A21D-613D-4CCC-B36A-72EA4866EE22}" srcOrd="10" destOrd="0" presId="urn:microsoft.com/office/officeart/2005/8/layout/default"/>
    <dgm:cxn modelId="{E18336DF-A022-40C1-B781-C40B6F2D53F8}" type="presParOf" srcId="{3F277B78-56BB-4580-84C8-D6875DA4DABC}" destId="{C4433478-095E-4368-A405-3858713434F3}" srcOrd="11" destOrd="0" presId="urn:microsoft.com/office/officeart/2005/8/layout/default"/>
    <dgm:cxn modelId="{D10EFE2A-CF3D-4F91-9E8A-064B39D416FA}" type="presParOf" srcId="{3F277B78-56BB-4580-84C8-D6875DA4DABC}" destId="{70C02CE4-6F3C-4786-A350-CEB8CBE82A6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D9249-209B-4799-B012-23572C6EC35B}">
      <dsp:nvSpPr>
        <dsp:cNvPr id="0" name=""/>
        <dsp:cNvSpPr/>
      </dsp:nvSpPr>
      <dsp:spPr>
        <a:xfrm>
          <a:off x="8867618" y="1363339"/>
          <a:ext cx="3611453" cy="3612121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2286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5928-4715-4CB5-B678-08DC712E6A44}">
      <dsp:nvSpPr>
        <dsp:cNvPr id="0" name=""/>
        <dsp:cNvSpPr/>
      </dsp:nvSpPr>
      <dsp:spPr>
        <a:xfrm>
          <a:off x="8987529" y="1483765"/>
          <a:ext cx="3371630" cy="3371271"/>
        </a:xfrm>
        <a:prstGeom prst="ellipse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Franklin Gothic Book" panose="020B0503020102020204" pitchFamily="34" charset="0"/>
            </a:rPr>
            <a:t>Implementation: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Franklin Gothic Book" panose="020B0503020102020204" pitchFamily="34" charset="0"/>
            </a:rPr>
            <a:t>Prototype using robot chassis </a:t>
          </a:r>
        </a:p>
      </dsp:txBody>
      <dsp:txXfrm>
        <a:off x="9469527" y="1965465"/>
        <a:ext cx="2407635" cy="2407870"/>
      </dsp:txXfrm>
    </dsp:sp>
    <dsp:sp modelId="{E29E8507-920A-4209-83AA-B92971E549D3}">
      <dsp:nvSpPr>
        <dsp:cNvPr id="0" name=""/>
        <dsp:cNvSpPr/>
      </dsp:nvSpPr>
      <dsp:spPr>
        <a:xfrm rot="2700000">
          <a:off x="5139426" y="1367706"/>
          <a:ext cx="3602755" cy="3602755"/>
        </a:xfrm>
        <a:prstGeom prst="teardrop">
          <a:avLst>
            <a:gd name="adj" fmla="val 10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2286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E561A-1394-4098-93AA-C10C12DBEF83}">
      <dsp:nvSpPr>
        <dsp:cNvPr id="0" name=""/>
        <dsp:cNvSpPr/>
      </dsp:nvSpPr>
      <dsp:spPr>
        <a:xfrm>
          <a:off x="5254989" y="1483765"/>
          <a:ext cx="3371630" cy="3371271"/>
        </a:xfrm>
        <a:prstGeom prst="ellipse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Franklin Gothic Book" panose="020B0503020102020204" pitchFamily="34" charset="0"/>
            </a:rPr>
            <a:t>Proposed solution: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Franklin Gothic Book" panose="020B0503020102020204" pitchFamily="34" charset="0"/>
            </a:rPr>
            <a:t>Voice controlled smart wheelchair</a:t>
          </a:r>
        </a:p>
      </dsp:txBody>
      <dsp:txXfrm>
        <a:off x="5736986" y="1965465"/>
        <a:ext cx="2407635" cy="2407870"/>
      </dsp:txXfrm>
    </dsp:sp>
    <dsp:sp modelId="{EF508824-06BE-46C6-A589-E2C0CC8738AE}">
      <dsp:nvSpPr>
        <dsp:cNvPr id="0" name=""/>
        <dsp:cNvSpPr/>
      </dsp:nvSpPr>
      <dsp:spPr>
        <a:xfrm rot="2700000">
          <a:off x="1406886" y="1367706"/>
          <a:ext cx="3602755" cy="3602755"/>
        </a:xfrm>
        <a:prstGeom prst="teardrop">
          <a:avLst>
            <a:gd name="adj" fmla="val 10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2286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BBADF-C997-494D-B515-B33AD622F6A0}">
      <dsp:nvSpPr>
        <dsp:cNvPr id="0" name=""/>
        <dsp:cNvSpPr/>
      </dsp:nvSpPr>
      <dsp:spPr>
        <a:xfrm>
          <a:off x="1536541" y="1427330"/>
          <a:ext cx="3371630" cy="3371271"/>
        </a:xfrm>
        <a:prstGeom prst="ellipse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Franklin Gothic Book" panose="020B0503020102020204" pitchFamily="34" charset="0"/>
            </a:rPr>
            <a:t>Problem: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Franklin Gothic Book" panose="020B0503020102020204" pitchFamily="34" charset="0"/>
            </a:rPr>
            <a:t>Locomotion problems for handicapped people</a:t>
          </a:r>
        </a:p>
      </dsp:txBody>
      <dsp:txXfrm>
        <a:off x="2018539" y="1909030"/>
        <a:ext cx="2407635" cy="2407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D07C0-B94D-487F-B31F-4CA2D0BAEFC7}">
      <dsp:nvSpPr>
        <dsp:cNvPr id="0" name=""/>
        <dsp:cNvSpPr/>
      </dsp:nvSpPr>
      <dsp:spPr>
        <a:xfrm rot="5400000">
          <a:off x="4700931" y="145372"/>
          <a:ext cx="2236390" cy="1945659"/>
        </a:xfrm>
        <a:prstGeom prst="hexagon">
          <a:avLst>
            <a:gd name="adj" fmla="val 25000"/>
            <a:gd name="vf" fmla="val 11547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Obstacle Avoidance</a:t>
          </a:r>
        </a:p>
      </dsp:txBody>
      <dsp:txXfrm rot="-5400000">
        <a:off x="5149495" y="348511"/>
        <a:ext cx="1339261" cy="1539382"/>
      </dsp:txXfrm>
    </dsp:sp>
    <dsp:sp modelId="{0A1F3BD1-8A9C-4901-9C96-A10485AFB5F3}">
      <dsp:nvSpPr>
        <dsp:cNvPr id="0" name=""/>
        <dsp:cNvSpPr/>
      </dsp:nvSpPr>
      <dsp:spPr>
        <a:xfrm>
          <a:off x="6787491" y="448671"/>
          <a:ext cx="2495811" cy="134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9A21-E18D-452C-863F-09C622053A18}">
      <dsp:nvSpPr>
        <dsp:cNvPr id="0" name=""/>
        <dsp:cNvSpPr/>
      </dsp:nvSpPr>
      <dsp:spPr>
        <a:xfrm rot="5400000">
          <a:off x="2599618" y="145372"/>
          <a:ext cx="2236390" cy="19456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048182" y="348511"/>
        <a:ext cx="1339261" cy="1539382"/>
      </dsp:txXfrm>
    </dsp:sp>
    <dsp:sp modelId="{C098941B-0677-466B-AB25-F431EC15C095}">
      <dsp:nvSpPr>
        <dsp:cNvPr id="0" name=""/>
        <dsp:cNvSpPr/>
      </dsp:nvSpPr>
      <dsp:spPr>
        <a:xfrm rot="5400000">
          <a:off x="3646249" y="2043621"/>
          <a:ext cx="2236390" cy="1945659"/>
        </a:xfrm>
        <a:prstGeom prst="hexagon">
          <a:avLst>
            <a:gd name="adj" fmla="val 25000"/>
            <a:gd name="vf" fmla="val 11547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WIFI control</a:t>
          </a:r>
        </a:p>
      </dsp:txBody>
      <dsp:txXfrm rot="-5400000">
        <a:off x="4094813" y="2246760"/>
        <a:ext cx="1339261" cy="1539382"/>
      </dsp:txXfrm>
    </dsp:sp>
    <dsp:sp modelId="{F4642DC9-139B-4DE5-897E-02EAEF40F2CA}">
      <dsp:nvSpPr>
        <dsp:cNvPr id="0" name=""/>
        <dsp:cNvSpPr/>
      </dsp:nvSpPr>
      <dsp:spPr>
        <a:xfrm>
          <a:off x="1232296" y="2346920"/>
          <a:ext cx="2415301" cy="134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AF5F4-7626-41D2-BE66-7570DD0CA841}">
      <dsp:nvSpPr>
        <dsp:cNvPr id="0" name=""/>
        <dsp:cNvSpPr/>
      </dsp:nvSpPr>
      <dsp:spPr>
        <a:xfrm rot="5400000">
          <a:off x="5747562" y="2043621"/>
          <a:ext cx="2236390" cy="19456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6196126" y="2246760"/>
        <a:ext cx="1339261" cy="1539382"/>
      </dsp:txXfrm>
    </dsp:sp>
    <dsp:sp modelId="{07F5C840-5A60-4087-820C-C1D6869788F8}">
      <dsp:nvSpPr>
        <dsp:cNvPr id="0" name=""/>
        <dsp:cNvSpPr/>
      </dsp:nvSpPr>
      <dsp:spPr>
        <a:xfrm rot="5400000">
          <a:off x="4637425" y="3943255"/>
          <a:ext cx="2236390" cy="1945659"/>
        </a:xfrm>
        <a:prstGeom prst="hexagon">
          <a:avLst>
            <a:gd name="adj" fmla="val 25000"/>
            <a:gd name="vf" fmla="val 11547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Voice Control</a:t>
          </a:r>
        </a:p>
      </dsp:txBody>
      <dsp:txXfrm rot="-5400000">
        <a:off x="5085989" y="4146394"/>
        <a:ext cx="1339261" cy="1539382"/>
      </dsp:txXfrm>
    </dsp:sp>
    <dsp:sp modelId="{8BC36A8A-9C29-40F5-9B9E-584F3BF52AB7}">
      <dsp:nvSpPr>
        <dsp:cNvPr id="0" name=""/>
        <dsp:cNvSpPr/>
      </dsp:nvSpPr>
      <dsp:spPr>
        <a:xfrm>
          <a:off x="6787491" y="4245168"/>
          <a:ext cx="2495811" cy="134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Combining all these features</a:t>
          </a:r>
        </a:p>
      </dsp:txBody>
      <dsp:txXfrm>
        <a:off x="6787491" y="4245168"/>
        <a:ext cx="2495811" cy="1341834"/>
      </dsp:txXfrm>
    </dsp:sp>
    <dsp:sp modelId="{09489AEC-F413-4ECB-A0A1-AB502AF16B0E}">
      <dsp:nvSpPr>
        <dsp:cNvPr id="0" name=""/>
        <dsp:cNvSpPr/>
      </dsp:nvSpPr>
      <dsp:spPr>
        <a:xfrm rot="5400000">
          <a:off x="2599618" y="3941869"/>
          <a:ext cx="2236390" cy="19456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048182" y="4145008"/>
        <a:ext cx="1339261" cy="15393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BCA42-B7C6-475B-B2F1-B7964DF139B4}">
      <dsp:nvSpPr>
        <dsp:cNvPr id="0" name=""/>
        <dsp:cNvSpPr/>
      </dsp:nvSpPr>
      <dsp:spPr>
        <a:xfrm>
          <a:off x="3131" y="703159"/>
          <a:ext cx="2484571" cy="14907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Arduino Uno</a:t>
          </a:r>
        </a:p>
      </dsp:txBody>
      <dsp:txXfrm>
        <a:off x="3131" y="703159"/>
        <a:ext cx="2484571" cy="1490742"/>
      </dsp:txXfrm>
    </dsp:sp>
    <dsp:sp modelId="{0BD270BF-7A4D-40CA-8246-AD70F92D0B50}">
      <dsp:nvSpPr>
        <dsp:cNvPr id="0" name=""/>
        <dsp:cNvSpPr/>
      </dsp:nvSpPr>
      <dsp:spPr>
        <a:xfrm>
          <a:off x="2736160" y="703159"/>
          <a:ext cx="2484571" cy="14907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Robot car chassis kit</a:t>
          </a:r>
        </a:p>
      </dsp:txBody>
      <dsp:txXfrm>
        <a:off x="2736160" y="703159"/>
        <a:ext cx="2484571" cy="1490742"/>
      </dsp:txXfrm>
    </dsp:sp>
    <dsp:sp modelId="{221700CD-C510-4F97-A01E-B788CA0D531B}">
      <dsp:nvSpPr>
        <dsp:cNvPr id="0" name=""/>
        <dsp:cNvSpPr/>
      </dsp:nvSpPr>
      <dsp:spPr>
        <a:xfrm>
          <a:off x="5469189" y="703159"/>
          <a:ext cx="2484571" cy="14907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Esp8266 NodeMCU</a:t>
          </a:r>
        </a:p>
      </dsp:txBody>
      <dsp:txXfrm>
        <a:off x="5469189" y="703159"/>
        <a:ext cx="2484571" cy="1490742"/>
      </dsp:txXfrm>
    </dsp:sp>
    <dsp:sp modelId="{30516F97-F644-4C6E-ACB3-9BC392EAD438}">
      <dsp:nvSpPr>
        <dsp:cNvPr id="0" name=""/>
        <dsp:cNvSpPr/>
      </dsp:nvSpPr>
      <dsp:spPr>
        <a:xfrm>
          <a:off x="8202217" y="703159"/>
          <a:ext cx="2484571" cy="14907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Ultrasonic Sensor HC-SR-04</a:t>
          </a:r>
        </a:p>
      </dsp:txBody>
      <dsp:txXfrm>
        <a:off x="8202217" y="703159"/>
        <a:ext cx="2484571" cy="1490742"/>
      </dsp:txXfrm>
    </dsp:sp>
    <dsp:sp modelId="{35974510-8C61-4C95-8EC7-36EBDB66E907}">
      <dsp:nvSpPr>
        <dsp:cNvPr id="0" name=""/>
        <dsp:cNvSpPr/>
      </dsp:nvSpPr>
      <dsp:spPr>
        <a:xfrm>
          <a:off x="1369646" y="2442359"/>
          <a:ext cx="2484571" cy="14907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Battery 12V or maybe less</a:t>
          </a:r>
        </a:p>
      </dsp:txBody>
      <dsp:txXfrm>
        <a:off x="1369646" y="2442359"/>
        <a:ext cx="2484571" cy="1490742"/>
      </dsp:txXfrm>
    </dsp:sp>
    <dsp:sp modelId="{B362A21D-613D-4CCC-B36A-72EA4866EE22}">
      <dsp:nvSpPr>
        <dsp:cNvPr id="0" name=""/>
        <dsp:cNvSpPr/>
      </dsp:nvSpPr>
      <dsp:spPr>
        <a:xfrm>
          <a:off x="4102674" y="2442359"/>
          <a:ext cx="2484571" cy="14907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Motor Shield</a:t>
          </a:r>
        </a:p>
      </dsp:txBody>
      <dsp:txXfrm>
        <a:off x="4102674" y="2442359"/>
        <a:ext cx="2484571" cy="1490742"/>
      </dsp:txXfrm>
    </dsp:sp>
    <dsp:sp modelId="{70C02CE4-6F3C-4786-A350-CEB8CBE82A6F}">
      <dsp:nvSpPr>
        <dsp:cNvPr id="0" name=""/>
        <dsp:cNvSpPr/>
      </dsp:nvSpPr>
      <dsp:spPr>
        <a:xfrm>
          <a:off x="6835703" y="2442359"/>
          <a:ext cx="2484571" cy="14907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DC Motors</a:t>
          </a:r>
        </a:p>
      </dsp:txBody>
      <dsp:txXfrm>
        <a:off x="6835703" y="2442359"/>
        <a:ext cx="2484571" cy="1490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72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doing research we found many sources where all these features were implemented</a:t>
            </a:r>
          </a:p>
          <a:p>
            <a:r>
              <a:rPr lang="en-US" dirty="0"/>
              <a:t>But most were implemented individually, so we intend to make a prototype which uses all these features.</a:t>
            </a:r>
          </a:p>
          <a:p>
            <a:r>
              <a:rPr lang="en-US" dirty="0"/>
              <a:t>If possible, we will be improving the features so that the wheelchair will be more user friendly and can have an extended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5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on the code and connections to make using the Arduino</a:t>
            </a:r>
          </a:p>
          <a:p>
            <a:r>
              <a:rPr lang="en-US" dirty="0"/>
              <a:t>Because the chassis is different; we do not have Motor Shield, so we are trying to understand the model before connecting it to the Arduino</a:t>
            </a:r>
          </a:p>
          <a:p>
            <a:r>
              <a:rPr lang="en-US" dirty="0"/>
              <a:t>We are done with the assembly of the main components of the robot, we have to connect it to the Arduino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9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Heavy" panose="020B0903020102020204" pitchFamily="34" charset="0"/>
                <a:cs typeface="Segoe UI" panose="020B0502040204020203" pitchFamily="34" charset="0"/>
              </a:rPr>
              <a:t>Voice Controlled, Smart Wheelchair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3945418"/>
            <a:ext cx="5609219" cy="57673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latin typeface="Franklin Gothic Demi" panose="020B0703020102020204" pitchFamily="34" charset="0"/>
              </a:rPr>
              <a:t>By Gul Meeri and Adelina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D55D81-8AB7-46ED-AC97-FBCAF5A68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066171"/>
              </p:ext>
            </p:extLst>
          </p:nvPr>
        </p:nvGraphicFramePr>
        <p:xfrm>
          <a:off x="-851770" y="259916"/>
          <a:ext cx="13139803" cy="6338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377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09255A-ACDD-4C7E-AEC3-9031E5A37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319764"/>
              </p:ext>
            </p:extLst>
          </p:nvPr>
        </p:nvGraphicFramePr>
        <p:xfrm>
          <a:off x="838200" y="365124"/>
          <a:ext cx="10515600" cy="603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E242D1-ED3A-479A-8AC4-2A99CD6C3318}"/>
              </a:ext>
            </a:extLst>
          </p:cNvPr>
          <p:cNvSpPr txBox="1"/>
          <p:nvPr/>
        </p:nvSpPr>
        <p:spPr>
          <a:xfrm>
            <a:off x="1346200" y="2967335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Franklin Gothic Demi" panose="020B0703020102020204" pitchFamily="34" charset="0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107009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2FDE-B72D-4C12-8913-2333364E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178" y="365125"/>
            <a:ext cx="3795386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  <a:latin typeface="Franklin Gothic Demi" panose="020B0703020102020204" pitchFamily="34" charset="0"/>
              </a:rPr>
              <a:t>Hardware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E89040-CB08-4568-B9AB-FD86DAB56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716267"/>
              </p:ext>
            </p:extLst>
          </p:nvPr>
        </p:nvGraphicFramePr>
        <p:xfrm>
          <a:off x="663879" y="1540701"/>
          <a:ext cx="10689921" cy="4636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283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C303-9593-4B7A-8E5E-22F9DF8F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64C29-D9A3-42FA-A982-90D9108A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87</TotalTime>
  <Words>181</Words>
  <Application>Microsoft Office PowerPoint</Application>
  <PresentationFormat>Widescreen</PresentationFormat>
  <Paragraphs>30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Franklin Gothic Book</vt:lpstr>
      <vt:lpstr>Franklin Gothic Demi</vt:lpstr>
      <vt:lpstr>Franklin Gothic Heavy</vt:lpstr>
      <vt:lpstr>Office Theme</vt:lpstr>
      <vt:lpstr>Voice Controlled, Smart Wheelchair</vt:lpstr>
      <vt:lpstr>PowerPoint Presentation</vt:lpstr>
      <vt:lpstr>PowerPoint Presentation</vt:lpstr>
      <vt:lpstr>Hardware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Controlled, Smart Wheelchair</dc:title>
  <dc:creator>Gulmeeri Irfan</dc:creator>
  <cp:lastModifiedBy>Gulmeeri Irfan</cp:lastModifiedBy>
  <cp:revision>10</cp:revision>
  <dcterms:created xsi:type="dcterms:W3CDTF">2020-12-27T15:24:16Z</dcterms:created>
  <dcterms:modified xsi:type="dcterms:W3CDTF">2020-12-27T16:51:23Z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