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FC3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0F5C3-717C-40C5-B75F-1E999B8340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103A7B-E380-4765-B89E-3961603A733A}">
      <dgm:prSet/>
      <dgm:spPr/>
      <dgm:t>
        <a:bodyPr/>
        <a:lstStyle/>
        <a:p>
          <a:r>
            <a:rPr lang="en-US"/>
            <a:t>Make an interface that will be shown when the app is started, which will display the subjects that are available</a:t>
          </a:r>
        </a:p>
      </dgm:t>
    </dgm:pt>
    <dgm:pt modelId="{1BE150B1-83D2-4855-B1A0-591CAC7E6426}" type="parTrans" cxnId="{D263E96F-9E1D-47FE-A464-67103C87FBE7}">
      <dgm:prSet/>
      <dgm:spPr/>
      <dgm:t>
        <a:bodyPr/>
        <a:lstStyle/>
        <a:p>
          <a:endParaRPr lang="en-US"/>
        </a:p>
      </dgm:t>
    </dgm:pt>
    <dgm:pt modelId="{D46F72A6-EB5B-4695-B79A-98D7927C1E07}" type="sibTrans" cxnId="{D263E96F-9E1D-47FE-A464-67103C87FBE7}">
      <dgm:prSet/>
      <dgm:spPr/>
      <dgm:t>
        <a:bodyPr/>
        <a:lstStyle/>
        <a:p>
          <a:endParaRPr lang="en-US"/>
        </a:p>
      </dgm:t>
    </dgm:pt>
    <dgm:pt modelId="{C96584F4-1139-4BDB-8484-35DABEE734B5}">
      <dgm:prSet/>
      <dgm:spPr/>
      <dgm:t>
        <a:bodyPr/>
        <a:lstStyle/>
        <a:p>
          <a:r>
            <a:rPr lang="en-US"/>
            <a:t>On clicking one of the subjects/courses the use will be taken to a new page which will display the topics that are available for studying</a:t>
          </a:r>
        </a:p>
      </dgm:t>
    </dgm:pt>
    <dgm:pt modelId="{3703A4D6-84D3-426B-B3FC-32E0515CDA99}" type="parTrans" cxnId="{7A30D6C5-D8BC-4B71-9183-17CFFCD71063}">
      <dgm:prSet/>
      <dgm:spPr/>
      <dgm:t>
        <a:bodyPr/>
        <a:lstStyle/>
        <a:p>
          <a:endParaRPr lang="en-US"/>
        </a:p>
      </dgm:t>
    </dgm:pt>
    <dgm:pt modelId="{7BEAD092-490D-4978-A20F-1EF361FC951D}" type="sibTrans" cxnId="{7A30D6C5-D8BC-4B71-9183-17CFFCD71063}">
      <dgm:prSet/>
      <dgm:spPr/>
      <dgm:t>
        <a:bodyPr/>
        <a:lstStyle/>
        <a:p>
          <a:endParaRPr lang="en-US"/>
        </a:p>
      </dgm:t>
    </dgm:pt>
    <dgm:pt modelId="{19A06601-237E-45A3-80C0-825C189BB7DB}">
      <dgm:prSet/>
      <dgm:spPr/>
      <dgm:t>
        <a:bodyPr/>
        <a:lstStyle/>
        <a:p>
          <a:r>
            <a:rPr lang="en-US"/>
            <a:t>Once the user chooses a topic they are once again taken to new page which lists the subtopics for the topic</a:t>
          </a:r>
        </a:p>
      </dgm:t>
    </dgm:pt>
    <dgm:pt modelId="{AB953317-0A3B-44E4-8465-767FAD736E51}" type="parTrans" cxnId="{83E7CF5A-AA61-4215-8B31-BDDD853F0341}">
      <dgm:prSet/>
      <dgm:spPr/>
      <dgm:t>
        <a:bodyPr/>
        <a:lstStyle/>
        <a:p>
          <a:endParaRPr lang="en-US"/>
        </a:p>
      </dgm:t>
    </dgm:pt>
    <dgm:pt modelId="{A0D34648-B446-4B2C-BA07-7D8BDB59D497}" type="sibTrans" cxnId="{83E7CF5A-AA61-4215-8B31-BDDD853F0341}">
      <dgm:prSet/>
      <dgm:spPr/>
      <dgm:t>
        <a:bodyPr/>
        <a:lstStyle/>
        <a:p>
          <a:endParaRPr lang="en-US"/>
        </a:p>
      </dgm:t>
    </dgm:pt>
    <dgm:pt modelId="{ACE71042-176B-4326-AC42-1DEF757C0584}">
      <dgm:prSet/>
      <dgm:spPr/>
      <dgm:t>
        <a:bodyPr/>
        <a:lstStyle/>
        <a:p>
          <a:r>
            <a:rPr lang="en-US"/>
            <a:t>The subtopics contain two parts, study material and quizzes. </a:t>
          </a:r>
        </a:p>
      </dgm:t>
    </dgm:pt>
    <dgm:pt modelId="{5E2ACC88-9D46-4A09-8F0A-8B5F04A8C6F6}" type="parTrans" cxnId="{CDCC7ED9-50EB-4B95-B94B-494FE7450F0B}">
      <dgm:prSet/>
      <dgm:spPr/>
      <dgm:t>
        <a:bodyPr/>
        <a:lstStyle/>
        <a:p>
          <a:endParaRPr lang="en-US"/>
        </a:p>
      </dgm:t>
    </dgm:pt>
    <dgm:pt modelId="{2EC76C37-B61E-44C3-91AD-FC4A38C009D0}" type="sibTrans" cxnId="{CDCC7ED9-50EB-4B95-B94B-494FE7450F0B}">
      <dgm:prSet/>
      <dgm:spPr/>
      <dgm:t>
        <a:bodyPr/>
        <a:lstStyle/>
        <a:p>
          <a:endParaRPr lang="en-US"/>
        </a:p>
      </dgm:t>
    </dgm:pt>
    <dgm:pt modelId="{6E43C290-0374-4555-B368-2DA9BF0694A7}">
      <dgm:prSet/>
      <dgm:spPr/>
      <dgm:t>
        <a:bodyPr/>
        <a:lstStyle/>
        <a:p>
          <a:r>
            <a:rPr lang="en-US"/>
            <a:t>At first the user will be able to access the first subtopic and will have to finish a quiz once they are done with the going through the study material, in order to move on to the next subtopic</a:t>
          </a:r>
        </a:p>
      </dgm:t>
    </dgm:pt>
    <dgm:pt modelId="{9CAAD682-6FE0-4C62-BB11-5ACB5D60D272}" type="parTrans" cxnId="{8E7062DE-6859-419F-A0A1-88F4448CB3C3}">
      <dgm:prSet/>
      <dgm:spPr/>
      <dgm:t>
        <a:bodyPr/>
        <a:lstStyle/>
        <a:p>
          <a:endParaRPr lang="en-US"/>
        </a:p>
      </dgm:t>
    </dgm:pt>
    <dgm:pt modelId="{E68DA48D-B021-49FC-96FF-3C8B36A29D7B}" type="sibTrans" cxnId="{8E7062DE-6859-419F-A0A1-88F4448CB3C3}">
      <dgm:prSet/>
      <dgm:spPr/>
      <dgm:t>
        <a:bodyPr/>
        <a:lstStyle/>
        <a:p>
          <a:endParaRPr lang="en-US"/>
        </a:p>
      </dgm:t>
    </dgm:pt>
    <dgm:pt modelId="{12A2D693-243C-4AA3-B392-000C657229D4}" type="pres">
      <dgm:prSet presAssocID="{0660F5C3-717C-40C5-B75F-1E999B834035}" presName="root" presStyleCnt="0">
        <dgm:presLayoutVars>
          <dgm:dir/>
          <dgm:resizeHandles val="exact"/>
        </dgm:presLayoutVars>
      </dgm:prSet>
      <dgm:spPr/>
    </dgm:pt>
    <dgm:pt modelId="{5808012F-45EE-4F31-8136-DDEC495EFEA1}" type="pres">
      <dgm:prSet presAssocID="{45103A7B-E380-4765-B89E-3961603A733A}" presName="compNode" presStyleCnt="0"/>
      <dgm:spPr/>
    </dgm:pt>
    <dgm:pt modelId="{35B17C55-AB7D-4CC7-98EA-03B321B5A7E8}" type="pres">
      <dgm:prSet presAssocID="{45103A7B-E380-4765-B89E-3961603A733A}" presName="bgRect" presStyleLbl="bgShp" presStyleIdx="0" presStyleCnt="5"/>
      <dgm:spPr/>
    </dgm:pt>
    <dgm:pt modelId="{572877C9-E054-4CFE-A9EB-5E0A8F451267}" type="pres">
      <dgm:prSet presAssocID="{45103A7B-E380-4765-B89E-3961603A73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EF3CD8E-6EB1-4EFE-8C6B-604240AF47DD}" type="pres">
      <dgm:prSet presAssocID="{45103A7B-E380-4765-B89E-3961603A733A}" presName="spaceRect" presStyleCnt="0"/>
      <dgm:spPr/>
    </dgm:pt>
    <dgm:pt modelId="{568C1B12-F092-4CBA-81AE-92F16D03DD59}" type="pres">
      <dgm:prSet presAssocID="{45103A7B-E380-4765-B89E-3961603A733A}" presName="parTx" presStyleLbl="revTx" presStyleIdx="0" presStyleCnt="5">
        <dgm:presLayoutVars>
          <dgm:chMax val="0"/>
          <dgm:chPref val="0"/>
        </dgm:presLayoutVars>
      </dgm:prSet>
      <dgm:spPr/>
    </dgm:pt>
    <dgm:pt modelId="{A9B6F13D-AC97-42A5-9CF9-D3AE1C186E97}" type="pres">
      <dgm:prSet presAssocID="{D46F72A6-EB5B-4695-B79A-98D7927C1E07}" presName="sibTrans" presStyleCnt="0"/>
      <dgm:spPr/>
    </dgm:pt>
    <dgm:pt modelId="{46430761-EFEF-44F4-96AB-F3A7897050F4}" type="pres">
      <dgm:prSet presAssocID="{C96584F4-1139-4BDB-8484-35DABEE734B5}" presName="compNode" presStyleCnt="0"/>
      <dgm:spPr/>
    </dgm:pt>
    <dgm:pt modelId="{73A08ECB-0DE9-4DE8-85BC-28EFA67AE092}" type="pres">
      <dgm:prSet presAssocID="{C96584F4-1139-4BDB-8484-35DABEE734B5}" presName="bgRect" presStyleLbl="bgShp" presStyleIdx="1" presStyleCnt="5"/>
      <dgm:spPr/>
    </dgm:pt>
    <dgm:pt modelId="{E57FD10B-C9F9-4567-9201-4F6395095E34}" type="pres">
      <dgm:prSet presAssocID="{C96584F4-1139-4BDB-8484-35DABEE734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5A912E0-B95E-4E53-8F58-E25126280CBE}" type="pres">
      <dgm:prSet presAssocID="{C96584F4-1139-4BDB-8484-35DABEE734B5}" presName="spaceRect" presStyleCnt="0"/>
      <dgm:spPr/>
    </dgm:pt>
    <dgm:pt modelId="{110A0DF0-607A-4FB0-B723-C99C2294E03B}" type="pres">
      <dgm:prSet presAssocID="{C96584F4-1139-4BDB-8484-35DABEE734B5}" presName="parTx" presStyleLbl="revTx" presStyleIdx="1" presStyleCnt="5">
        <dgm:presLayoutVars>
          <dgm:chMax val="0"/>
          <dgm:chPref val="0"/>
        </dgm:presLayoutVars>
      </dgm:prSet>
      <dgm:spPr/>
    </dgm:pt>
    <dgm:pt modelId="{9589A095-C6D7-4F76-9D3E-579EF518C6CA}" type="pres">
      <dgm:prSet presAssocID="{7BEAD092-490D-4978-A20F-1EF361FC951D}" presName="sibTrans" presStyleCnt="0"/>
      <dgm:spPr/>
    </dgm:pt>
    <dgm:pt modelId="{40DA93F8-BDB0-4275-92E0-98AC7CEA2EF3}" type="pres">
      <dgm:prSet presAssocID="{19A06601-237E-45A3-80C0-825C189BB7DB}" presName="compNode" presStyleCnt="0"/>
      <dgm:spPr/>
    </dgm:pt>
    <dgm:pt modelId="{0A1A07D3-CC8D-4FBE-86C2-9FBA698ED068}" type="pres">
      <dgm:prSet presAssocID="{19A06601-237E-45A3-80C0-825C189BB7DB}" presName="bgRect" presStyleLbl="bgShp" presStyleIdx="2" presStyleCnt="5"/>
      <dgm:spPr/>
    </dgm:pt>
    <dgm:pt modelId="{B20704C3-E61D-4536-ADA6-8EFD43F74A6B}" type="pres">
      <dgm:prSet presAssocID="{19A06601-237E-45A3-80C0-825C189BB7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11BF847A-04C6-49D0-AEC2-29443E183E12}" type="pres">
      <dgm:prSet presAssocID="{19A06601-237E-45A3-80C0-825C189BB7DB}" presName="spaceRect" presStyleCnt="0"/>
      <dgm:spPr/>
    </dgm:pt>
    <dgm:pt modelId="{C3464A00-6A49-4086-A542-2F96061F6BD0}" type="pres">
      <dgm:prSet presAssocID="{19A06601-237E-45A3-80C0-825C189BB7DB}" presName="parTx" presStyleLbl="revTx" presStyleIdx="2" presStyleCnt="5">
        <dgm:presLayoutVars>
          <dgm:chMax val="0"/>
          <dgm:chPref val="0"/>
        </dgm:presLayoutVars>
      </dgm:prSet>
      <dgm:spPr/>
    </dgm:pt>
    <dgm:pt modelId="{E330E6DA-EB91-4CE1-8A28-CC92227D7A9C}" type="pres">
      <dgm:prSet presAssocID="{A0D34648-B446-4B2C-BA07-7D8BDB59D497}" presName="sibTrans" presStyleCnt="0"/>
      <dgm:spPr/>
    </dgm:pt>
    <dgm:pt modelId="{CCCC48CC-F331-4F34-A98B-4CBDBC36EAAC}" type="pres">
      <dgm:prSet presAssocID="{ACE71042-176B-4326-AC42-1DEF757C0584}" presName="compNode" presStyleCnt="0"/>
      <dgm:spPr/>
    </dgm:pt>
    <dgm:pt modelId="{32682CB5-BDEB-4CD2-903E-0E2DFCD03661}" type="pres">
      <dgm:prSet presAssocID="{ACE71042-176B-4326-AC42-1DEF757C0584}" presName="bgRect" presStyleLbl="bgShp" presStyleIdx="3" presStyleCnt="5"/>
      <dgm:spPr/>
    </dgm:pt>
    <dgm:pt modelId="{CFB778F9-4E9E-41C0-8EF4-5D8394E4FC82}" type="pres">
      <dgm:prSet presAssocID="{ACE71042-176B-4326-AC42-1DEF757C05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13C306A-689E-4948-AA6D-0C5358B08B2A}" type="pres">
      <dgm:prSet presAssocID="{ACE71042-176B-4326-AC42-1DEF757C0584}" presName="spaceRect" presStyleCnt="0"/>
      <dgm:spPr/>
    </dgm:pt>
    <dgm:pt modelId="{65F2B648-EA84-4CD6-B222-68E52DE58BF1}" type="pres">
      <dgm:prSet presAssocID="{ACE71042-176B-4326-AC42-1DEF757C0584}" presName="parTx" presStyleLbl="revTx" presStyleIdx="3" presStyleCnt="5">
        <dgm:presLayoutVars>
          <dgm:chMax val="0"/>
          <dgm:chPref val="0"/>
        </dgm:presLayoutVars>
      </dgm:prSet>
      <dgm:spPr/>
    </dgm:pt>
    <dgm:pt modelId="{9F427C8E-87C3-4C63-B8D8-34C5709A29EB}" type="pres">
      <dgm:prSet presAssocID="{2EC76C37-B61E-44C3-91AD-FC4A38C009D0}" presName="sibTrans" presStyleCnt="0"/>
      <dgm:spPr/>
    </dgm:pt>
    <dgm:pt modelId="{EA854D86-F950-4D0F-9560-AFF21F0A8B4D}" type="pres">
      <dgm:prSet presAssocID="{6E43C290-0374-4555-B368-2DA9BF0694A7}" presName="compNode" presStyleCnt="0"/>
      <dgm:spPr/>
    </dgm:pt>
    <dgm:pt modelId="{4E575384-AC2C-4B99-89CF-42272A40E046}" type="pres">
      <dgm:prSet presAssocID="{6E43C290-0374-4555-B368-2DA9BF0694A7}" presName="bgRect" presStyleLbl="bgShp" presStyleIdx="4" presStyleCnt="5"/>
      <dgm:spPr/>
    </dgm:pt>
    <dgm:pt modelId="{91F50A6B-11D9-4DE0-8AB4-FD1AD2FA35AF}" type="pres">
      <dgm:prSet presAssocID="{6E43C290-0374-4555-B368-2DA9BF0694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9C4F76E-6854-498E-9C12-69093266851B}" type="pres">
      <dgm:prSet presAssocID="{6E43C290-0374-4555-B368-2DA9BF0694A7}" presName="spaceRect" presStyleCnt="0"/>
      <dgm:spPr/>
    </dgm:pt>
    <dgm:pt modelId="{C723D312-90F9-444B-94E5-DCBA438BAB13}" type="pres">
      <dgm:prSet presAssocID="{6E43C290-0374-4555-B368-2DA9BF0694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CEA9C1C-824B-4E3A-AFB3-34A255856318}" type="presOf" srcId="{45103A7B-E380-4765-B89E-3961603A733A}" destId="{568C1B12-F092-4CBA-81AE-92F16D03DD59}" srcOrd="0" destOrd="0" presId="urn:microsoft.com/office/officeart/2018/2/layout/IconVerticalSolidList"/>
    <dgm:cxn modelId="{C027B332-9152-4A6F-BA93-A9F8A6921EA3}" type="presOf" srcId="{6E43C290-0374-4555-B368-2DA9BF0694A7}" destId="{C723D312-90F9-444B-94E5-DCBA438BAB13}" srcOrd="0" destOrd="0" presId="urn:microsoft.com/office/officeart/2018/2/layout/IconVerticalSolidList"/>
    <dgm:cxn modelId="{A9331E38-975D-4700-A5A1-D908DEE6264F}" type="presOf" srcId="{0660F5C3-717C-40C5-B75F-1E999B834035}" destId="{12A2D693-243C-4AA3-B392-000C657229D4}" srcOrd="0" destOrd="0" presId="urn:microsoft.com/office/officeart/2018/2/layout/IconVerticalSolidList"/>
    <dgm:cxn modelId="{D263E96F-9E1D-47FE-A464-67103C87FBE7}" srcId="{0660F5C3-717C-40C5-B75F-1E999B834035}" destId="{45103A7B-E380-4765-B89E-3961603A733A}" srcOrd="0" destOrd="0" parTransId="{1BE150B1-83D2-4855-B1A0-591CAC7E6426}" sibTransId="{D46F72A6-EB5B-4695-B79A-98D7927C1E07}"/>
    <dgm:cxn modelId="{77826E52-260A-4DE7-812C-53113BDA8DF8}" type="presOf" srcId="{C96584F4-1139-4BDB-8484-35DABEE734B5}" destId="{110A0DF0-607A-4FB0-B723-C99C2294E03B}" srcOrd="0" destOrd="0" presId="urn:microsoft.com/office/officeart/2018/2/layout/IconVerticalSolidList"/>
    <dgm:cxn modelId="{83E7CF5A-AA61-4215-8B31-BDDD853F0341}" srcId="{0660F5C3-717C-40C5-B75F-1E999B834035}" destId="{19A06601-237E-45A3-80C0-825C189BB7DB}" srcOrd="2" destOrd="0" parTransId="{AB953317-0A3B-44E4-8465-767FAD736E51}" sibTransId="{A0D34648-B446-4B2C-BA07-7D8BDB59D497}"/>
    <dgm:cxn modelId="{7A5553A6-EFB4-468A-81B2-86FC7D515549}" type="presOf" srcId="{ACE71042-176B-4326-AC42-1DEF757C0584}" destId="{65F2B648-EA84-4CD6-B222-68E52DE58BF1}" srcOrd="0" destOrd="0" presId="urn:microsoft.com/office/officeart/2018/2/layout/IconVerticalSolidList"/>
    <dgm:cxn modelId="{7A30D6C5-D8BC-4B71-9183-17CFFCD71063}" srcId="{0660F5C3-717C-40C5-B75F-1E999B834035}" destId="{C96584F4-1139-4BDB-8484-35DABEE734B5}" srcOrd="1" destOrd="0" parTransId="{3703A4D6-84D3-426B-B3FC-32E0515CDA99}" sibTransId="{7BEAD092-490D-4978-A20F-1EF361FC951D}"/>
    <dgm:cxn modelId="{CDCC7ED9-50EB-4B95-B94B-494FE7450F0B}" srcId="{0660F5C3-717C-40C5-B75F-1E999B834035}" destId="{ACE71042-176B-4326-AC42-1DEF757C0584}" srcOrd="3" destOrd="0" parTransId="{5E2ACC88-9D46-4A09-8F0A-8B5F04A8C6F6}" sibTransId="{2EC76C37-B61E-44C3-91AD-FC4A38C009D0}"/>
    <dgm:cxn modelId="{8E7062DE-6859-419F-A0A1-88F4448CB3C3}" srcId="{0660F5C3-717C-40C5-B75F-1E999B834035}" destId="{6E43C290-0374-4555-B368-2DA9BF0694A7}" srcOrd="4" destOrd="0" parTransId="{9CAAD682-6FE0-4C62-BB11-5ACB5D60D272}" sibTransId="{E68DA48D-B021-49FC-96FF-3C8B36A29D7B}"/>
    <dgm:cxn modelId="{0538ACF8-5787-48B5-92A0-7347C3946D7E}" type="presOf" srcId="{19A06601-237E-45A3-80C0-825C189BB7DB}" destId="{C3464A00-6A49-4086-A542-2F96061F6BD0}" srcOrd="0" destOrd="0" presId="urn:microsoft.com/office/officeart/2018/2/layout/IconVerticalSolidList"/>
    <dgm:cxn modelId="{247DAE8F-7052-4AAA-8687-7DC299E6807D}" type="presParOf" srcId="{12A2D693-243C-4AA3-B392-000C657229D4}" destId="{5808012F-45EE-4F31-8136-DDEC495EFEA1}" srcOrd="0" destOrd="0" presId="urn:microsoft.com/office/officeart/2018/2/layout/IconVerticalSolidList"/>
    <dgm:cxn modelId="{877681FD-9E00-43B1-8626-D298B9C5B9DA}" type="presParOf" srcId="{5808012F-45EE-4F31-8136-DDEC495EFEA1}" destId="{35B17C55-AB7D-4CC7-98EA-03B321B5A7E8}" srcOrd="0" destOrd="0" presId="urn:microsoft.com/office/officeart/2018/2/layout/IconVerticalSolidList"/>
    <dgm:cxn modelId="{E959A7A8-1EE2-4994-85BE-134673996915}" type="presParOf" srcId="{5808012F-45EE-4F31-8136-DDEC495EFEA1}" destId="{572877C9-E054-4CFE-A9EB-5E0A8F451267}" srcOrd="1" destOrd="0" presId="urn:microsoft.com/office/officeart/2018/2/layout/IconVerticalSolidList"/>
    <dgm:cxn modelId="{5E478C86-5817-4719-B2D8-4A8FFF4C722A}" type="presParOf" srcId="{5808012F-45EE-4F31-8136-DDEC495EFEA1}" destId="{CEF3CD8E-6EB1-4EFE-8C6B-604240AF47DD}" srcOrd="2" destOrd="0" presId="urn:microsoft.com/office/officeart/2018/2/layout/IconVerticalSolidList"/>
    <dgm:cxn modelId="{D2D7F33F-2D85-46D7-8F05-E67FCF6177D8}" type="presParOf" srcId="{5808012F-45EE-4F31-8136-DDEC495EFEA1}" destId="{568C1B12-F092-4CBA-81AE-92F16D03DD59}" srcOrd="3" destOrd="0" presId="urn:microsoft.com/office/officeart/2018/2/layout/IconVerticalSolidList"/>
    <dgm:cxn modelId="{F46E4842-AC03-4684-9873-9A6B9D842F80}" type="presParOf" srcId="{12A2D693-243C-4AA3-B392-000C657229D4}" destId="{A9B6F13D-AC97-42A5-9CF9-D3AE1C186E97}" srcOrd="1" destOrd="0" presId="urn:microsoft.com/office/officeart/2018/2/layout/IconVerticalSolidList"/>
    <dgm:cxn modelId="{027B9A6B-84B1-4A73-966F-4EB5C0B98FB3}" type="presParOf" srcId="{12A2D693-243C-4AA3-B392-000C657229D4}" destId="{46430761-EFEF-44F4-96AB-F3A7897050F4}" srcOrd="2" destOrd="0" presId="urn:microsoft.com/office/officeart/2018/2/layout/IconVerticalSolidList"/>
    <dgm:cxn modelId="{79B9CA14-838C-4BC0-9B49-CCCEB4AC886F}" type="presParOf" srcId="{46430761-EFEF-44F4-96AB-F3A7897050F4}" destId="{73A08ECB-0DE9-4DE8-85BC-28EFA67AE092}" srcOrd="0" destOrd="0" presId="urn:microsoft.com/office/officeart/2018/2/layout/IconVerticalSolidList"/>
    <dgm:cxn modelId="{7497C35B-9244-4882-9332-73973FF018D5}" type="presParOf" srcId="{46430761-EFEF-44F4-96AB-F3A7897050F4}" destId="{E57FD10B-C9F9-4567-9201-4F6395095E34}" srcOrd="1" destOrd="0" presId="urn:microsoft.com/office/officeart/2018/2/layout/IconVerticalSolidList"/>
    <dgm:cxn modelId="{E74F3DF0-5129-40B0-AE5C-DA7C6890E4BF}" type="presParOf" srcId="{46430761-EFEF-44F4-96AB-F3A7897050F4}" destId="{45A912E0-B95E-4E53-8F58-E25126280CBE}" srcOrd="2" destOrd="0" presId="urn:microsoft.com/office/officeart/2018/2/layout/IconVerticalSolidList"/>
    <dgm:cxn modelId="{9BE6DDF9-C42F-4615-9FAE-320A689F73B5}" type="presParOf" srcId="{46430761-EFEF-44F4-96AB-F3A7897050F4}" destId="{110A0DF0-607A-4FB0-B723-C99C2294E03B}" srcOrd="3" destOrd="0" presId="urn:microsoft.com/office/officeart/2018/2/layout/IconVerticalSolidList"/>
    <dgm:cxn modelId="{74B54C12-3320-4B7D-83D2-64074A6C3B71}" type="presParOf" srcId="{12A2D693-243C-4AA3-B392-000C657229D4}" destId="{9589A095-C6D7-4F76-9D3E-579EF518C6CA}" srcOrd="3" destOrd="0" presId="urn:microsoft.com/office/officeart/2018/2/layout/IconVerticalSolidList"/>
    <dgm:cxn modelId="{1ED03BE1-9D42-42BC-8B0F-F277FE47D4DA}" type="presParOf" srcId="{12A2D693-243C-4AA3-B392-000C657229D4}" destId="{40DA93F8-BDB0-4275-92E0-98AC7CEA2EF3}" srcOrd="4" destOrd="0" presId="urn:microsoft.com/office/officeart/2018/2/layout/IconVerticalSolidList"/>
    <dgm:cxn modelId="{A1BFE29D-FEBF-45B3-A324-BAAA6D72DB18}" type="presParOf" srcId="{40DA93F8-BDB0-4275-92E0-98AC7CEA2EF3}" destId="{0A1A07D3-CC8D-4FBE-86C2-9FBA698ED068}" srcOrd="0" destOrd="0" presId="urn:microsoft.com/office/officeart/2018/2/layout/IconVerticalSolidList"/>
    <dgm:cxn modelId="{65829705-2E5D-4950-A794-89257DAF4A66}" type="presParOf" srcId="{40DA93F8-BDB0-4275-92E0-98AC7CEA2EF3}" destId="{B20704C3-E61D-4536-ADA6-8EFD43F74A6B}" srcOrd="1" destOrd="0" presId="urn:microsoft.com/office/officeart/2018/2/layout/IconVerticalSolidList"/>
    <dgm:cxn modelId="{EAC6A6B1-E70C-4F45-A7D5-E6140C65F799}" type="presParOf" srcId="{40DA93F8-BDB0-4275-92E0-98AC7CEA2EF3}" destId="{11BF847A-04C6-49D0-AEC2-29443E183E12}" srcOrd="2" destOrd="0" presId="urn:microsoft.com/office/officeart/2018/2/layout/IconVerticalSolidList"/>
    <dgm:cxn modelId="{7C786F7E-5690-4291-A9C5-981991465B89}" type="presParOf" srcId="{40DA93F8-BDB0-4275-92E0-98AC7CEA2EF3}" destId="{C3464A00-6A49-4086-A542-2F96061F6BD0}" srcOrd="3" destOrd="0" presId="urn:microsoft.com/office/officeart/2018/2/layout/IconVerticalSolidList"/>
    <dgm:cxn modelId="{3BB22799-6C23-4904-9304-2CD146939530}" type="presParOf" srcId="{12A2D693-243C-4AA3-B392-000C657229D4}" destId="{E330E6DA-EB91-4CE1-8A28-CC92227D7A9C}" srcOrd="5" destOrd="0" presId="urn:microsoft.com/office/officeart/2018/2/layout/IconVerticalSolidList"/>
    <dgm:cxn modelId="{5508E74D-DEAE-4147-A5D5-AC6F2D4E5EA3}" type="presParOf" srcId="{12A2D693-243C-4AA3-B392-000C657229D4}" destId="{CCCC48CC-F331-4F34-A98B-4CBDBC36EAAC}" srcOrd="6" destOrd="0" presId="urn:microsoft.com/office/officeart/2018/2/layout/IconVerticalSolidList"/>
    <dgm:cxn modelId="{3B7F27A4-D456-4B73-9315-37D2A8968DCD}" type="presParOf" srcId="{CCCC48CC-F331-4F34-A98B-4CBDBC36EAAC}" destId="{32682CB5-BDEB-4CD2-903E-0E2DFCD03661}" srcOrd="0" destOrd="0" presId="urn:microsoft.com/office/officeart/2018/2/layout/IconVerticalSolidList"/>
    <dgm:cxn modelId="{B1D3794A-A073-48DD-A697-C2385F373988}" type="presParOf" srcId="{CCCC48CC-F331-4F34-A98B-4CBDBC36EAAC}" destId="{CFB778F9-4E9E-41C0-8EF4-5D8394E4FC82}" srcOrd="1" destOrd="0" presId="urn:microsoft.com/office/officeart/2018/2/layout/IconVerticalSolidList"/>
    <dgm:cxn modelId="{B24A4987-6A19-43EB-A44C-6F9625B9C525}" type="presParOf" srcId="{CCCC48CC-F331-4F34-A98B-4CBDBC36EAAC}" destId="{413C306A-689E-4948-AA6D-0C5358B08B2A}" srcOrd="2" destOrd="0" presId="urn:microsoft.com/office/officeart/2018/2/layout/IconVerticalSolidList"/>
    <dgm:cxn modelId="{02133E79-2D10-4794-BFE2-CCF2C74E893E}" type="presParOf" srcId="{CCCC48CC-F331-4F34-A98B-4CBDBC36EAAC}" destId="{65F2B648-EA84-4CD6-B222-68E52DE58BF1}" srcOrd="3" destOrd="0" presId="urn:microsoft.com/office/officeart/2018/2/layout/IconVerticalSolidList"/>
    <dgm:cxn modelId="{6D0695AD-F3DC-4AB3-A0C7-F9E4E5D64221}" type="presParOf" srcId="{12A2D693-243C-4AA3-B392-000C657229D4}" destId="{9F427C8E-87C3-4C63-B8D8-34C5709A29EB}" srcOrd="7" destOrd="0" presId="urn:microsoft.com/office/officeart/2018/2/layout/IconVerticalSolidList"/>
    <dgm:cxn modelId="{8A2D7540-4810-4F27-84A3-21B8218A18D4}" type="presParOf" srcId="{12A2D693-243C-4AA3-B392-000C657229D4}" destId="{EA854D86-F950-4D0F-9560-AFF21F0A8B4D}" srcOrd="8" destOrd="0" presId="urn:microsoft.com/office/officeart/2018/2/layout/IconVerticalSolidList"/>
    <dgm:cxn modelId="{C8AC7561-3C74-4C3D-BA8F-42ABF55D914F}" type="presParOf" srcId="{EA854D86-F950-4D0F-9560-AFF21F0A8B4D}" destId="{4E575384-AC2C-4B99-89CF-42272A40E046}" srcOrd="0" destOrd="0" presId="urn:microsoft.com/office/officeart/2018/2/layout/IconVerticalSolidList"/>
    <dgm:cxn modelId="{1FF1D246-3C00-4C53-890B-2F37A959C70D}" type="presParOf" srcId="{EA854D86-F950-4D0F-9560-AFF21F0A8B4D}" destId="{91F50A6B-11D9-4DE0-8AB4-FD1AD2FA35AF}" srcOrd="1" destOrd="0" presId="urn:microsoft.com/office/officeart/2018/2/layout/IconVerticalSolidList"/>
    <dgm:cxn modelId="{E86BD241-68ED-4706-8E78-23D97565E1F4}" type="presParOf" srcId="{EA854D86-F950-4D0F-9560-AFF21F0A8B4D}" destId="{29C4F76E-6854-498E-9C12-69093266851B}" srcOrd="2" destOrd="0" presId="urn:microsoft.com/office/officeart/2018/2/layout/IconVerticalSolidList"/>
    <dgm:cxn modelId="{7E9C49CE-578D-4C95-990C-34CF41C702C2}" type="presParOf" srcId="{EA854D86-F950-4D0F-9560-AFF21F0A8B4D}" destId="{C723D312-90F9-444B-94E5-DCBA438BAB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17C55-AB7D-4CC7-98EA-03B321B5A7E8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877C9-E054-4CFE-A9EB-5E0A8F451267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C1B12-F092-4CBA-81AE-92F16D03DD59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 an interface that will be shown when the app is started, which will display the subjects that are available</a:t>
          </a:r>
        </a:p>
      </dsp:txBody>
      <dsp:txXfrm>
        <a:off x="1025190" y="4167"/>
        <a:ext cx="5832809" cy="887610"/>
      </dsp:txXfrm>
    </dsp:sp>
    <dsp:sp modelId="{73A08ECB-0DE9-4DE8-85BC-28EFA67AE092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FD10B-C9F9-4567-9201-4F6395095E34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A0DF0-607A-4FB0-B723-C99C2294E03B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 clicking one of the subjects/courses the use will be taken to a new page which will display the topics that are available for studying</a:t>
          </a:r>
        </a:p>
      </dsp:txBody>
      <dsp:txXfrm>
        <a:off x="1025190" y="1113680"/>
        <a:ext cx="5832809" cy="887610"/>
      </dsp:txXfrm>
    </dsp:sp>
    <dsp:sp modelId="{0A1A07D3-CC8D-4FBE-86C2-9FBA698ED068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704C3-E61D-4536-ADA6-8EFD43F74A6B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64A00-6A49-4086-A542-2F96061F6BD0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Once the user chooses a topic they are once again taken to new page which lists the subtopics for the topic</a:t>
          </a:r>
        </a:p>
      </dsp:txBody>
      <dsp:txXfrm>
        <a:off x="1025190" y="2223194"/>
        <a:ext cx="5832809" cy="887610"/>
      </dsp:txXfrm>
    </dsp:sp>
    <dsp:sp modelId="{32682CB5-BDEB-4CD2-903E-0E2DFCD03661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778F9-4E9E-41C0-8EF4-5D8394E4FC82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2B648-EA84-4CD6-B222-68E52DE58BF1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subtopics contain two parts, study material and quizzes. </a:t>
          </a:r>
        </a:p>
      </dsp:txBody>
      <dsp:txXfrm>
        <a:off x="1025190" y="3332708"/>
        <a:ext cx="5832809" cy="887610"/>
      </dsp:txXfrm>
    </dsp:sp>
    <dsp:sp modelId="{4E575384-AC2C-4B99-89CF-42272A40E046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50A6B-11D9-4DE0-8AB4-FD1AD2FA35AF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3D312-90F9-444B-94E5-DCBA438BAB13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At first the user will be able to access the first subtopic and will have to finish a quiz once they are done with the going through the study material, in order to move on to the next subtopic</a:t>
          </a:r>
        </a:p>
      </dsp:txBody>
      <dsp:txXfrm>
        <a:off x="1025190" y="4442221"/>
        <a:ext cx="5832809" cy="887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Educational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788954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Project proposal presentation for Mobile Application Development class</a:t>
            </a: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1"/>
                </a:solidFill>
              </a:rPr>
              <a:t>Ozar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Aini</a:t>
            </a:r>
            <a:r>
              <a:rPr lang="en-US" sz="1600" dirty="0">
                <a:solidFill>
                  <a:schemeClr val="tx1"/>
                </a:solidFill>
              </a:rPr>
              <a:t> and Gul Meeri Irfan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B39D-308B-41BA-91C3-42E5ED71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58E4-F9EB-497E-8D51-4EE97775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2701"/>
            <a:ext cx="2440488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create an interactive educational application for children, so that they can have access to study material for different courses/subjects and are able to self-assess their progress.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E29D0-6ACE-4CB4-BB52-3A2C5A820F8F}"/>
              </a:ext>
            </a:extLst>
          </p:cNvPr>
          <p:cNvSpPr/>
          <p:nvPr/>
        </p:nvSpPr>
        <p:spPr>
          <a:xfrm>
            <a:off x="4283901" y="1916482"/>
            <a:ext cx="2217107" cy="3849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9410D7-131C-4FEA-8EA4-A5EE275285D5}"/>
              </a:ext>
            </a:extLst>
          </p:cNvPr>
          <p:cNvSpPr/>
          <p:nvPr/>
        </p:nvSpPr>
        <p:spPr>
          <a:xfrm>
            <a:off x="4473877" y="3119218"/>
            <a:ext cx="1837151" cy="11215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76D6D-C523-4D23-93D2-91497A928122}"/>
              </a:ext>
            </a:extLst>
          </p:cNvPr>
          <p:cNvSpPr/>
          <p:nvPr/>
        </p:nvSpPr>
        <p:spPr>
          <a:xfrm>
            <a:off x="4473878" y="4434214"/>
            <a:ext cx="1837151" cy="11215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7492-C6A1-4FE4-9278-6B9FA62A9D04}"/>
              </a:ext>
            </a:extLst>
          </p:cNvPr>
          <p:cNvSpPr/>
          <p:nvPr/>
        </p:nvSpPr>
        <p:spPr>
          <a:xfrm>
            <a:off x="4487449" y="2103119"/>
            <a:ext cx="1837151" cy="8226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What would you like to study?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3C9F1-6F63-482C-941F-35012F366AE0}"/>
              </a:ext>
            </a:extLst>
          </p:cNvPr>
          <p:cNvSpPr/>
          <p:nvPr/>
        </p:nvSpPr>
        <p:spPr>
          <a:xfrm>
            <a:off x="6704556" y="1916482"/>
            <a:ext cx="2217107" cy="3849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E1DD9-B186-47E1-A531-D756BE035A1A}"/>
              </a:ext>
            </a:extLst>
          </p:cNvPr>
          <p:cNvSpPr/>
          <p:nvPr/>
        </p:nvSpPr>
        <p:spPr>
          <a:xfrm>
            <a:off x="9125211" y="1916482"/>
            <a:ext cx="2217107" cy="3849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AAAA60-C37E-47EF-B2D4-E385D9A28CDD}"/>
              </a:ext>
            </a:extLst>
          </p:cNvPr>
          <p:cNvSpPr/>
          <p:nvPr/>
        </p:nvSpPr>
        <p:spPr>
          <a:xfrm>
            <a:off x="6700381" y="1916482"/>
            <a:ext cx="2217107" cy="338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Science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ECF77-FB87-406E-9F09-F058AC2EF520}"/>
              </a:ext>
            </a:extLst>
          </p:cNvPr>
          <p:cNvSpPr/>
          <p:nvPr/>
        </p:nvSpPr>
        <p:spPr>
          <a:xfrm>
            <a:off x="9125211" y="1916481"/>
            <a:ext cx="2217107" cy="3382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Science: Organ Systems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2D0A2F-A384-476D-9E97-8A6B0B599200}"/>
              </a:ext>
            </a:extLst>
          </p:cNvPr>
          <p:cNvSpPr/>
          <p:nvPr/>
        </p:nvSpPr>
        <p:spPr>
          <a:xfrm>
            <a:off x="6700381" y="5390324"/>
            <a:ext cx="2217107" cy="338203"/>
          </a:xfrm>
          <a:prstGeom prst="rect">
            <a:avLst/>
          </a:prstGeom>
          <a:solidFill>
            <a:srgbClr val="E78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C24C48-06DC-4542-950B-9CC4C6C1BF1C}"/>
              </a:ext>
            </a:extLst>
          </p:cNvPr>
          <p:cNvSpPr/>
          <p:nvPr/>
        </p:nvSpPr>
        <p:spPr>
          <a:xfrm>
            <a:off x="6700380" y="2397977"/>
            <a:ext cx="2217107" cy="3382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Photosynthesis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C5B25-3715-4191-ACE2-8480DD362BBF}"/>
              </a:ext>
            </a:extLst>
          </p:cNvPr>
          <p:cNvSpPr/>
          <p:nvPr/>
        </p:nvSpPr>
        <p:spPr>
          <a:xfrm>
            <a:off x="6708731" y="2870732"/>
            <a:ext cx="2217107" cy="3382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EAAAD-1A36-458A-8576-544FC0106C34}"/>
              </a:ext>
            </a:extLst>
          </p:cNvPr>
          <p:cNvSpPr/>
          <p:nvPr/>
        </p:nvSpPr>
        <p:spPr>
          <a:xfrm>
            <a:off x="6708731" y="3363606"/>
            <a:ext cx="2217107" cy="338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States of Matter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169B2-F773-47F2-AD00-0D6C13CB2C55}"/>
              </a:ext>
            </a:extLst>
          </p:cNvPr>
          <p:cNvSpPr/>
          <p:nvPr/>
        </p:nvSpPr>
        <p:spPr>
          <a:xfrm>
            <a:off x="6708731" y="3879307"/>
            <a:ext cx="2217107" cy="338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 Systems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881174-BA71-419C-BA61-7E51EB86B823}"/>
              </a:ext>
            </a:extLst>
          </p:cNvPr>
          <p:cNvSpPr/>
          <p:nvPr/>
        </p:nvSpPr>
        <p:spPr>
          <a:xfrm>
            <a:off x="6708731" y="4389640"/>
            <a:ext cx="2217107" cy="3382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0B126F-442A-4EB4-A790-4C313CE34617}"/>
              </a:ext>
            </a:extLst>
          </p:cNvPr>
          <p:cNvSpPr/>
          <p:nvPr/>
        </p:nvSpPr>
        <p:spPr>
          <a:xfrm>
            <a:off x="6716037" y="4899973"/>
            <a:ext cx="2217107" cy="3382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6</a:t>
            </a:r>
          </a:p>
        </p:txBody>
      </p:sp>
      <p:sp>
        <p:nvSpPr>
          <p:cNvPr id="23" name="Oval 22" descr="Lungs">
            <a:extLst>
              <a:ext uri="{FF2B5EF4-FFF2-40B4-BE49-F238E27FC236}">
                <a16:creationId xmlns:a16="http://schemas.microsoft.com/office/drawing/2014/main" id="{93CCA5D9-A11E-49D5-B450-FADB43B05002}"/>
              </a:ext>
            </a:extLst>
          </p:cNvPr>
          <p:cNvSpPr/>
          <p:nvPr/>
        </p:nvSpPr>
        <p:spPr>
          <a:xfrm>
            <a:off x="9292224" y="2721867"/>
            <a:ext cx="954066" cy="91454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 descr="Stomach">
            <a:extLst>
              <a:ext uri="{FF2B5EF4-FFF2-40B4-BE49-F238E27FC236}">
                <a16:creationId xmlns:a16="http://schemas.microsoft.com/office/drawing/2014/main" id="{6E9FA55F-DCA6-4CD2-818A-45185ACC49A5}"/>
              </a:ext>
            </a:extLst>
          </p:cNvPr>
          <p:cNvSpPr/>
          <p:nvPr/>
        </p:nvSpPr>
        <p:spPr>
          <a:xfrm>
            <a:off x="10246290" y="4366884"/>
            <a:ext cx="954066" cy="91454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0F99D-5321-427D-89E3-36B89F334458}"/>
              </a:ext>
            </a:extLst>
          </p:cNvPr>
          <p:cNvSpPr/>
          <p:nvPr/>
        </p:nvSpPr>
        <p:spPr>
          <a:xfrm>
            <a:off x="10317271" y="2956245"/>
            <a:ext cx="954065" cy="472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Respiratory System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3A672-C739-4DE9-BE67-22E04877F07E}"/>
              </a:ext>
            </a:extLst>
          </p:cNvPr>
          <p:cNvSpPr/>
          <p:nvPr/>
        </p:nvSpPr>
        <p:spPr>
          <a:xfrm>
            <a:off x="9208718" y="4663595"/>
            <a:ext cx="954065" cy="472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Digestive System</a:t>
            </a:r>
          </a:p>
        </p:txBody>
      </p:sp>
      <p:pic>
        <p:nvPicPr>
          <p:cNvPr id="28" name="Graphic 27" descr="Cursor">
            <a:extLst>
              <a:ext uri="{FF2B5EF4-FFF2-40B4-BE49-F238E27FC236}">
                <a16:creationId xmlns:a16="http://schemas.microsoft.com/office/drawing/2014/main" id="{42B2B61B-3DCE-4DB7-8341-E08184945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332090"/>
            <a:ext cx="236909" cy="236909"/>
          </a:xfrm>
          <a:prstGeom prst="rect">
            <a:avLst/>
          </a:prstGeom>
        </p:spPr>
      </p:pic>
      <p:pic>
        <p:nvPicPr>
          <p:cNvPr id="29" name="Graphic 28" descr="Cursor">
            <a:extLst>
              <a:ext uri="{FF2B5EF4-FFF2-40B4-BE49-F238E27FC236}">
                <a16:creationId xmlns:a16="http://schemas.microsoft.com/office/drawing/2014/main" id="{68B6FD28-A76E-4531-8530-D4290B6F2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1075" y="4019361"/>
            <a:ext cx="236909" cy="236909"/>
          </a:xfrm>
          <a:prstGeom prst="rect">
            <a:avLst/>
          </a:prstGeom>
        </p:spPr>
      </p:pic>
      <p:pic>
        <p:nvPicPr>
          <p:cNvPr id="30" name="Graphic 29" descr="Cursor">
            <a:extLst>
              <a:ext uri="{FF2B5EF4-FFF2-40B4-BE49-F238E27FC236}">
                <a16:creationId xmlns:a16="http://schemas.microsoft.com/office/drawing/2014/main" id="{32D0C2CF-9C7E-4293-A2E5-131564C6E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31044" y="4920820"/>
            <a:ext cx="236909" cy="236909"/>
          </a:xfrm>
          <a:prstGeom prst="rect">
            <a:avLst/>
          </a:prstGeom>
        </p:spPr>
      </p:pic>
      <p:pic>
        <p:nvPicPr>
          <p:cNvPr id="32" name="Graphic 31" descr="Arrow Rotate right">
            <a:extLst>
              <a:ext uri="{FF2B5EF4-FFF2-40B4-BE49-F238E27FC236}">
                <a16:creationId xmlns:a16="http://schemas.microsoft.com/office/drawing/2014/main" id="{85BA84B5-7B0B-45AC-BE0E-1E20512218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407256">
            <a:off x="6076750" y="1297636"/>
            <a:ext cx="781710" cy="781710"/>
          </a:xfrm>
          <a:prstGeom prst="rect">
            <a:avLst/>
          </a:prstGeom>
        </p:spPr>
      </p:pic>
      <p:pic>
        <p:nvPicPr>
          <p:cNvPr id="33" name="Graphic 32" descr="Arrow Rotate right">
            <a:extLst>
              <a:ext uri="{FF2B5EF4-FFF2-40B4-BE49-F238E27FC236}">
                <a16:creationId xmlns:a16="http://schemas.microsoft.com/office/drawing/2014/main" id="{6AE4063C-D53A-4785-8967-26BA0ACC53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407256">
            <a:off x="8591351" y="1287444"/>
            <a:ext cx="781710" cy="7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450D-6367-4BDA-96BE-7CDD9BC0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83310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78ABD11-D0D7-40C1-97DF-EFC72FC2B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FCBFEB-4E2F-40BD-B797-B76ECEC6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841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257EC997-C5F6-4F3B-8F3A-BC5E3A4AD0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35781" y="2155173"/>
            <a:ext cx="3606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7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{2FF49C2E-84AA-498F-B0B2-8092D0CC0494}tf78438558_win32</Template>
  <TotalTime>0</TotalTime>
  <Words>201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Garamond</vt:lpstr>
      <vt:lpstr>SavonVTI</vt:lpstr>
      <vt:lpstr>Educational Application</vt:lpstr>
      <vt:lpstr>Objective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2020-10-08T09:18:27Z</dcterms:created>
  <dcterms:modified xsi:type="dcterms:W3CDTF">2020-10-08T10:33:15Z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