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bookmarkIdSeed="3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49" r:id="rId2"/>
    <p:sldId id="1158" r:id="rId3"/>
    <p:sldId id="1159" r:id="rId4"/>
    <p:sldId id="1151" r:id="rId5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patrick" initials="" lastIdx="1" clrIdx="0"/>
  <p:cmAuthor id="2" name="龙涛 董" initials="龙涛" lastIdx="1" clrIdx="1"/>
  <p:cmAuthor id="3" name="dell" initials="d" lastIdx="1" clrIdx="2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5050"/>
    <a:srgbClr val="213B69"/>
    <a:srgbClr val="45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93333" autoAdjust="0"/>
  </p:normalViewPr>
  <p:slideViewPr>
    <p:cSldViewPr>
      <p:cViewPr>
        <p:scale>
          <a:sx n="108" d="100"/>
          <a:sy n="108" d="100"/>
        </p:scale>
        <p:origin x="1896" y="432"/>
      </p:cViewPr>
      <p:guideLst>
        <p:guide orient="horz" pos="2158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654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5009EC9-DBE2-4043-B4FF-E468F4D3F4A6}" type="datetimeFigureOut">
              <a:rPr lang="en-US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9C824F-702B-4CA6-9E7A-4ADBC5778E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7375C2D-ABB5-48DA-AD36-44706C9F841B}" type="datetimeFigureOut">
              <a:rPr lang="en-GB"/>
              <a:t>13/07/2021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2" rIns="96644" bIns="4832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44" tIns="48322" rIns="96644" bIns="48322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E7E786B-607C-4C7A-B835-1C26BE17C116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38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520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3C95CE-89E9-4C0E-8C57-164923AFF7B8}" type="slidenum">
              <a:rPr lang="en-GB" altLang="en-US" smtClean="0"/>
              <a:t>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56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 userDrawn="1"/>
        </p:nvSpPr>
        <p:spPr>
          <a:xfrm>
            <a:off x="0" y="1989138"/>
            <a:ext cx="9144000" cy="1685925"/>
          </a:xfrm>
          <a:prstGeom prst="rect">
            <a:avLst/>
          </a:prstGeom>
          <a:gradFill>
            <a:gsLst>
              <a:gs pos="0">
                <a:schemeClr val="tx2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65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488" y="6453188"/>
            <a:ext cx="2133600" cy="365125"/>
          </a:xfrm>
        </p:spPr>
        <p:txBody>
          <a:bodyPr/>
          <a:lstStyle>
            <a:lvl1pPr>
              <a:defRPr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C170663-8F77-47B1-A780-0BD27C51E68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404813"/>
            <a:ext cx="9242426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116013"/>
            <a:ext cx="8784976" cy="5605462"/>
          </a:xfrm>
          <a:prstGeom prst="rect">
            <a:avLst/>
          </a:prstGeom>
        </p:spPr>
        <p:txBody>
          <a:bodyPr/>
          <a:lstStyle>
            <a:lvl1pPr marL="347980" indent="-347980">
              <a:buSzPct val="70000"/>
              <a:buFont typeface="Wingdings" panose="05000000000000000000" pitchFamily="2" charset="2"/>
              <a:buChar char="q"/>
              <a:defRPr/>
            </a:lvl1pPr>
          </a:lstStyle>
          <a:p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" y="421504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1F10981-E49A-4472-A440-C369F8B82E0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B39EF-A6C7-436D-96E6-A4CC5E560D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组会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202107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周俊卓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sustc.edu.cn/upload/images/pangcq/logo/%E6%A0%A1%E5%BE%BD%2B%E8%8B%B1%E6%96%87%E6%A0%A1%E5%90%8D-%E5%B7%A6%E5%8F%B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2008"/>
            <a:ext cx="432048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98EE6-8D46-4D41-BA74-6878D8C1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891125"/>
            <a:ext cx="3442816" cy="5995752"/>
          </a:xfrm>
          <a:prstGeom prst="rect">
            <a:avLst/>
          </a:prstGeom>
        </p:spPr>
      </p:pic>
      <p:sp>
        <p:nvSpPr>
          <p:cNvPr id="10" name="矩形 6">
            <a:extLst>
              <a:ext uri="{FF2B5EF4-FFF2-40B4-BE49-F238E27FC236}">
                <a16:creationId xmlns:a16="http://schemas.microsoft.com/office/drawing/2014/main" id="{09AC2177-E8BA-3E42-94A9-D0B191CF3B70}"/>
              </a:ext>
            </a:extLst>
          </p:cNvPr>
          <p:cNvSpPr/>
          <p:nvPr/>
        </p:nvSpPr>
        <p:spPr>
          <a:xfrm>
            <a:off x="3707904" y="1100862"/>
            <a:ext cx="4680520" cy="32762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16</a:t>
            </a:r>
            <a:r>
              <a:rPr lang="zh-CN" altLang="en-US" sz="2000" dirty="0"/>
              <a:t>输入的</a:t>
            </a:r>
            <a:r>
              <a:rPr lang="en-US" altLang="zh-CN" sz="2000" dirty="0"/>
              <a:t>3-Stage pipeline</a:t>
            </a:r>
            <a:r>
              <a:rPr lang="zh-CN" altLang="en-US" sz="2000" dirty="0"/>
              <a:t>浮点加法树设计</a:t>
            </a:r>
            <a:r>
              <a:rPr lang="en-US" altLang="zh-CN" sz="2000" dirty="0"/>
              <a:t>(stage</a:t>
            </a:r>
            <a:r>
              <a:rPr lang="zh-CN" altLang="en-US" sz="2000" dirty="0"/>
              <a:t>长度会与</a:t>
            </a:r>
            <a:r>
              <a:rPr lang="en-US" altLang="zh-CN" sz="2000" dirty="0"/>
              <a:t>PE</a:t>
            </a:r>
            <a:r>
              <a:rPr lang="zh-CN" altLang="en-US" sz="2000" dirty="0"/>
              <a:t>的</a:t>
            </a:r>
            <a:r>
              <a:rPr lang="en-US" altLang="zh-CN" sz="2000" dirty="0"/>
              <a:t>stage</a:t>
            </a:r>
            <a:r>
              <a:rPr lang="zh-CN" altLang="en-US" sz="2000" dirty="0"/>
              <a:t>对齐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满足</a:t>
            </a:r>
            <a:r>
              <a:rPr lang="en-US" altLang="zh-CN" sz="2000" dirty="0"/>
              <a:t>IEEE754</a:t>
            </a:r>
            <a:r>
              <a:rPr lang="zh-CN" altLang="en-US" sz="2000" dirty="0"/>
              <a:t>标准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(denormal/Infinite/</a:t>
            </a:r>
            <a:r>
              <a:rPr lang="en-US" altLang="zh-CN" sz="2000" dirty="0" err="1"/>
              <a:t>QNaN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SNaN,etc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初步</a:t>
            </a:r>
            <a:r>
              <a:rPr lang="en-US" altLang="zh-CN" sz="2000" dirty="0" err="1"/>
              <a:t>rtl</a:t>
            </a:r>
            <a:r>
              <a:rPr lang="zh-CN" altLang="en-US" sz="2000" dirty="0"/>
              <a:t>已经完成，正在搭建测试框架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浮点数的规格可以任意调整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6666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E1DE3-40C0-CF44-8984-F700BE3C3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381"/>
            <a:ext cx="3131840" cy="5802619"/>
          </a:xfrm>
          <a:prstGeom prst="rect">
            <a:avLst/>
          </a:prstGeom>
        </p:spPr>
      </p:pic>
      <p:sp>
        <p:nvSpPr>
          <p:cNvPr id="9" name="矩形 6">
            <a:extLst>
              <a:ext uri="{FF2B5EF4-FFF2-40B4-BE49-F238E27FC236}">
                <a16:creationId xmlns:a16="http://schemas.microsoft.com/office/drawing/2014/main" id="{BF499768-E653-D849-9091-5D000A996C67}"/>
              </a:ext>
            </a:extLst>
          </p:cNvPr>
          <p:cNvSpPr/>
          <p:nvPr/>
        </p:nvSpPr>
        <p:spPr>
          <a:xfrm>
            <a:off x="3707904" y="1100862"/>
            <a:ext cx="4680520" cy="506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初步综合结果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48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Systolic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Pipeline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108520" y="4979258"/>
            <a:ext cx="9361040" cy="14296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若乘法需</a:t>
            </a:r>
            <a:r>
              <a:rPr lang="en-US" altLang="zh-CN" sz="2000" dirty="0"/>
              <a:t>x</a:t>
            </a:r>
            <a:r>
              <a:rPr lang="zh-CN" altLang="en-US" sz="2000" dirty="0"/>
              <a:t>个</a:t>
            </a:r>
            <a:r>
              <a:rPr lang="en-US" altLang="zh-CN" sz="2000" dirty="0"/>
              <a:t>stage</a:t>
            </a:r>
            <a:r>
              <a:rPr lang="zh-CN" altLang="en-US" sz="2000" dirty="0"/>
              <a:t>，加法需</a:t>
            </a:r>
            <a:r>
              <a:rPr lang="en-US" altLang="zh-CN" sz="2000" dirty="0"/>
              <a:t>y</a:t>
            </a:r>
            <a:r>
              <a:rPr lang="zh-CN" altLang="en-US" sz="2000" dirty="0"/>
              <a:t>个</a:t>
            </a:r>
            <a:r>
              <a:rPr lang="en-US" altLang="zh-CN" sz="2000" dirty="0"/>
              <a:t>stage</a:t>
            </a:r>
            <a:r>
              <a:rPr lang="zh-CN" altLang="en-US" sz="2000" dirty="0"/>
              <a:t>，传统浮点脉动阵列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NxN</a:t>
            </a:r>
            <a:r>
              <a:rPr lang="en-US" altLang="zh-CN" sz="2000" dirty="0"/>
              <a:t>)</a:t>
            </a:r>
            <a:r>
              <a:rPr lang="zh-CN" altLang="en-US" sz="2000" dirty="0"/>
              <a:t>的输出延时是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x+y</a:t>
            </a:r>
            <a:r>
              <a:rPr lang="en-US" altLang="zh-CN" sz="2000" dirty="0"/>
              <a:t>)*N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而加法树设计的脉动阵列输出延时仍为</a:t>
            </a:r>
            <a:r>
              <a:rPr lang="en-US" altLang="zh-CN" sz="2000" dirty="0" err="1"/>
              <a:t>x+y</a:t>
            </a:r>
            <a:endParaRPr lang="en-US" altLang="zh-C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D161B-7016-9346-A74E-DC81B9AF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8" y="991699"/>
            <a:ext cx="6156176" cy="38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0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14233</TotalTime>
  <Words>118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Calibri</vt:lpstr>
      <vt:lpstr>Times New Roman</vt:lpstr>
      <vt:lpstr>Wingdings</vt:lpstr>
      <vt:lpstr>Office 主题</vt:lpstr>
      <vt:lpstr>组会20210713 周俊卓</vt:lpstr>
      <vt:lpstr>浮点加法树</vt:lpstr>
      <vt:lpstr>浮点加法树</vt:lpstr>
      <vt:lpstr>PE Systolic Array with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lxb</dc:creator>
  <cp:lastModifiedBy>Happy</cp:lastModifiedBy>
  <cp:revision>2678</cp:revision>
  <cp:lastPrinted>2017-11-10T03:54:00Z</cp:lastPrinted>
  <dcterms:created xsi:type="dcterms:W3CDTF">2016-10-14T03:45:00Z</dcterms:created>
  <dcterms:modified xsi:type="dcterms:W3CDTF">2021-07-12T23:07:07Z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