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01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0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verag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7e0dab7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7e0dab7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f7e0dab7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f7e0dab7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f7e0dab7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f7e0dab7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f7e0dab72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f7e0dab7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f7e0dab7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f7e0dab7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f7e0dab7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f7e0dab7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f80bb1f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f80bb1f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f7e0dab7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f7e0dab7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80bb1f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f80bb1f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f80bb1f5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f80bb1f5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79707b8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79707b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f7e0dab7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f7e0dab7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f80bb1f5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f80bb1f5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f7e0dab7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f7e0dab7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7e0dab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7e0dab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7e0dab7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7e0dab7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79707b8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79707b8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f79707b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f79707b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f80bb1f5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f80bb1f5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7e0dab7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f7e0dab7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7e0dab72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7e0dab72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268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Classroom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Kashob Kumar Roy, 01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Syeed Abrar Zaoad, 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Md. Tanvir Alam, 61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Online Classroom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00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educational social platform</a:t>
            </a:r>
            <a:endParaRPr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share ideas and knowledges</a:t>
            </a:r>
            <a:endParaRPr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share files between teachers and students</a:t>
            </a:r>
            <a:endParaRPr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create , distributing and evaluating assignments</a:t>
            </a:r>
            <a:endParaRPr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suggest related articles</a:t>
            </a:r>
            <a:endParaRPr sz="20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Student Registration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401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Admin can register the students based on their admission test performance.</a:t>
            </a:r>
            <a:endParaRPr sz="20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300" y="663945"/>
            <a:ext cx="4661025" cy="390493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Teacher Registration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367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Admin can register a member as teacher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Teacher will have the permission to maintain a class and result.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650" y="927025"/>
            <a:ext cx="4941275" cy="3584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Course Registration &amp; Allocation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Admin can register new courses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Course allocation among instructors</a:t>
            </a:r>
            <a:endParaRPr sz="2000"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50" y="2027950"/>
            <a:ext cx="3976599" cy="297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000" y="2027950"/>
            <a:ext cx="4317176" cy="297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Attendance Update &amp; Query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Teachers will update the attendance online in each class.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Attendance update will be visible to students concurrently.</a:t>
            </a:r>
            <a:endParaRPr sz="2000"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313" y="2132151"/>
            <a:ext cx="6671374" cy="288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652550"/>
            <a:ext cx="8520600" cy="3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Thesis and Project Management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Teacher will manage group of student for thesis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Teacher can give attachment and important resource to students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 work of the teacher listed there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Meeting time can fixed by our meeting time management system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Online Quiz</a:t>
            </a:r>
            <a:endParaRPr sz="2200"/>
          </a:p>
          <a:p>
            <a:pPr indent="-355600" lvl="0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Teacher can gen</a:t>
            </a:r>
            <a:r>
              <a:rPr lang="en" sz="2000"/>
              <a:t>erate quiz and add answer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Student can attend the quiz and see their mark , correct answer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245375"/>
            <a:ext cx="8520600" cy="43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Online Helpline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Any student and teacher can ask for any help.</a:t>
            </a:r>
            <a:endParaRPr sz="20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All the members can reply with comment and attachment.</a:t>
            </a:r>
            <a:endParaRPr sz="20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Members can promote any answer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Online Notice Board</a:t>
            </a:r>
            <a:endParaRPr sz="2200"/>
          </a:p>
          <a:p>
            <a:pPr indent="-34290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All official notice and announcement  are given there.</a:t>
            </a:r>
            <a:endParaRPr sz="2000"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Admin can modify view access for teachers and student</a:t>
            </a:r>
            <a:endParaRPr sz="2000"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All member can see the notices.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35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Management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Teachers will update their marks.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Grades will be calculated automatically.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Result will be updated automatically to student’s profile.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Users can query about student’s result.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50" y="2700150"/>
            <a:ext cx="3968500" cy="232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574" y="2700150"/>
            <a:ext cx="3910100" cy="23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519950"/>
            <a:ext cx="8520600" cy="43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 and Alumni Profile</a:t>
            </a:r>
            <a:endParaRPr sz="2400"/>
          </a:p>
          <a:p>
            <a:pPr indent="-355600" lvl="0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Contains academic result and project information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Contains current status and personal information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Contains publications and career information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Teacher Profile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Contains publications and career information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Contains previous course information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Contains field of interests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34650" y="1275025"/>
            <a:ext cx="8520600" cy="3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Kashob Kumar Roy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Task Distribution(1 / 3)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Online Classroom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Teacher Registration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Student Registration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Student profile 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Teacher profile 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Overview</a:t>
            </a:r>
            <a:endParaRPr sz="2000"/>
          </a:p>
          <a:p>
            <a:pPr indent="-3556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Motivation</a:t>
            </a:r>
            <a:endParaRPr sz="2000"/>
          </a:p>
          <a:p>
            <a:pPr indent="-3556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Main Features</a:t>
            </a:r>
            <a:endParaRPr sz="2000"/>
          </a:p>
          <a:p>
            <a:pPr indent="-3556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Task distribution</a:t>
            </a:r>
            <a:endParaRPr sz="2000"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Distribution(2 / 3)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Md. Tanvir Alam 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Algorithm visualization 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Class Routine Making &amp; Query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Student Attendance Update &amp; Query 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Result management 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Code Judge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Distribution(3 / 3)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Syeed Abrar Zaoad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Online Quiz 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Online notice board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Course Registration &amp; Allocation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Online helpline 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Thesis and project management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1952175"/>
            <a:ext cx="85206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</a:t>
            </a:r>
            <a:endParaRPr sz="7200"/>
          </a:p>
        </p:txBody>
      </p:sp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360700"/>
            <a:ext cx="8520600" cy="29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Classroom and education tools specially</a:t>
            </a:r>
            <a:r>
              <a:rPr lang="en" sz="2000"/>
              <a:t> for computer science</a:t>
            </a:r>
            <a:endParaRPr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Automation of teachers’, students’ and administration tasks</a:t>
            </a:r>
            <a:endParaRPr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Online support for course management</a:t>
            </a:r>
            <a:endParaRPr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Both web and android platform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There is a huge amount of tasks in teaching as</a:t>
            </a:r>
            <a:endParaRPr sz="2000"/>
          </a:p>
          <a:p>
            <a:pPr indent="-355600" lvl="0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Assignment Evaluation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Results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Notices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Class Routine Making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Attendance Tracking</a:t>
            </a:r>
            <a:endParaRPr sz="20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To make these tasks easier, we plan to make the process as automated as possible. Our main focus is computer science education. </a:t>
            </a:r>
            <a:endParaRPr sz="2000"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Features(1/2)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Algorithm visualization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Code Judge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Class Routine Making 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Online Classroom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Online Quiz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Course Registration &amp; Allocation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Result management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Features(2/2)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Teacher Registration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Student Registration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Student profile 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Teacher profile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Student Attendance Update &amp; Query 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Thesis and project management.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Online notice board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Online helpline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Algorithm Visualization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Learning Algorithms from pseudocode is hard.</a:t>
            </a:r>
            <a:endParaRPr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make algorithm learning easy, simulation of algorithms can be helpful.</a:t>
            </a:r>
            <a:endParaRPr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is easier to teach algorithms with the help of simulation.</a:t>
            </a:r>
            <a:endParaRPr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That is why we plan to make simulations for popular algorithms.</a:t>
            </a:r>
            <a:endParaRPr sz="2000"/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Users will be able to create the simulations for their own data</a:t>
            </a:r>
            <a:r>
              <a:rPr lang="en" sz="2400"/>
              <a:t>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Code Judge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Automatically evaluates a solution to a programming problem.</a:t>
            </a:r>
            <a:endParaRPr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Teachers will provide input and corresponding output for the program.</a:t>
            </a:r>
            <a:endParaRPr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Students will run their solution code to evaluate.</a:t>
            </a:r>
            <a:endParaRPr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the solution is correct, marks will be automatically added to student’s result.</a:t>
            </a:r>
            <a:endParaRPr sz="2000"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Class Routine Making &amp; Query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CSP algorithm to make an automated routine making system 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Student can easily find the routine for a particular course.</a:t>
            </a:r>
            <a:endParaRPr sz="20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2007725"/>
            <a:ext cx="4188701" cy="29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07725"/>
            <a:ext cx="4188699" cy="295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