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8C69A2-300A-4B92-BE39-D795727B21BC}">
  <a:tblStyle styleId="{FF8C69A2-300A-4B92-BE39-D795727B2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5d6ba0f4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5d6ba0f4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5d6ba0f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5d6ba0f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5d6ba0f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5d6ba0f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5d6ba0f4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5d6ba0f4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5a914793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5a914793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5d6ba0f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5d6ba0f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5d6ba0f4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5d6ba0f4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5d6ba0f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5d6ba0f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5d6ba0f4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5d6ba0f4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5d6ba0f4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5d6ba0f4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5d6ba0f4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5d6ba0f4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5d6ba0f4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5d6ba0f4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5d6ba0f4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5d6ba0f4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5d6ba0f4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5d6ba0f4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 Classroom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Kashob Kumar Roy, Roll: 01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Md. Musfiqur Rahman, Roll: 05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Syeed Abrar Zaoad, Roll: 23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Mashrur Rashik, Roll: 29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Md. Tanvir Alam, Roll: 61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Generator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generator for user specified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code uses scikit learn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dataset for user selection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75" y="1263663"/>
            <a:ext cx="4104425" cy="33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Classroom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educational social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share ideas and knowledges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share files between teachers and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create , distributing and evaluating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suggest related articles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375" y="3019150"/>
            <a:ext cx="2606925" cy="1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376" y="1152475"/>
            <a:ext cx="2606922" cy="192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275" y="3161560"/>
            <a:ext cx="2606927" cy="14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Student Management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37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Decorator pattern helps admin to perform management of students, </a:t>
            </a:r>
            <a:r>
              <a:rPr lang="en-GB"/>
              <a:t>teachers and courses.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information about the classroom are accessible to the admin.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25" y="1731225"/>
            <a:ext cx="3785775" cy="2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Student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41125"/>
            <a:ext cx="39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Teachers have ability to join any course.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student can request to enroll himself in preferred courses.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Adapter pattern helps the system to notify the admin about new enrollment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Gives a visual </a:t>
            </a:r>
            <a:r>
              <a:rPr lang="en-GB"/>
              <a:t>representation</a:t>
            </a:r>
            <a:r>
              <a:rPr lang="en-GB"/>
              <a:t> of queries about courses, teachers and students. 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25" y="1017725"/>
            <a:ext cx="3469950" cy="2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12762" l="0" r="0" t="0"/>
          <a:stretch/>
        </p:blipFill>
        <p:spPr>
          <a:xfrm>
            <a:off x="5317325" y="3456525"/>
            <a:ext cx="3469950" cy="13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6"/>
          <p:cNvGraphicFramePr/>
          <p:nvPr/>
        </p:nvGraphicFramePr>
        <p:xfrm>
          <a:off x="952500" y="12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{FF8C69A2-300A-4B92-BE39-D795727B21BC}</a:tableStyleId>
              </a:tblPr>
              <a:tblGrid>
                <a:gridCol w="2507075"/>
                <a:gridCol w="250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999999"/>
                          </a:solidFill>
                        </a:rPr>
                        <a:t>Design Pattern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999999"/>
                          </a:solidFill>
                        </a:rPr>
                        <a:t>Frequency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Singleton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Strategy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Abstract Factory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Observer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Filter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 Pattern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Decorator Pattern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9CB9C"/>
                          </a:solidFill>
                        </a:rPr>
                        <a:t>Total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9CB9C"/>
                          </a:solidFill>
                        </a:rPr>
                        <a:t>13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Design Patterns Currently Used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75650" y="195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Classroom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Specifically for computer science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Scope: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Algorithm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Code generator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000" y="1260475"/>
            <a:ext cx="4267201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Login &amp; Registration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3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login and registration implemented using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profile present to view saved simulations and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Flask session manager used to handle user session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5793" l="0" r="0" t="0"/>
          <a:stretch/>
        </p:blipFill>
        <p:spPr>
          <a:xfrm>
            <a:off x="5839700" y="755475"/>
            <a:ext cx="2847099" cy="1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700" y="2224375"/>
            <a:ext cx="2847100" cy="13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700" y="3529800"/>
            <a:ext cx="2847099" cy="135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Forum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3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Online forum to post articles of certain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dashboard for edit and delete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Blog search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75" y="1463875"/>
            <a:ext cx="2269726" cy="123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300" y="1463875"/>
            <a:ext cx="1987899" cy="123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575" y="2701300"/>
            <a:ext cx="2269727" cy="12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1300" y="2701300"/>
            <a:ext cx="1987901" cy="12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Predict from Forum Article &amp; Email Notification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85775" y="1318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 generation from blog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 generated provides self evaluation on certain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Email notification to notify users subscribed to the blogger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50" y="1152475"/>
            <a:ext cx="2358300" cy="11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050" y="2349450"/>
            <a:ext cx="2358299" cy="125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050" y="3608850"/>
            <a:ext cx="2358300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Code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Online code editor with multiple language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textarea for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textarea with code generated output along with memory used and time of execution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1152475"/>
            <a:ext cx="2996048" cy="18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025" y="2968225"/>
            <a:ext cx="2996051" cy="16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Algorithm Simulation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learning algorithm simulation with necessary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Includes two unsupervised learning algorithms and one supervised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Charts provided along with pseudocode highlighting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Implemented graph input module for creating custom simulation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25" y="1152475"/>
            <a:ext cx="2251771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500" y="1183775"/>
            <a:ext cx="2001225" cy="149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25" y="2867800"/>
            <a:ext cx="2251775" cy="139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7500" y="2902150"/>
            <a:ext cx="2001225" cy="132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Dynamic Programming Simulation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Simulation easier than pseudocode for dynamic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generate output based on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Nine different iterative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Includes </a:t>
            </a:r>
            <a:r>
              <a:rPr lang="en-GB"/>
              <a:t>pseudocode</a:t>
            </a:r>
            <a:r>
              <a:rPr lang="en-GB"/>
              <a:t> highlighting for better understanding of current execution  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75" y="1152475"/>
            <a:ext cx="2319950" cy="11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125" y="1152475"/>
            <a:ext cx="2057399" cy="113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175" y="2288475"/>
            <a:ext cx="2319949" cy="12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125" y="2288475"/>
            <a:ext cx="2057400" cy="12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050" y="3613500"/>
            <a:ext cx="2575300" cy="1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Linear Algebra, DBMS Algorithm Simulation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38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Gaussian elimination simulation along with eigen value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Simulation of static and dynamic hashing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Proper diagram to represent dynamic hashing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50" y="1152475"/>
            <a:ext cx="2501351" cy="11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100" y="1152475"/>
            <a:ext cx="2254825" cy="11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750" y="2327575"/>
            <a:ext cx="2501349" cy="11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4100" y="2273600"/>
            <a:ext cx="2254824" cy="1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0150" y="3501725"/>
            <a:ext cx="1676975" cy="1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