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3" r:id="rId14"/>
    <p:sldId id="268" r:id="rId15"/>
    <p:sldId id="281" r:id="rId16"/>
    <p:sldId id="282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1" autoAdjust="0"/>
    <p:restoredTop sz="94660"/>
  </p:normalViewPr>
  <p:slideViewPr>
    <p:cSldViewPr snapToGrid="0">
      <p:cViewPr>
        <p:scale>
          <a:sx n="66" d="100"/>
          <a:sy n="66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1ECA5-4D99-4127-AE22-95C880F9E29F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4BF66-F3CC-4AC2-A518-AAD2AD631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F072-0A13-4D2C-AFFD-6E157DFD68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5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9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91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301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58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92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2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1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8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2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4DBA44-82D9-413C-A2F9-1AF5125858F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59F9EB-0B7C-4C3C-AC83-968C0714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26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s://www.tutorialspoint.com/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3012" y="1314450"/>
            <a:ext cx="918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C00000"/>
                </a:solidFill>
                <a:latin typeface="Goudy Stout" panose="0202090407030B020401" pitchFamily="18" charset="0"/>
              </a:rPr>
              <a:t>		PC </a:t>
            </a:r>
            <a:r>
              <a:rPr lang="en-US" sz="3600" b="1" dirty="0" err="1" smtClean="0">
                <a:solidFill>
                  <a:srgbClr val="C00000"/>
                </a:solidFill>
                <a:latin typeface="Goudy Stout" panose="0202090407030B020401" pitchFamily="18" charset="0"/>
              </a:rPr>
              <a:t>DiCTATOR</a:t>
            </a:r>
            <a:endParaRPr lang="en-US" b="1" dirty="0">
              <a:solidFill>
                <a:srgbClr val="C00000"/>
              </a:solidFill>
              <a:latin typeface="Goudy Stout" panose="0202090407030B020401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0225" y="2300288"/>
            <a:ext cx="90725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Presented </a:t>
            </a:r>
            <a:r>
              <a:rPr lang="en-US" sz="4800" dirty="0" smtClean="0">
                <a:solidFill>
                  <a:schemeClr val="accent1"/>
                </a:solidFill>
              </a:rPr>
              <a:t>By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SYEED ABRAR ZAOAD 	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ROLL : 23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TAUHID TANJIM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ROLL: 58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88" y="657226"/>
            <a:ext cx="852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</a:rPr>
              <a:t>Give a command: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033128"/>
            <a:ext cx="8915400" cy="54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38" y="385763"/>
            <a:ext cx="738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Send a message:</a:t>
            </a:r>
            <a:endParaRPr lang="en-US" b="1" u="sn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1323975"/>
            <a:ext cx="5595938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2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762" y="371476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Screen control:</a:t>
            </a:r>
            <a:endParaRPr lang="en-US" b="1" u="sn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833141"/>
            <a:ext cx="10029825" cy="56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6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057" y="609600"/>
            <a:ext cx="931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Multiple computer administration:</a:t>
            </a:r>
            <a:endParaRPr lang="en-US" b="1" u="sng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657" y="1494971"/>
            <a:ext cx="97971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Shutdown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Send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Install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Send a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99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3013" y="728663"/>
            <a:ext cx="697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Multiple computer administration</a:t>
            </a:r>
            <a:r>
              <a:rPr lang="en-US" sz="2400" b="1" u="sng" dirty="0" smtClean="0"/>
              <a:t>:</a:t>
            </a:r>
            <a:endParaRPr lang="en-US" b="1" u="sng" dirty="0"/>
          </a:p>
        </p:txBody>
      </p:sp>
      <p:pic>
        <p:nvPicPr>
          <p:cNvPr id="1026" name="Picture 2" descr="https://scontent-sit4-1.xx.fbcdn.net/v/t34.0-12/18280650_619559778235613_1582447224_n.png?oh=ade5f0f6843e0741e431dfcd69bb7c15&amp;oe=590DB2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4" y="1490662"/>
            <a:ext cx="7345363" cy="46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16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9876" y="953037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Multithread Programming(1/2)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434" y="2279561"/>
            <a:ext cx="4987263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Using multithread programming: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Java GUI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1. Sign Up form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</a:rPr>
              <a:t>. Mode/ Option form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3. Single mode Features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4. Selecting number of client form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5. Multiple clients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Sending Command prompt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features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Shutdown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Sleep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Restart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Lock</a:t>
            </a:r>
          </a:p>
        </p:txBody>
      </p:sp>
    </p:spTree>
    <p:extLst>
      <p:ext uri="{BB962C8B-B14F-4D97-AF65-F5344CB8AC3E}">
        <p14:creationId xmlns:p14="http://schemas.microsoft.com/office/powerpoint/2010/main" val="211557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5937" y="1081825"/>
            <a:ext cx="4657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</a:rPr>
              <a:t>Multithread </a:t>
            </a:r>
            <a:r>
              <a:rPr lang="en-US" sz="2400" b="1" u="sng" dirty="0" smtClean="0">
                <a:solidFill>
                  <a:schemeClr val="accent6"/>
                </a:solidFill>
              </a:rPr>
              <a:t>Programming(2/2</a:t>
            </a:r>
            <a:r>
              <a:rPr lang="en-US" b="1" u="sng" dirty="0">
                <a:solidFill>
                  <a:schemeClr val="accent6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7887" y="2421228"/>
            <a:ext cx="98363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5. Deleting files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Using Robot class to take screenshots simultaneously and send mouse and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   keyboard data simultaneously.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69724" y="399245"/>
            <a:ext cx="5104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chemeClr val="accent6"/>
                </a:solidFill>
              </a:rPr>
              <a:t>Project Architecture(1/2)</a:t>
            </a:r>
            <a:endParaRPr lang="en-US" b="1" u="sng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3" y="1685396"/>
            <a:ext cx="7096259" cy="46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17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92" y="1081825"/>
            <a:ext cx="10219972" cy="5505718"/>
          </a:xfrm>
        </p:spPr>
      </p:pic>
      <p:sp>
        <p:nvSpPr>
          <p:cNvPr id="5" name="TextBox 4"/>
          <p:cNvSpPr txBox="1"/>
          <p:nvPr/>
        </p:nvSpPr>
        <p:spPr>
          <a:xfrm>
            <a:off x="4018208" y="373487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Project Architecture(2/2)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8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7910" y="875763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Resolving Problems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614" y="2202287"/>
            <a:ext cx="1043747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Shutting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Restarting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Sleeping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Sending files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Installing files to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   single as well as multiple pcs.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Accessing monitor of a single pc and control it by server’s mouse and keyboard.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Deleting files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Fetching files from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    Single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2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0" y="685800"/>
            <a:ext cx="5218112" cy="900113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u="sng" dirty="0" smtClean="0">
                <a:solidFill>
                  <a:schemeClr val="accent6"/>
                </a:solidFill>
              </a:rPr>
              <a:t>OUTLINES:</a:t>
            </a:r>
            <a:endParaRPr lang="en-US" b="1" u="sn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213" y="1843087"/>
            <a:ext cx="59293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Multithreaded Programming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6475" y="2157413"/>
            <a:ext cx="584358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Resolving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Experiences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Area of Further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3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6845" y="888642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Challenges(1/2)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614" y="1872020"/>
            <a:ext cx="502733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Using command prompt: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Sleep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Shutdown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Restart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Lock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Delete files from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Multiple client PCs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u="sng" dirty="0" smtClean="0">
                <a:solidFill>
                  <a:schemeClr val="bg1"/>
                </a:solidFill>
              </a:rPr>
              <a:t>Using TCP server and TCP clients: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Send files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Install files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In multiple PCs.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Receive or fetch files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From single PC.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8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7301" y="1056068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Challenges(2/2)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0614" y="2305318"/>
            <a:ext cx="978825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Using Robot class: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Accessing and controlling a certain PC by server using mouse and keyboard.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u="sng" dirty="0" smtClean="0">
                <a:solidFill>
                  <a:schemeClr val="bg1"/>
                </a:solidFill>
              </a:rPr>
              <a:t>Using Multithread: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To merge all the projects.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8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40936" y="1030310"/>
            <a:ext cx="461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Area of further improvements: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065" y="2137893"/>
            <a:ext cx="9225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</a:t>
            </a:r>
            <a:r>
              <a:rPr lang="en-US" sz="2000" b="1" dirty="0" smtClean="0">
                <a:solidFill>
                  <a:schemeClr val="bg1"/>
                </a:solidFill>
              </a:rPr>
              <a:t>pgrade </a:t>
            </a:r>
            <a:r>
              <a:rPr lang="en-US" sz="2000" b="1" dirty="0">
                <a:solidFill>
                  <a:schemeClr val="bg1"/>
                </a:solidFill>
              </a:rPr>
              <a:t>and modify this project to make it more user friendly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	and efficient.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</a:rPr>
              <a:t>onnect </a:t>
            </a:r>
            <a:r>
              <a:rPr lang="en-US" sz="2000" b="1" dirty="0">
                <a:solidFill>
                  <a:schemeClr val="bg1"/>
                </a:solidFill>
              </a:rPr>
              <a:t>all </a:t>
            </a:r>
            <a:r>
              <a:rPr lang="en-US" sz="2000" b="1" dirty="0" smtClean="0">
                <a:solidFill>
                  <a:schemeClr val="bg1"/>
                </a:solidFill>
              </a:rPr>
              <a:t>the PCs </a:t>
            </a:r>
            <a:r>
              <a:rPr lang="en-US" sz="2000" b="1" dirty="0">
                <a:solidFill>
                  <a:schemeClr val="bg1"/>
                </a:solidFill>
              </a:rPr>
              <a:t>directly, so that user can easily handle those </a:t>
            </a:r>
            <a:r>
              <a:rPr lang="en-US" sz="2000" b="1" dirty="0" smtClean="0">
                <a:solidFill>
                  <a:schemeClr val="bg1"/>
                </a:solidFill>
              </a:rPr>
              <a:t>PCs.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</a:t>
            </a:r>
            <a:r>
              <a:rPr lang="en-US" sz="2000" b="1" dirty="0" smtClean="0">
                <a:solidFill>
                  <a:schemeClr val="bg1"/>
                </a:solidFill>
              </a:rPr>
              <a:t>dd more features in multiple mode</a:t>
            </a:r>
            <a:r>
              <a:rPr lang="en-US" sz="2000" b="1" smtClean="0">
                <a:solidFill>
                  <a:schemeClr val="bg1"/>
                </a:solidFill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46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5639" y="1081825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Experience:</a:t>
            </a:r>
            <a:endParaRPr lang="en-US" sz="2400" b="1" u="sng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598" y="2034488"/>
            <a:ext cx="10907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Teamwork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Learning primary level of networking.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Project Selection 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Implement OOP in real life problems.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6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4118" y="1043189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6"/>
                </a:solidFill>
              </a:rPr>
              <a:t>Reference: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2434" y="2421228"/>
            <a:ext cx="466345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http://www.javatpoint.com</a:t>
            </a:r>
            <a:br>
              <a:rPr lang="en-US" sz="2000" b="1" u="sng" dirty="0">
                <a:solidFill>
                  <a:schemeClr val="bg1"/>
                </a:solidFill>
              </a:rPr>
            </a:br>
            <a:r>
              <a:rPr lang="en-US" sz="2000" b="1" u="sng" dirty="0">
                <a:solidFill>
                  <a:schemeClr val="bg1"/>
                </a:solidFill>
              </a:rPr>
              <a:t>http://www.javaworld.com</a:t>
            </a:r>
            <a:br>
              <a:rPr lang="en-US" sz="2000" b="1" u="sng" dirty="0">
                <a:solidFill>
                  <a:schemeClr val="bg1"/>
                </a:solidFill>
              </a:rPr>
            </a:br>
            <a:r>
              <a:rPr lang="en-US" sz="2000" b="1" u="sng" dirty="0">
                <a:solidFill>
                  <a:schemeClr val="bg1"/>
                </a:solidFill>
              </a:rPr>
              <a:t>http://</a:t>
            </a:r>
            <a:r>
              <a:rPr lang="en-US" sz="2000" b="1" u="sng" dirty="0" smtClean="0">
                <a:solidFill>
                  <a:schemeClr val="bg1"/>
                </a:solidFill>
              </a:rPr>
              <a:t>docs.oracle.com</a:t>
            </a:r>
            <a:r>
              <a:rPr lang="en-US" sz="2000" b="1" u="sng" dirty="0">
                <a:solidFill>
                  <a:schemeClr val="bg1"/>
                </a:solidFill>
              </a:rPr>
              <a:t/>
            </a:r>
            <a:br>
              <a:rPr lang="en-US" sz="2000" b="1" u="sng" dirty="0">
                <a:solidFill>
                  <a:schemeClr val="bg1"/>
                </a:solidFill>
              </a:rPr>
            </a:br>
            <a:r>
              <a:rPr lang="en-US" sz="2000" b="1" u="sng" dirty="0">
                <a:solidFill>
                  <a:schemeClr val="bg1"/>
                </a:solidFill>
                <a:hlinkClick r:id="rId2"/>
              </a:rPr>
              <a:t>https://www.tutorialspoint.com/java</a:t>
            </a:r>
            <a:r>
              <a:rPr lang="en-US" sz="2000" b="1" u="sng" dirty="0">
                <a:solidFill>
                  <a:schemeClr val="bg1"/>
                </a:solidFill>
              </a:rPr>
              <a:t/>
            </a:r>
            <a:br>
              <a:rPr lang="en-US" sz="2000" b="1" u="sng" dirty="0">
                <a:solidFill>
                  <a:schemeClr val="bg1"/>
                </a:solidFill>
              </a:rPr>
            </a:br>
            <a:r>
              <a:rPr lang="en-US" sz="2000" b="1" u="sng" dirty="0">
                <a:solidFill>
                  <a:schemeClr val="bg1"/>
                </a:solidFill>
                <a:hlinkClick r:id="rId3"/>
              </a:rPr>
              <a:t>http://stackoverflow.com/</a:t>
            </a:r>
            <a:endParaRPr lang="en-US" sz="2000" b="1" u="sng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91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6933" y="2588653"/>
            <a:ext cx="65021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0"/>
                <a:solidFill>
                  <a:schemeClr val="bg1"/>
                </a:solidFill>
              </a:rPr>
              <a:t>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76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2909" y="2678807"/>
            <a:ext cx="73981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6310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75" y="714375"/>
            <a:ext cx="1041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accent6"/>
                </a:solidFill>
              </a:rPr>
              <a:t>Objectives</a:t>
            </a:r>
            <a:endParaRPr lang="en-US" b="1" u="sng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4425" y="1628775"/>
            <a:ext cx="1055846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Developed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Objected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Oriented Programming language(JAVA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Learning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about the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Graphical User Interface(GUI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Learning  about the networking and multithread in JAVA 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Implement  OOP in Making Remote Pc Administration system. </a:t>
            </a:r>
          </a:p>
          <a:p>
            <a:pPr lvl="0"/>
            <a:endParaRPr lang="en-US" dirty="0"/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9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988" y="871538"/>
            <a:ext cx="911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accent6"/>
                </a:solidFill>
              </a:rPr>
              <a:t>introduction</a:t>
            </a:r>
            <a:endParaRPr lang="en-US" sz="3200" b="1" u="sng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50" y="2000250"/>
            <a:ext cx="10252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It is a simple project that can control single or multiple remote computer in a LAN connection 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3240722"/>
            <a:ext cx="5486400" cy="33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3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50" y="957263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6"/>
                </a:solidFill>
              </a:rPr>
              <a:t>Overview</a:t>
            </a:r>
            <a:r>
              <a:rPr lang="en-US" sz="4000" dirty="0" smtClean="0"/>
              <a:t> 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257425"/>
            <a:ext cx="988695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</a:rPr>
              <a:t>Divided into two categories: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Single computer administration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Multiple computer administration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</a:rPr>
              <a:t>Single Computer Administration: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Server control one computer by using client’s command prompt and directly control the clients computer by using its display </a:t>
            </a:r>
          </a:p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</a:rPr>
              <a:t>Multiple Computer Administration: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Server Control many computer by controlling their commands prompt.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842962"/>
            <a:ext cx="1028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6"/>
                </a:solidFill>
              </a:rPr>
              <a:t>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5850" y="1900238"/>
            <a:ext cx="102727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</a:rPr>
              <a:t>Single computer Administration</a:t>
            </a:r>
            <a:r>
              <a:rPr lang="en-US" dirty="0" smtClean="0"/>
              <a:t>: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1.Shutdown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2.Restart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3.Sleep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4.Lock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5.Send file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6.Install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7.Fetch a file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8.Delete a file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9.Give a commands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10.Screen control</a:t>
            </a:r>
          </a:p>
          <a:p>
            <a:pPr lvl="1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11.Send a message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8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885825"/>
            <a:ext cx="83153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2976" y="571501"/>
            <a:ext cx="477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</a:rPr>
              <a:t>Send </a:t>
            </a:r>
            <a:r>
              <a:rPr lang="en-US" sz="2400" b="1" u="sng" dirty="0" smtClean="0">
                <a:solidFill>
                  <a:schemeClr val="accent6"/>
                </a:solidFill>
              </a:rPr>
              <a:t>file: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1543050"/>
            <a:ext cx="9672637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2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1" y="585787"/>
            <a:ext cx="505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/>
                </a:solidFill>
              </a:rPr>
              <a:t>Install</a:t>
            </a:r>
            <a:r>
              <a:rPr lang="en-US" b="1" u="sng" dirty="0" smtClean="0"/>
              <a:t> </a:t>
            </a:r>
            <a:r>
              <a:rPr lang="en-US" sz="2400" b="1" u="sng" dirty="0">
                <a:solidFill>
                  <a:schemeClr val="accent6"/>
                </a:solidFill>
              </a:rPr>
              <a:t>a</a:t>
            </a:r>
            <a:r>
              <a:rPr lang="en-US" b="1" u="sng" dirty="0" smtClean="0"/>
              <a:t> </a:t>
            </a:r>
            <a:r>
              <a:rPr lang="en-US" sz="2400" b="1" u="sng" dirty="0" smtClean="0">
                <a:solidFill>
                  <a:schemeClr val="accent6"/>
                </a:solidFill>
              </a:rPr>
              <a:t>file:</a:t>
            </a:r>
            <a:endParaRPr lang="en-US" sz="2400" b="1" u="sn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3" y="1285576"/>
            <a:ext cx="742992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44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641</TotalTime>
  <Words>421</Words>
  <Application>Microsoft Office PowerPoint</Application>
  <PresentationFormat>Widescreen</PresentationFormat>
  <Paragraphs>133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Goudy Stout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SYEED ABRAR ZAOAD</dc:creator>
  <cp:lastModifiedBy>SYEED ABRAR ZAOAD</cp:lastModifiedBy>
  <cp:revision>29</cp:revision>
  <dcterms:created xsi:type="dcterms:W3CDTF">2017-05-03T16:14:56Z</dcterms:created>
  <dcterms:modified xsi:type="dcterms:W3CDTF">2017-05-04T04:53:50Z</dcterms:modified>
</cp:coreProperties>
</file>