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E554D-1C56-4D57-A905-0EEB6DB135B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A7DB5-97A0-42B9-82F6-552C3C0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0205-80A2-4B17-BF24-1F9D4EE2F07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D5B1-AF03-4C91-9C21-935FA8AB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1MS6JDUW/ref=s9_acss_bw_cg_shprod_2a1_w?pf_rd_m=ATVPDKIKX0DER&amp;pf_rd_s=merchandised-search-5&amp;pf_rd_r=4YRZ8SDZBDRKEVFV9QX5&amp;pf_rd_t=101&amp;pf_rd_p=3a581bbf-aa50-4c67-a939-9f4bcf46f1a2&amp;pf_rd_i=13575751011" TargetMode="External"/><Relationship Id="rId2" Type="http://schemas.openxmlformats.org/officeDocument/2006/relationships/hyperlink" Target="https://www.amazon.co.uk/Trust-Smart-Home-APA3-1500R-Receivers/dp/B015B3RJIG/ref=sr_1_6?ie=UTF8&amp;keywords=Smart+Control+Sockets&amp;qid=1482407681&amp;sr=8-6&amp;tag=tutina-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          Automated System To Reduce Misuse Of Energy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ight Arrow 8"/>
          <p:cNvSpPr/>
          <p:nvPr/>
        </p:nvSpPr>
        <p:spPr>
          <a:xfrm rot="15262752">
            <a:off x="988972" y="4726028"/>
            <a:ext cx="46045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3733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V="1">
            <a:off x="1412583" y="3907113"/>
            <a:ext cx="4587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5473164" flipV="1">
            <a:off x="1406711" y="2748367"/>
            <a:ext cx="1834184" cy="146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82685" y="408239"/>
            <a:ext cx="11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esp8266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9684" y="3243847"/>
            <a:ext cx="153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atmega328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9845" y="6386948"/>
            <a:ext cx="98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Home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5023499">
            <a:off x="1097216" y="4729217"/>
            <a:ext cx="849069" cy="7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0" descr="C:\Users\Azrin\Desktop\PNG_brackathon\business_location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7280" y="4739366"/>
            <a:ext cx="685800" cy="10668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7584632" y="5656784"/>
            <a:ext cx="12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8" name="Right Arrow 37"/>
          <p:cNvSpPr/>
          <p:nvPr/>
        </p:nvSpPr>
        <p:spPr>
          <a:xfrm rot="1110506" flipV="1">
            <a:off x="2389291" y="1641986"/>
            <a:ext cx="1384539" cy="203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5" descr="C:\Users\Azrin\Desktop\PNG_brackathon\800d122202285d4f2297a4eab2112e9a_blue-cloud-logo-viewing-blue-cloud-clipart-png_4961-26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0344" y="1635395"/>
            <a:ext cx="2051407" cy="90817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471159" y="1958773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48" name="Right Arrow 47"/>
          <p:cNvSpPr/>
          <p:nvPr/>
        </p:nvSpPr>
        <p:spPr>
          <a:xfrm rot="1650306">
            <a:off x="5633408" y="2669707"/>
            <a:ext cx="2085291" cy="82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13" descr="C:\Users\Azrin\Desktop\PNG_brackathon\mobile-ap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514600"/>
            <a:ext cx="1200150" cy="1504950"/>
          </a:xfrm>
          <a:prstGeom prst="rect">
            <a:avLst/>
          </a:prstGeom>
          <a:noFill/>
        </p:spPr>
      </p:pic>
      <p:sp>
        <p:nvSpPr>
          <p:cNvPr id="50" name="Right Arrow 49"/>
          <p:cNvSpPr/>
          <p:nvPr/>
        </p:nvSpPr>
        <p:spPr>
          <a:xfrm rot="5400000" flipV="1">
            <a:off x="7772400" y="4267200"/>
            <a:ext cx="4587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18" y="489366"/>
            <a:ext cx="860082" cy="860082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 rot="15813266">
            <a:off x="4176234" y="1679627"/>
            <a:ext cx="291161" cy="12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943423" y="1233695"/>
            <a:ext cx="10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Website</a:t>
            </a:r>
            <a:endParaRPr lang="en-US" b="1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1" y="5270449"/>
            <a:ext cx="1371600" cy="978408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 rot="10800000">
            <a:off x="3554569" y="3980164"/>
            <a:ext cx="4031035" cy="19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381347" y="2200536"/>
            <a:ext cx="187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unit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10700" y="1867010"/>
            <a:ext cx="12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Awareness</a:t>
            </a:r>
            <a:endParaRPr lang="en-US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45" y="5160421"/>
            <a:ext cx="644438" cy="1119647"/>
          </a:xfrm>
          <a:prstGeom prst="rect">
            <a:avLst/>
          </a:prstGeom>
        </p:spPr>
      </p:pic>
      <p:sp>
        <p:nvSpPr>
          <p:cNvPr id="71" name="Right Arrow 70"/>
          <p:cNvSpPr/>
          <p:nvPr/>
        </p:nvSpPr>
        <p:spPr>
          <a:xfrm rot="12989807" flipV="1">
            <a:off x="1582428" y="4577391"/>
            <a:ext cx="1330231" cy="91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166204" y="1808169"/>
            <a:ext cx="2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 effective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66204" y="2690506"/>
            <a:ext cx="2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Reduce human effort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66204" y="2246186"/>
            <a:ext cx="299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Prevent illegal use of energy 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166204" y="3122847"/>
            <a:ext cx="2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of AI</a:t>
            </a:r>
            <a:endParaRPr lang="en-US" b="1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52" y="757987"/>
            <a:ext cx="1152598" cy="115259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9" y="3742295"/>
            <a:ext cx="1020838" cy="475737"/>
          </a:xfrm>
          <a:prstGeom prst="rect">
            <a:avLst/>
          </a:prstGeom>
        </p:spPr>
      </p:pic>
      <p:sp>
        <p:nvSpPr>
          <p:cNvPr id="83" name="Right Arrow 82"/>
          <p:cNvSpPr/>
          <p:nvPr/>
        </p:nvSpPr>
        <p:spPr>
          <a:xfrm rot="17656183" flipV="1">
            <a:off x="2752308" y="3875971"/>
            <a:ext cx="2826351" cy="21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174912" y="3484254"/>
            <a:ext cx="2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Suggestions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uild="allAtOnce" animBg="1"/>
      <p:bldP spid="13" grpId="0" animBg="1"/>
      <p:bldP spid="15" grpId="0" animBg="1"/>
      <p:bldP spid="16" grpId="0" build="allAtOnce"/>
      <p:bldP spid="26" grpId="0" animBg="1"/>
      <p:bldP spid="37" grpId="0" build="allAtOnce"/>
      <p:bldP spid="38" grpId="0" animBg="1"/>
      <p:bldP spid="40" grpId="0" build="allAtOnce"/>
      <p:bldP spid="48" grpId="0" animBg="1"/>
      <p:bldP spid="50" grpId="0" animBg="1"/>
      <p:bldP spid="57" grpId="0" animBg="1"/>
      <p:bldP spid="58" grpId="0" build="allAtOnce"/>
      <p:bldP spid="66" grpId="0" animBg="1"/>
      <p:bldP spid="67" grpId="0" build="allAtOnce"/>
      <p:bldP spid="69" grpId="0" build="allAtOnce"/>
      <p:bldP spid="71" grpId="0" animBg="1"/>
      <p:bldP spid="76" grpId="0"/>
      <p:bldP spid="77" grpId="0"/>
      <p:bldP spid="78" grpId="0"/>
      <p:bldP spid="79" grpId="0"/>
      <p:bldP spid="83" grpId="0" animBg="1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Effective</a:t>
            </a:r>
            <a:endParaRPr lang="en-US" dirty="0"/>
          </a:p>
        </p:txBody>
      </p:sp>
      <p:pic>
        <p:nvPicPr>
          <p:cNvPr id="1026" name="Picture 2" descr="https://images-na.ssl-images-amazon.com/images/I/71ihdO3YIl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177" y="1690688"/>
            <a:ext cx="2485212" cy="33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0217" y="5208523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Leviton </a:t>
            </a:r>
            <a:r>
              <a:rPr lang="en-US" dirty="0" smtClean="0"/>
              <a:t>DW1KD-1BZ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8925" y="555686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Price: $49.99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Effective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2267" y="4914995"/>
            <a:ext cx="53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 Smart Home APA3-1500R Starter Kit for Wireless Switching of Lights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3429" y="572668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Price: £19.99</a:t>
            </a:r>
            <a:endParaRPr lang="en-US" dirty="0"/>
          </a:p>
        </p:txBody>
      </p:sp>
      <p:pic>
        <p:nvPicPr>
          <p:cNvPr id="2050" name="Picture 2" descr="https://images-na.ssl-images-amazon.com/images/I/71GWpgZ7z0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73" y="1494744"/>
            <a:ext cx="5933030" cy="32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https://www.amazon.co.uk/Trust-Smart-Home-APA3-1500R-Receivers/dp/B015B3RJIG/ref=sr_1_6?ie=UTF8&amp;keywords=Smart+Control+Sockets&amp;qid=1482407681&amp;sr=8-6&amp;tag=tutina-21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www.amazon.com/gp/product/B01MS6JDUW/ref=s9_acss_bw_cg_shprod_2a1_w?pf_rd_m=ATVPDKIKX0DER&amp;pf_rd_s=merchandised-search-5&amp;pf_rd_r=4YRZ8SDZBDRKEVFV9QX5&amp;pf_rd_t=101&amp;pf_rd_p=3a581bbf-aa50-4c67-a939-9f4bcf46f1a2&amp;pf_rd_i=13575751011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7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3408"/>
              </p:ext>
            </p:extLst>
          </p:nvPr>
        </p:nvGraphicFramePr>
        <p:xfrm>
          <a:off x="838200" y="1825625"/>
          <a:ext cx="10515600" cy="27173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/>
                <a:gridCol w="5257800"/>
              </a:tblGrid>
              <a:tr h="543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Costs(TK)</a:t>
                      </a:r>
                      <a:endParaRPr lang="en-US" dirty="0"/>
                    </a:p>
                  </a:txBody>
                  <a:tcPr/>
                </a:tc>
              </a:tr>
              <a:tr h="543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esp8266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200/=</a:t>
                      </a:r>
                      <a:endParaRPr lang="en-US" dirty="0"/>
                    </a:p>
                  </a:txBody>
                  <a:tcPr/>
                </a:tc>
              </a:tr>
              <a:tr h="543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atmega328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80/=</a:t>
                      </a:r>
                      <a:endParaRPr lang="en-US" dirty="0"/>
                    </a:p>
                  </a:txBody>
                  <a:tcPr/>
                </a:tc>
              </a:tr>
              <a:tr h="543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300/=</a:t>
                      </a:r>
                      <a:endParaRPr lang="en-US" dirty="0"/>
                    </a:p>
                  </a:txBody>
                  <a:tcPr/>
                </a:tc>
              </a:tr>
              <a:tr h="54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Total=580/=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67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Conditioner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40%-52%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 Stove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50%-64%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Refrigerator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45%-55%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Lights(Bulbs/Tube</a:t>
                      </a:r>
                      <a:r>
                        <a:rPr lang="en-US" baseline="0" dirty="0" smtClean="0"/>
                        <a:t> lights)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33%-40%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35%-48%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43%-50%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54%-62%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2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121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Cost Effective</vt:lpstr>
      <vt:lpstr>Cost Effective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Windows User</cp:lastModifiedBy>
  <cp:revision>24</cp:revision>
  <dcterms:created xsi:type="dcterms:W3CDTF">2017-04-19T09:37:41Z</dcterms:created>
  <dcterms:modified xsi:type="dcterms:W3CDTF">2017-04-20T00:54:25Z</dcterms:modified>
</cp:coreProperties>
</file>