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FFFFFF"/>
    <a:srgbClr val="E8EBF0"/>
    <a:srgbClr val="D1D8E1"/>
    <a:srgbClr val="ABB8C9"/>
    <a:srgbClr val="6E84A2"/>
    <a:srgbClr val="576C87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42" y="42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1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A9C4-50EB-4429-BA02-CF4628AD6B79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D3B3-8C20-4C5C-809A-E31E8ED20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</a:rPr>
              <a:t>?</a:t>
            </a:r>
            <a:endParaRPr lang="zh-CN" alt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9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65962" y="764088"/>
            <a:ext cx="2254685" cy="2254685"/>
            <a:chOff x="1665962" y="764088"/>
            <a:chExt cx="2254685" cy="2254685"/>
          </a:xfrm>
        </p:grpSpPr>
        <p:sp>
          <p:nvSpPr>
            <p:cNvPr id="4" name="矩形 3"/>
            <p:cNvSpPr/>
            <p:nvPr/>
          </p:nvSpPr>
          <p:spPr>
            <a:xfrm>
              <a:off x="1665962" y="764088"/>
              <a:ext cx="2254685" cy="2254685"/>
            </a:xfrm>
            <a:prstGeom prst="rect">
              <a:avLst/>
            </a:prstGeom>
            <a:solidFill>
              <a:schemeClr val="accent1"/>
            </a:solidFill>
            <a:ln w="635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0" dirty="0">
                <a:solidFill>
                  <a:schemeClr val="bg1"/>
                </a:solidFill>
              </a:endParaRPr>
            </a:p>
          </p:txBody>
        </p:sp>
        <p:sp>
          <p:nvSpPr>
            <p:cNvPr id="2" name="直角三角形 1"/>
            <p:cNvSpPr/>
            <p:nvPr/>
          </p:nvSpPr>
          <p:spPr>
            <a:xfrm>
              <a:off x="2603500" y="1066800"/>
              <a:ext cx="812800" cy="76200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717800" y="1816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540000" y="1079500"/>
              <a:ext cx="0" cy="1638300"/>
            </a:xfrm>
            <a:prstGeom prst="line">
              <a:avLst/>
            </a:prstGeom>
            <a:ln w="136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184400" y="2717800"/>
              <a:ext cx="1104900" cy="0"/>
            </a:xfrm>
            <a:prstGeom prst="line">
              <a:avLst/>
            </a:prstGeom>
            <a:ln w="155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73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65962" y="764088"/>
            <a:ext cx="2254685" cy="2254685"/>
            <a:chOff x="1665962" y="764088"/>
            <a:chExt cx="2254685" cy="2254685"/>
          </a:xfrm>
        </p:grpSpPr>
        <p:sp>
          <p:nvSpPr>
            <p:cNvPr id="4" name="矩形 3"/>
            <p:cNvSpPr/>
            <p:nvPr/>
          </p:nvSpPr>
          <p:spPr>
            <a:xfrm>
              <a:off x="1665962" y="764088"/>
              <a:ext cx="2254685" cy="2254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accent2">
                  <a:lumMod val="40000"/>
                  <a:lumOff val="60000"/>
                  <a:alpha val="9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717800" y="1816100"/>
              <a:ext cx="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爆炸形 1 5"/>
            <p:cNvSpPr/>
            <p:nvPr/>
          </p:nvSpPr>
          <p:spPr>
            <a:xfrm>
              <a:off x="1936054" y="1034180"/>
              <a:ext cx="1714500" cy="1714500"/>
            </a:xfrm>
            <a:prstGeom prst="irregularSeal1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40000"/>
                  <a:lumOff val="60000"/>
                  <a:alpha val="96000"/>
                </a:schemeClr>
              </a:solidFill>
            </a:ln>
            <a:effectLst>
              <a:glow rad="228600">
                <a:schemeClr val="accent1"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 smtClean="0">
                <a:solidFill>
                  <a:schemeClr val="accent1"/>
                </a:solidFill>
              </a:rPr>
              <a:t>1</a:t>
            </a:r>
            <a:endParaRPr lang="zh-CN" altLang="en-US" sz="19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0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accent6"/>
                </a:solidFill>
              </a:rPr>
              <a:t>2</a:t>
            </a:r>
            <a:endParaRPr lang="zh-CN" altLang="en-US" sz="19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5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 smtClean="0">
                <a:solidFill>
                  <a:schemeClr val="accent2"/>
                </a:solidFill>
              </a:rPr>
              <a:t>3</a:t>
            </a:r>
            <a:endParaRPr lang="zh-CN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rgbClr val="7030A0"/>
                </a:solidFill>
              </a:rPr>
              <a:t>4</a:t>
            </a:r>
            <a:endParaRPr lang="zh-CN" altLang="en-US" sz="19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zh-CN" altLang="en-US" sz="19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rgbClr val="FF3300"/>
                </a:solidFill>
              </a:rPr>
              <a:t>6</a:t>
            </a:r>
            <a:endParaRPr lang="zh-CN" altLang="en-US" sz="199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2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 smtClean="0">
                <a:solidFill>
                  <a:srgbClr val="C00000"/>
                </a:solidFill>
              </a:rPr>
              <a:t>7</a:t>
            </a:r>
            <a:endParaRPr lang="zh-CN" altLang="en-US" sz="19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962" y="764088"/>
            <a:ext cx="2254685" cy="2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 smtClean="0">
                <a:solidFill>
                  <a:srgbClr val="FFFF00"/>
                </a:solidFill>
              </a:rPr>
              <a:t>8</a:t>
            </a:r>
            <a:endParaRPr lang="zh-CN" altLang="en-US" sz="19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1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宽屏</PresentationFormat>
  <Paragraphs>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Huangchao</dc:creator>
  <cp:lastModifiedBy>Huangchao</cp:lastModifiedBy>
  <cp:revision>18</cp:revision>
  <dcterms:created xsi:type="dcterms:W3CDTF">2017-09-05T00:28:53Z</dcterms:created>
  <dcterms:modified xsi:type="dcterms:W3CDTF">2017-09-06T05:10:03Z</dcterms:modified>
</cp:coreProperties>
</file>