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_ zaoqi" userId="9fa711b6e8e6d62a" providerId="LiveId" clId="{8330CE62-4F1D-46DB-8EF2-EE4DFAF51B2B}"/>
    <pc:docChg chg="custSel addSld delSld modSld sldOrd">
      <pc:chgData name="_ zaoqi" userId="9fa711b6e8e6d62a" providerId="LiveId" clId="{8330CE62-4F1D-46DB-8EF2-EE4DFAF51B2B}" dt="2018-12-31T08:51:17.532" v="298" actId="20577"/>
      <pc:docMkLst>
        <pc:docMk/>
      </pc:docMkLst>
      <pc:sldChg chg="addSp modSp">
        <pc:chgData name="_ zaoqi" userId="9fa711b6e8e6d62a" providerId="LiveId" clId="{8330CE62-4F1D-46DB-8EF2-EE4DFAF51B2B}" dt="2018-12-30T07:01:27.649" v="54" actId="14100"/>
        <pc:sldMkLst>
          <pc:docMk/>
          <pc:sldMk cId="1464590184" sldId="256"/>
        </pc:sldMkLst>
        <pc:spChg chg="mod">
          <ac:chgData name="_ zaoqi" userId="9fa711b6e8e6d62a" providerId="LiveId" clId="{8330CE62-4F1D-46DB-8EF2-EE4DFAF51B2B}" dt="2018-12-30T06:59:25.278" v="39" actId="20577"/>
          <ac:spMkLst>
            <pc:docMk/>
            <pc:sldMk cId="1464590184" sldId="256"/>
            <ac:spMk id="2" creationId="{DB113DEE-DD66-4570-B911-55768ADBBEB0}"/>
          </ac:spMkLst>
        </pc:spChg>
        <pc:picChg chg="add mod">
          <ac:chgData name="_ zaoqi" userId="9fa711b6e8e6d62a" providerId="LiveId" clId="{8330CE62-4F1D-46DB-8EF2-EE4DFAF51B2B}" dt="2018-12-30T07:01:27.649" v="54" actId="14100"/>
          <ac:picMkLst>
            <pc:docMk/>
            <pc:sldMk cId="1464590184" sldId="256"/>
            <ac:picMk id="4" creationId="{97EB39EF-2A73-428B-8709-A505165B6E1A}"/>
          </ac:picMkLst>
        </pc:picChg>
      </pc:sldChg>
      <pc:sldChg chg="modSp new">
        <pc:chgData name="_ zaoqi" userId="9fa711b6e8e6d62a" providerId="LiveId" clId="{8330CE62-4F1D-46DB-8EF2-EE4DFAF51B2B}" dt="2018-12-30T07:25:16.854" v="151" actId="20577"/>
        <pc:sldMkLst>
          <pc:docMk/>
          <pc:sldMk cId="1313981188" sldId="257"/>
        </pc:sldMkLst>
        <pc:spChg chg="mod">
          <ac:chgData name="_ zaoqi" userId="9fa711b6e8e6d62a" providerId="LiveId" clId="{8330CE62-4F1D-46DB-8EF2-EE4DFAF51B2B}" dt="2018-12-30T07:25:16.854" v="151" actId="20577"/>
          <ac:spMkLst>
            <pc:docMk/>
            <pc:sldMk cId="1313981188" sldId="257"/>
            <ac:spMk id="2" creationId="{092601D9-4326-46BE-95E1-9CCA4E03CBA9}"/>
          </ac:spMkLst>
        </pc:spChg>
        <pc:spChg chg="mod">
          <ac:chgData name="_ zaoqi" userId="9fa711b6e8e6d62a" providerId="LiveId" clId="{8330CE62-4F1D-46DB-8EF2-EE4DFAF51B2B}" dt="2018-12-30T07:16:19.788" v="132" actId="14100"/>
          <ac:spMkLst>
            <pc:docMk/>
            <pc:sldMk cId="1313981188" sldId="257"/>
            <ac:spMk id="3" creationId="{FAAEC3FF-929D-484F-9D38-4FAD10B3EA19}"/>
          </ac:spMkLst>
        </pc:spChg>
      </pc:sldChg>
      <pc:sldChg chg="modSp new del">
        <pc:chgData name="_ zaoqi" userId="9fa711b6e8e6d62a" providerId="LiveId" clId="{8330CE62-4F1D-46DB-8EF2-EE4DFAF51B2B}" dt="2018-12-30T07:10:29.552" v="90" actId="2696"/>
        <pc:sldMkLst>
          <pc:docMk/>
          <pc:sldMk cId="2359388040" sldId="257"/>
        </pc:sldMkLst>
        <pc:spChg chg="mod">
          <ac:chgData name="_ zaoqi" userId="9fa711b6e8e6d62a" providerId="LiveId" clId="{8330CE62-4F1D-46DB-8EF2-EE4DFAF51B2B}" dt="2018-12-30T07:05:16.732" v="70" actId="20577"/>
          <ac:spMkLst>
            <pc:docMk/>
            <pc:sldMk cId="2359388040" sldId="257"/>
            <ac:spMk id="2" creationId="{52FE8E39-CC24-4E38-87C9-CC483E0B1FF4}"/>
          </ac:spMkLst>
        </pc:spChg>
        <pc:spChg chg="mod">
          <ac:chgData name="_ zaoqi" userId="9fa711b6e8e6d62a" providerId="LiveId" clId="{8330CE62-4F1D-46DB-8EF2-EE4DFAF51B2B}" dt="2018-12-30T07:09:50.527" v="89" actId="21"/>
          <ac:spMkLst>
            <pc:docMk/>
            <pc:sldMk cId="2359388040" sldId="257"/>
            <ac:spMk id="3" creationId="{CF3A546A-E848-42F5-B1A3-6B9A8DDEE697}"/>
          </ac:spMkLst>
        </pc:spChg>
      </pc:sldChg>
      <pc:sldChg chg="modSp new">
        <pc:chgData name="_ zaoqi" userId="9fa711b6e8e6d62a" providerId="LiveId" clId="{8330CE62-4F1D-46DB-8EF2-EE4DFAF51B2B}" dt="2018-12-30T12:42:50.044" v="185" actId="14100"/>
        <pc:sldMkLst>
          <pc:docMk/>
          <pc:sldMk cId="1890416484" sldId="258"/>
        </pc:sldMkLst>
        <pc:spChg chg="mod">
          <ac:chgData name="_ zaoqi" userId="9fa711b6e8e6d62a" providerId="LiveId" clId="{8330CE62-4F1D-46DB-8EF2-EE4DFAF51B2B}" dt="2018-12-30T07:41:36.121" v="177" actId="20577"/>
          <ac:spMkLst>
            <pc:docMk/>
            <pc:sldMk cId="1890416484" sldId="258"/>
            <ac:spMk id="2" creationId="{01FDF19E-05A8-49BD-9EC1-6FB675888AA4}"/>
          </ac:spMkLst>
        </pc:spChg>
        <pc:spChg chg="mod">
          <ac:chgData name="_ zaoqi" userId="9fa711b6e8e6d62a" providerId="LiveId" clId="{8330CE62-4F1D-46DB-8EF2-EE4DFAF51B2B}" dt="2018-12-30T12:42:50.044" v="185" actId="14100"/>
          <ac:spMkLst>
            <pc:docMk/>
            <pc:sldMk cId="1890416484" sldId="258"/>
            <ac:spMk id="3" creationId="{C23DD489-E105-4A89-B1DB-B74840F79021}"/>
          </ac:spMkLst>
        </pc:spChg>
      </pc:sldChg>
      <pc:sldChg chg="addSp delSp modSp add ord">
        <pc:chgData name="_ zaoqi" userId="9fa711b6e8e6d62a" providerId="LiveId" clId="{8330CE62-4F1D-46DB-8EF2-EE4DFAF51B2B}" dt="2018-12-30T07:40:07.614" v="174" actId="20577"/>
        <pc:sldMkLst>
          <pc:docMk/>
          <pc:sldMk cId="1990461516" sldId="259"/>
        </pc:sldMkLst>
        <pc:spChg chg="mod">
          <ac:chgData name="_ zaoqi" userId="9fa711b6e8e6d62a" providerId="LiveId" clId="{8330CE62-4F1D-46DB-8EF2-EE4DFAF51B2B}" dt="2018-12-30T07:40:07.614" v="174" actId="20577"/>
          <ac:spMkLst>
            <pc:docMk/>
            <pc:sldMk cId="1990461516" sldId="259"/>
            <ac:spMk id="2" creationId="{DB113DEE-DD66-4570-B911-55768ADBBEB0}"/>
          </ac:spMkLst>
        </pc:spChg>
        <pc:picChg chg="del">
          <ac:chgData name="_ zaoqi" userId="9fa711b6e8e6d62a" providerId="LiveId" clId="{8330CE62-4F1D-46DB-8EF2-EE4DFAF51B2B}" dt="2018-12-30T07:37:30.934" v="155" actId="478"/>
          <ac:picMkLst>
            <pc:docMk/>
            <pc:sldMk cId="1990461516" sldId="259"/>
            <ac:picMk id="4" creationId="{97EB39EF-2A73-428B-8709-A505165B6E1A}"/>
          </ac:picMkLst>
        </pc:picChg>
        <pc:picChg chg="add mod">
          <ac:chgData name="_ zaoqi" userId="9fa711b6e8e6d62a" providerId="LiveId" clId="{8330CE62-4F1D-46DB-8EF2-EE4DFAF51B2B}" dt="2018-12-30T07:38:02.980" v="162" actId="14100"/>
          <ac:picMkLst>
            <pc:docMk/>
            <pc:sldMk cId="1990461516" sldId="259"/>
            <ac:picMk id="5" creationId="{A2389FDC-89B3-4276-A67E-E15CBD101280}"/>
          </ac:picMkLst>
        </pc:picChg>
      </pc:sldChg>
      <pc:sldChg chg="modSp new mod ord modClrScheme chgLayout">
        <pc:chgData name="_ zaoqi" userId="9fa711b6e8e6d62a" providerId="LiveId" clId="{8330CE62-4F1D-46DB-8EF2-EE4DFAF51B2B}" dt="2018-12-31T08:51:17.532" v="298" actId="20577"/>
        <pc:sldMkLst>
          <pc:docMk/>
          <pc:sldMk cId="3985892513" sldId="260"/>
        </pc:sldMkLst>
        <pc:spChg chg="mod ord">
          <ac:chgData name="_ zaoqi" userId="9fa711b6e8e6d62a" providerId="LiveId" clId="{8330CE62-4F1D-46DB-8EF2-EE4DFAF51B2B}" dt="2018-12-31T08:49:40.420" v="188" actId="700"/>
          <ac:spMkLst>
            <pc:docMk/>
            <pc:sldMk cId="3985892513" sldId="260"/>
            <ac:spMk id="2" creationId="{B0100812-5D34-4DFA-A934-A8C0B0808C96}"/>
          </ac:spMkLst>
        </pc:spChg>
        <pc:spChg chg="mod ord">
          <ac:chgData name="_ zaoqi" userId="9fa711b6e8e6d62a" providerId="LiveId" clId="{8330CE62-4F1D-46DB-8EF2-EE4DFAF51B2B}" dt="2018-12-31T08:51:17.532" v="298" actId="20577"/>
          <ac:spMkLst>
            <pc:docMk/>
            <pc:sldMk cId="3985892513" sldId="260"/>
            <ac:spMk id="3" creationId="{BE6BBF2C-4D6A-4751-8A32-CA80954B23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00812-5D34-4DFA-A934-A8C0B080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BBF2C-4D6A-4751-8A32-CA80954B2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Hans-CN" altLang="en-US" sz="3200"/>
              <a:t>一个好像符合</a:t>
            </a:r>
            <a:r>
              <a:rPr lang="zh-CN" altLang="LID4096" sz="3200"/>
              <a:t>要求</a:t>
            </a:r>
            <a:r>
              <a:rPr lang="zh-Hans-CN" altLang="en-US" sz="3200"/>
              <a:t>的缺失连词的演示文稿，用微软的非自由</a:t>
            </a:r>
            <a:r>
              <a:rPr lang="LID4096" altLang="zh-CN" sz="3200"/>
              <a:t>P</a:t>
            </a:r>
            <a:r>
              <a:rPr lang="en-US" altLang="zh-CN" sz="3200"/>
              <a:t>P</a:t>
            </a:r>
            <a:r>
              <a:rPr lang="LID4096" altLang="zh-CN" sz="3200"/>
              <a:t>T</a:t>
            </a:r>
            <a:r>
              <a:rPr lang="zh-CN" altLang="LID4096" sz="3200"/>
              <a:t>格式储存。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98589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13DEE-DD66-4570-B911-55768ADBB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44134" cy="1373070"/>
          </a:xfrm>
        </p:spPr>
        <p:txBody>
          <a:bodyPr/>
          <a:lstStyle/>
          <a:p>
            <a:r>
              <a:rPr lang="af-ZA" altLang="zh-CN"/>
              <a:t>Die Deutsche Demokratische Republik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075D5A-E156-409E-AF4E-07908B9C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97EB39EF-2A73-428B-8709-A505165B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21" y="613"/>
            <a:ext cx="4105579" cy="24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9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601D9-4326-46BE-95E1-9CCA4E03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-CN" altLang="en-US"/>
              <a:t>来源</a:t>
            </a:r>
            <a:r>
              <a:rPr lang="zh-CN" altLang="en-US"/>
              <a:t>：</a:t>
            </a:r>
            <a:r>
              <a:rPr lang="zh-Hans-CN" altLang="en-US"/>
              <a:t>百度百科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EC3FF-929D-484F-9D38-4FAD10B3E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4170"/>
            <a:ext cx="12192000" cy="4863830"/>
          </a:xfrm>
        </p:spPr>
        <p:txBody>
          <a:bodyPr>
            <a:no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德意志民主共和国是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1949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日到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1990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日期间存在于欧洲中部的社会主义国家。首都为东柏林，实行社会主义制度和计划经济体制，是华沙条约组织和经济互助委员会的成员国。 </a:t>
            </a: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民主德国是第二次世界大战结束后，在纳粹德国的苏联占领区基础上建国。首都柏林（东柏林）是在纳粹德国首都柏林的苏联占领区范围上成立。民主德国成立初期面临着严重的人口外逃问题，在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世纪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年代有大约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270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万居民由于政治或经济因素非法越境到联邦德国。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1961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年，民主德国政府沿着西柏林边境修建了柏林墙以阻止居民外逃。</a:t>
            </a: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民主德国执政党是德国统一社会党，其他政党组织通过德国统一社会党领导的“民主联盟”和“全国阵线”参与政治活动。教育机构按照马列主义的原则培养社会主义人才。</a:t>
            </a: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冷战时期，民主德国在经济、文化、体育等方面处于社会主义阵营的领先地位。冷战时期著名的标志性建筑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“柏林墙”就在民主德国境内，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1990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日，德意志民主共和国宣布停止存在，其领土正式并入德意志联邦共和国。</a:t>
            </a:r>
          </a:p>
        </p:txBody>
      </p:sp>
    </p:spTree>
    <p:extLst>
      <p:ext uri="{BB962C8B-B14F-4D97-AF65-F5344CB8AC3E}">
        <p14:creationId xmlns:p14="http://schemas.microsoft.com/office/powerpoint/2010/main" val="131398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13DEE-DD66-4570-B911-55768ADBB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44134" cy="1373070"/>
          </a:xfrm>
        </p:spPr>
        <p:txBody>
          <a:bodyPr/>
          <a:lstStyle/>
          <a:p>
            <a:r>
              <a:rPr lang="en-US" altLang="zh-CN" sz="6000"/>
              <a:t>Ministerium für</a:t>
            </a:r>
            <a:r>
              <a:rPr lang="zh-CN" altLang="en-US" sz="6000"/>
              <a:t> </a:t>
            </a:r>
            <a:r>
              <a:rPr lang="en-US" altLang="zh-CN" sz="6000"/>
              <a:t>Staatssicherheit</a:t>
            </a:r>
            <a:endParaRPr lang="zh-CN" altLang="en-US" sz="60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075D5A-E156-409E-AF4E-07908B9C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A2389FDC-89B3-4276-A67E-E15CBD10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936" y="2170638"/>
            <a:ext cx="3129064" cy="46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6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DF19E-05A8-49BD-9EC1-6FB67588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-CN" altLang="en-US"/>
              <a:t>来源</a:t>
            </a:r>
            <a:r>
              <a:rPr lang="zh-CN" altLang="en-US"/>
              <a:t>：</a:t>
            </a:r>
            <a:r>
              <a:rPr lang="zh-Hans-CN" altLang="en-US"/>
              <a:t>百度百科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DD489-E105-4A89-B1DB-B74840F7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6298"/>
            <a:ext cx="12191999" cy="4701702"/>
          </a:xfrm>
        </p:spPr>
        <p:txBody>
          <a:bodyPr>
            <a:noAutofit/>
          </a:bodyPr>
          <a:lstStyle/>
          <a:p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Stasi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，前东德国家安全部，曾经是世界上比较强大的情报机构，全称是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德意志民主共和国国家安全部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，成立于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1950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日，总部设在东柏林。史塔西被认作当时世界上最有效率的情报和秘密警察机构之一。斯塔西成立宗旨是担任东德的政治警察，负责搜集情报、监听监视、反情报等业务。</a:t>
            </a:r>
          </a:p>
          <a:p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2013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日，艺术家宾科夫斯基借用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斯塔西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投影来抗议美国的监视活动。</a:t>
            </a:r>
          </a:p>
          <a:p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该秘密警察机构建于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1950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年的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日，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1990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日正式解散。 斯塔西运作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年，建立了一套完整的监视网络和控制体系，收集了海量监控档案。一直是执政的统一社会党对内进行言论压制和政权维持的有力武器。</a:t>
            </a:r>
          </a:p>
          <a:p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斯塔西的标语是“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WIR SIND UEBERALL”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（我们无处不在），座右铭是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党的剑与盾</a:t>
            </a:r>
            <a:r>
              <a:rPr lang="en-US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16484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5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TM04033917[[fn=Berlin]]_novariants</vt:lpstr>
      <vt:lpstr>PowerPoint 演示文稿</vt:lpstr>
      <vt:lpstr>Die Deutsche Demokratische Republik</vt:lpstr>
      <vt:lpstr>来源：百度百科</vt:lpstr>
      <vt:lpstr>Ministerium für Staatssicherheit</vt:lpstr>
      <vt:lpstr>来源：百度百科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Deutsche Demokratische Republik</dc:title>
  <dc:creator>_ zaoqi</dc:creator>
  <cp:lastModifiedBy>_ zaoqi</cp:lastModifiedBy>
  <cp:revision>4</cp:revision>
  <dcterms:created xsi:type="dcterms:W3CDTF">2018-12-30T06:54:59Z</dcterms:created>
  <dcterms:modified xsi:type="dcterms:W3CDTF">2018-12-31T08:51:24Z</dcterms:modified>
</cp:coreProperties>
</file>