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1305-962A-4643-ACD3-1EBE03E43BB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1764-62D3-41D1-9521-16272892C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6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1305-962A-4643-ACD3-1EBE03E43BB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1764-62D3-41D1-9521-16272892C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6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1305-962A-4643-ACD3-1EBE03E43BB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1764-62D3-41D1-9521-16272892C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67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1305-962A-4643-ACD3-1EBE03E43BB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1764-62D3-41D1-9521-16272892C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0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1305-962A-4643-ACD3-1EBE03E43BB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1764-62D3-41D1-9521-16272892C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9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1305-962A-4643-ACD3-1EBE03E43BB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1764-62D3-41D1-9521-16272892C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15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1305-962A-4643-ACD3-1EBE03E43BB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1764-62D3-41D1-9521-16272892C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0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1305-962A-4643-ACD3-1EBE03E43BB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1764-62D3-41D1-9521-16272892C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85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1305-962A-4643-ACD3-1EBE03E43BB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1764-62D3-41D1-9521-16272892C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1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1305-962A-4643-ACD3-1EBE03E43BB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1764-62D3-41D1-9521-16272892C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3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1305-962A-4643-ACD3-1EBE03E43BB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1764-62D3-41D1-9521-16272892C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0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1305-962A-4643-ACD3-1EBE03E43BB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A1764-62D3-41D1-9521-16272892C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8784" y="415636"/>
            <a:ext cx="1318161" cy="58070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258784" y="866899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258784" y="1318162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58783" y="1757550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258782" y="2220688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258781" y="2671951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258780" y="3135089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258779" y="3633855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258778" y="4132621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246896" y="4678879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246890" y="5438899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389406" y="485701"/>
            <a:ext cx="10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  100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377518" y="925089"/>
            <a:ext cx="10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  100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016332" y="1615044"/>
            <a:ext cx="289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语言的内存结构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20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06272" y="375281"/>
            <a:ext cx="1163782" cy="36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栈内存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59532" y="422173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堆内存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87538" y="761219"/>
            <a:ext cx="1318161" cy="58070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187538" y="1212482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87538" y="1663745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87537" y="2103133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87536" y="2566271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87535" y="3017534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87534" y="3480672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87533" y="3979438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187532" y="4478204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175650" y="5024462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175644" y="5784482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318160" y="831284"/>
            <a:ext cx="10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a   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06272" y="1270672"/>
            <a:ext cx="10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605652" y="791505"/>
            <a:ext cx="3394326" cy="58070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4605652" y="1230902"/>
            <a:ext cx="3406214" cy="1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605652" y="1670290"/>
            <a:ext cx="3394326" cy="2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4605651" y="2115008"/>
            <a:ext cx="3394327" cy="1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4605650" y="2578146"/>
            <a:ext cx="3394328" cy="1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4605649" y="3029409"/>
            <a:ext cx="3394329" cy="1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605648" y="3492547"/>
            <a:ext cx="3394330" cy="1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605647" y="3991313"/>
            <a:ext cx="3394331" cy="1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605646" y="4490079"/>
            <a:ext cx="3303320" cy="1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4593764" y="5036337"/>
            <a:ext cx="3315202" cy="1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4593758" y="5796357"/>
            <a:ext cx="3406220" cy="1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252838" y="886519"/>
            <a:ext cx="14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100  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694205" y="1314894"/>
            <a:ext cx="10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2256311" y="1011807"/>
            <a:ext cx="3503221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328024" y="1270672"/>
            <a:ext cx="10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b   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2307713" y="1094957"/>
            <a:ext cx="3374604" cy="42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250809" y="4073244"/>
            <a:ext cx="10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a   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5120230" y="4102634"/>
            <a:ext cx="14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100  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2384928" y="4294728"/>
            <a:ext cx="2555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256733" y="4607627"/>
            <a:ext cx="10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b   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2363176" y="4792294"/>
            <a:ext cx="2576959" cy="1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120229" y="4611501"/>
            <a:ext cx="14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hello  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8597735" y="2133419"/>
            <a:ext cx="23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中变量的存储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55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06272" y="375281"/>
            <a:ext cx="1163782" cy="36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栈内存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59532" y="422173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堆内存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87538" y="761219"/>
            <a:ext cx="1318161" cy="3620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187538" y="1212482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87538" y="1663745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87537" y="2103133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87536" y="2566271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87535" y="3017534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87534" y="3480672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87533" y="3979438"/>
            <a:ext cx="13181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318160" y="831284"/>
            <a:ext cx="10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a   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306272" y="1270672"/>
            <a:ext cx="10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605652" y="791505"/>
            <a:ext cx="3394326" cy="3698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4605652" y="1230902"/>
            <a:ext cx="3406214" cy="1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605652" y="1670290"/>
            <a:ext cx="3394326" cy="2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605651" y="2115008"/>
            <a:ext cx="3394327" cy="1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4605650" y="2578146"/>
            <a:ext cx="3394328" cy="1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4605649" y="3029409"/>
            <a:ext cx="3394329" cy="1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4605648" y="3492547"/>
            <a:ext cx="3394330" cy="1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605647" y="3991313"/>
            <a:ext cx="3394331" cy="1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605646" y="4490079"/>
            <a:ext cx="3303320" cy="1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252838" y="886519"/>
            <a:ext cx="14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100  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993084" y="1304837"/>
            <a:ext cx="10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256311" y="1011807"/>
            <a:ext cx="3503221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328024" y="1270672"/>
            <a:ext cx="10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b   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597735" y="2133419"/>
            <a:ext cx="23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中变量的存储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306272" y="5225143"/>
            <a:ext cx="4773894" cy="125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61940" y="4888189"/>
            <a:ext cx="14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常量池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363669" y="5602762"/>
            <a:ext cx="14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100  </a:t>
            </a:r>
            <a:endParaRPr lang="zh-CN" altLang="en-US" dirty="0"/>
          </a:p>
        </p:txBody>
      </p:sp>
      <p:cxnSp>
        <p:nvCxnSpPr>
          <p:cNvPr id="46" name="曲线连接符 45"/>
          <p:cNvCxnSpPr/>
          <p:nvPr/>
        </p:nvCxnSpPr>
        <p:spPr>
          <a:xfrm rot="5400000" flipH="1" flipV="1">
            <a:off x="2239985" y="1146874"/>
            <a:ext cx="4634315" cy="43879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384928" y="1458596"/>
            <a:ext cx="3220225" cy="2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/>
          <p:nvPr/>
        </p:nvCxnSpPr>
        <p:spPr>
          <a:xfrm rot="5400000" flipH="1" flipV="1">
            <a:off x="2242619" y="1935421"/>
            <a:ext cx="4120424" cy="32142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5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79</Words>
  <Application>Microsoft Office PowerPoint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Happy</dc:creator>
  <cp:lastModifiedBy>Happy</cp:lastModifiedBy>
  <cp:revision>4</cp:revision>
  <dcterms:created xsi:type="dcterms:W3CDTF">2018-12-19T06:16:18Z</dcterms:created>
  <dcterms:modified xsi:type="dcterms:W3CDTF">2018-12-19T06:54:30Z</dcterms:modified>
</cp:coreProperties>
</file>