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3"/>
    <p:sldId id="291" r:id="rId4"/>
    <p:sldId id="313" r:id="rId5"/>
    <p:sldId id="323" r:id="rId6"/>
    <p:sldId id="327" r:id="rId7"/>
    <p:sldId id="328" r:id="rId8"/>
    <p:sldId id="329" r:id="rId9"/>
    <p:sldId id="347" r:id="rId10"/>
    <p:sldId id="352" r:id="rId11"/>
    <p:sldId id="353" r:id="rId12"/>
    <p:sldId id="354" r:id="rId13"/>
    <p:sldId id="355" r:id="rId14"/>
    <p:sldId id="356" r:id="rId15"/>
    <p:sldId id="357" r:id="rId16"/>
    <p:sldId id="360" r:id="rId17"/>
    <p:sldId id="361" r:id="rId18"/>
    <p:sldId id="362" r:id="rId19"/>
    <p:sldId id="359" r:id="rId20"/>
    <p:sldId id="363" r:id="rId21"/>
    <p:sldId id="358" r:id="rId22"/>
    <p:sldId id="364" r:id="rId23"/>
    <p:sldId id="365" r:id="rId24"/>
    <p:sldId id="366" r:id="rId25"/>
    <p:sldId id="367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this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表示触发事件的元素节点对象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document.getElementBy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(this);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//this表示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循环添加事件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this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= document.getElement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s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TagName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for (var i=0; i&lt;aInput.length; i++) {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aInput[i]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(this.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value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//这里的this表示被点击的那个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元素节点对象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27660" y="1624330"/>
            <a:ext cx="1153668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动态表格的创建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在输入框中输入内容后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点击保存则在表格末尾添加一条记录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点击删除则会删除对应行的记录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2216785"/>
            <a:ext cx="10733405" cy="2269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脚本模式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脚本模式能将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代码和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代码分离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符合代码规范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使用脚本模式我们需要先获取到元素节点对象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再针对该节点对象添加事件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如我们可以采用三种方式来获得节点对象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getElementById(), getElementsByTagName(), getElementsByName()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 document.getElementBy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添加事件方式一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通过匿名函数，可以直接触发对应的代码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推荐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节点对象添加点击事件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onclick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'Hello world!'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添加事件方式二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通过指定的函数名赋值的方式 来执行函数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注意这里不能写成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func()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function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() {  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节点对象添加点击事件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onclick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'Hello world!'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107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事件的分类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JavaScript 可以处理的事件种类有三种：鼠标事件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键盘事件和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HTML事件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鼠标事件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鼠标事件，页面所有元素都可触发鼠标事件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click： 当单击鼠标按钮并在松开时触发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onclick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单击了鼠标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dblclick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 当双击鼠标按钮时触发。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ondblclick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双击了鼠标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mousedown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：当按下了鼠标还未松开时触发。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onmousedown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按下鼠标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 b="1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mouseup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 释放鼠标按钮时触发。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onmouseup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松开了鼠标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mousemove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：当鼠标指针在某个元素上移动时触发。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onmousemove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鼠标移动了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mouseenter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：当鼠标移入某个元素的那一刻触发。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onmouseenter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鼠标移入了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mouseleave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：当鼠标刚移出某个元素的那一刻触发。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onmouseleave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鼠标移出了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zh-CN" altLang="en-US" b="1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. 键盘事件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键盘事件，在键盘上按下键时触发的事件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一般由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对象或者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document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对象调用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keydown：当用户按下键盘上某个键触发，如果按住不放，会重复触发。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window.onkeydown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console.log(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按下了键盘上的某个键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keypress：当用户按下键盘上的字符键触发，如果按住不放，会重复触发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window.onkeypress = function() {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按下了键盘上的字符键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keyup：当用户释放键盘上的某个键触发。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window.onkeyup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松开键盘上的某个键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.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事件，跟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页面相关的事件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load：当页面完全加载后触发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window.onload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页面已经加载完毕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unload：当页面完全卸载后触发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un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load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页面已经卸载完毕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select：当用户选择文本框(input 或 textarea)中的内容触发。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select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选择了文本框中的内容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change：当文本框(input 或 textarea)内容改变且失去焦点后触发。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change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文本框中内容改变了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focus：当页面或者元素获得焦点时触发。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input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focus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文本框获得焦点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blur：当页面或元素失去焦点时触发。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input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blur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文本框失去焦点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submit：当用户点击提交按钮在&lt;form&gt;元素节点上触发。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submit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console.log(‘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提交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’);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reset：当用户点击重置按钮在&lt;form&gt;元素节点上触发。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reset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重置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scroll：当用户滚动带滚动条的元素时触发。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window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onscroll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滚动了滚动条了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 b="1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有一块空白区域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当鼠标移动到区域内,显示"亲爱的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我爱你"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当我鼠标移开的时候,显示"对不起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开玩笑"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当我鼠标不停的在区域内移动的时候, 变换随机颜色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随机十六进制的颜色：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#FFFFFF)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通过事件的执行函数传入的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不是在所有浏览器都有值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浏览器上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对象并没有传过来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这里我们要用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来获取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而在火狐浏览器上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无法获取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而谷歌浏览器支持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事件传参和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两种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为了兼容所有浏览器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我们使用以下方式来得到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 evt || window.event;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//获取到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console.log(e);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中的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可以省略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最终我们可以写成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= evt || event;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//获取到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console.log(e);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evt||event不要倒过来写</a:t>
            </a:r>
            <a:endParaRPr lang="zh-CN" altLang="en-US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276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由三部分组成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1. 核心(ECMAScript)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2.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浏览器对象模型(BOM)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3.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文档对象模型(DOM)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ECMAScript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：是一种由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ECMA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国际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前身为欧洲计算机制造商协会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英文名称是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European Computer Manufacturers Association)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通过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ECMA-262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标准化的脚本程序设计语言。ECMAScript 定义的只是这门语言的基础，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他的组成部分有：语法、类型、语句、关键字、保留字、操作符、对象等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 Browse Object Model,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浏览器对象模型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，提供与浏览器交互的方法和接口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(API ), 开发人员使用BOM可以控制浏览器显示页面以外的部分.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 Document  Object Model,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文档对象模型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，提供访问和操作网页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内容的方法和接口</a:t>
            </a: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3446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的属性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button: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鼠标按键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浏览器可视区域的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浏览器可视区域的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浏览器内容区域的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浏览器内容区域的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screenX: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显示器屏幕的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screenY: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显示器屏幕的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鼠标点击的元素位置距离元素左边界的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鼠标点击的元素位置距离元素上边界的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83540" y="1543368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鼠标点击某处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让精灵移动到该处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鼠标移动时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让精灵跟随鼠标移动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" y="2615883"/>
            <a:ext cx="4464050" cy="378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pic>
        <p:nvPicPr>
          <p:cNvPr id="6042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85" y="3731260"/>
            <a:ext cx="2081530" cy="2537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10" y="3730625"/>
            <a:ext cx="1961515" cy="251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7"/>
          <p:cNvSpPr txBox="1"/>
          <p:nvPr/>
        </p:nvSpPr>
        <p:spPr>
          <a:xfrm>
            <a:off x="371475" y="1615123"/>
            <a:ext cx="8496300" cy="17837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2,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制作下拉菜单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1,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最开始效果如左图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2,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鼠标滑过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请选择游戏名称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区域时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效果如图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3,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鼠标滑过下拉选项区域时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让下拉选项可以继续显示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移开后隐藏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4,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鼠标在选项中滑过时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显示效果图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5,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选择某一项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将顶部的名称改成你选择的游戏名称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" y="3731260"/>
            <a:ext cx="1997710" cy="2556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960" y="3729990"/>
            <a:ext cx="1903413" cy="253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827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冒泡传递事件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document.onclick=function(){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document');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document.documentElement.onclick=function() 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html');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document.body.onclick= function(){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body');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document.getElementById('box').onclick=function() 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div');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document.getElementsByTagName('input')[0].onclick= function(){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input');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但是一般我们只在指定的节点上添加事件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而不想让其传递到下层节点触发事件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这样我们就需要阻止事件冒泡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阻止事件冒泡有两个方法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(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在指定不想再继续传递事件的节点的事件执行函数中使用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1, 取消冒泡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IE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.cancelBubble = true;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2, 停止传播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IE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.stopPropagation();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document.getElementsByTagName('input')[0].onclick=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evt || window.event;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//可以通过下述两个方法取消事件冒泡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if(e.stopPropagation){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	e.stopPropagation();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}else{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	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e.cancelBubble = true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5361" name="文本框 7"/>
          <p:cNvSpPr txBox="1"/>
          <p:nvPr/>
        </p:nvSpPr>
        <p:spPr>
          <a:xfrm>
            <a:off x="394970" y="1603375"/>
            <a:ext cx="9512300" cy="2693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阻止浏览器默认行为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if (e.preventDefault)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	e.preventDefault();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//非IE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else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e.returnValue = false;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// IE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3056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所谓拖拽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就是按住元素后移动位置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最后松开的过程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实现拖拽相关的三大事件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 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 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onmouseup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实现拖拽思路：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给目标元素添加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在鼠标按下的瞬间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记录鼠标所在位置与目标元素左边界的距离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disX,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以及与上边界的距离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disY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发生以后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鼠标按下后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，就给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根据以下公式不断刷新目标元素所在的位置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公式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目标元素的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left = oEvent.clientX – disX + “px”;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目标元素的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top = oEvent.clientY – disY + “px”;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3,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发生以后，给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onmouseup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，且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onmouseup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事件中，取消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0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onload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var box = document.getElementById("box");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//鼠标按下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box.onmousedown = function(evt)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e 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//计算鼠标位置与div左边和上边的距离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disX = e.offsetX;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disY = e.offsetY;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//鼠标移动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document.onmousemove = function(evt)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var 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box.style.left = e.pageX - disX + "px";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box.style.top = e.pageY - disY + "px";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//鼠标松开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document.onmouseup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document.onmousemove = null;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document.onmouseup = null;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7649" name="文本框 7"/>
          <p:cNvSpPr txBox="1"/>
          <p:nvPr/>
        </p:nvSpPr>
        <p:spPr>
          <a:xfrm>
            <a:off x="323850" y="1564323"/>
            <a:ext cx="84963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窗口拖动和关闭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只可以点击紫色区域才可以拖拽窗口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点击关闭按钮就关闭窗口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2185035"/>
            <a:ext cx="3865245" cy="3773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BOM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的核心是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对象（全局）</a:t>
            </a:r>
            <a:endParaRPr lang="zh-CN" altLang="en-US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对象的方法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alert(text)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弹出提示框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警告框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)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confirm():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创建一个需要用户确认的对话框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prompt(text,defaultInput) 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创建一个对话框要求用户输入信息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open(url,name,[options]) :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打开一个新窗口并返回新 window 对象</a:t>
            </a: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对象中的方法：</a:t>
            </a:r>
            <a:endParaRPr lang="zh-CN" altLang="en-US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location.href = '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http://www.baidu.com'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跳转到指定的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endParaRPr lang="en-US" altLang="zh-CN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location.assign('http://www.baidu.com');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跳转到指定的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location.reload();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最有效的重新加载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有缓存加载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1" name="文本框 7"/>
          <p:cNvSpPr txBox="1"/>
          <p:nvPr/>
        </p:nvSpPr>
        <p:spPr>
          <a:xfrm>
            <a:off x="348615" y="1604328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完整的向左自动无缝轮播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效果如下图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536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2353945"/>
            <a:ext cx="6200140" cy="3617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1505" name="文本框 7"/>
          <p:cNvSpPr txBox="1"/>
          <p:nvPr/>
        </p:nvSpPr>
        <p:spPr>
          <a:xfrm>
            <a:off x="419735" y="1599883"/>
            <a:ext cx="835183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实现京东首页的轮播效果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1507" name="图片 1" descr="轮播图作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307273"/>
            <a:ext cx="8572500" cy="3859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的概念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就是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Document  Object Model(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文档对象模型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的缩写，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DOM 是 W3C（万维网联盟）的标准。</a:t>
            </a:r>
            <a:endParaRPr lang="zh-CN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DOM是中立于平台和语言的接口，它允许程序和脚本动态地访问和更新文档的内容、结构和样式。</a:t>
            </a:r>
            <a:endParaRPr lang="zh-CN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HTML-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页面结构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css-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页面样式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javascript –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页面行为操作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节点分类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DOM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节点分为三种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元素节点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属性节点和文本节点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&lt;div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title=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"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属性节点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"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&gt;测试Div&lt;/div&gt;</a:t>
            </a:r>
            <a:endParaRPr lang="zh-CN" altLang="en-US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&lt;div&gt;&lt;/div&gt;: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元素节点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最重要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title=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"属性节点"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属性节点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测试Div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文本节点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元素节点对象的获取方式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getElementById()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获取特定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元素的节点对象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getElementsByTagName():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获取指定标签名的节点列表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getElementsByName():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获取相同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name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属性值的节点列表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570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getElementById()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getElementById()需要给一个参数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元素节点的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属性值。如果找到相应的元素则返回该元素的元素节点对象，如果不存在，则返回 null。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例如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获取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id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为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box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的元素节点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document.getElementById('box');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值存在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但是返回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，则是执行顺序的问题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解决方法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&lt;script&gt;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(JS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结构后面；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onload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事件来处理，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onload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事件会在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加载完毕后再调用。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//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加载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html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后执行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window.onload=function() {     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document.getElementById('box');  </a:t>
            </a: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//id具有唯一性</a:t>
            </a:r>
            <a:endParaRPr lang="en-US" altLang="zh-CN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};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491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元素节点的属性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tagName: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元素节点对象所指向的标签名称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innerHTML: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元素节点中的内容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className: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class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属性值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style: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内联样式对象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children: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某元素的所有子元素节点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value: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输入框的内容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287655" y="1484630"/>
            <a:ext cx="114242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实现一个个人信息页面   姓名  年龄  学历  专业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可以获取到输入的信息, 点击保存按钮以后, 输出信息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信息显示形式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姓名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张三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:33,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学历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本科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专业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计算机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2516505"/>
            <a:ext cx="5422900" cy="1521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9382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DOM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节点操作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DOM节点操作指的是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创建节点、复制节点、插入节点、删除节点和替换节点等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操作所涉及的方法有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createElement();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创建一个元素节点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appendChild();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添加一个新子节点到子节点的末尾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createTextNode();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创建一个文本节点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insertBefore();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将新节点插入到某节点前面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replaceChild();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将新节点替换旧节点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cloneNode();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复制节点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removeChild();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移除节点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8209</Words>
  <Application>WPS 演示</Application>
  <PresentationFormat>自定义</PresentationFormat>
  <Paragraphs>510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646</cp:revision>
  <dcterms:created xsi:type="dcterms:W3CDTF">2015-08-05T01:47:00Z</dcterms:created>
  <dcterms:modified xsi:type="dcterms:W3CDTF">2018-01-22T11:53:00Z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