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1E0B3-0EF3-44BF-9C1A-8A1E50B5A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32146-3CD0-4003-A8FB-487237EB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18DC6-D8FF-4961-B5ED-45F18030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C6BD9-4069-4911-95E4-336D42AB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0C3B6-D804-4766-BE17-82FDD8E4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0AC11-C7A8-4B6C-856A-038DF381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523AC-3993-4E6D-A06A-07E94E08A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FB750-77DD-43FB-BDDF-289E429C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34DC5-EF74-4618-B044-B0980DE3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76252-3F1A-4D39-B456-C1C63CAF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518A78-63F9-46DF-9393-2608675D2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DF8C7-FEC7-4FA2-8896-9D19A949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79337-65D7-46F2-BAF6-0A00978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350A4-61DD-43C0-BBA1-2FF92931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75133-3BDB-4E00-99FB-5D175760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85CF-2E39-49CD-A68C-61BEDAF9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628F8-598C-4A1F-8ABB-6C8DA004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426B-2FE8-4856-806E-962A671F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ED51-CCD3-4E56-ABF9-171BA573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83230-50F5-43AB-B034-5E799CAD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9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4C16-1A25-4A54-9283-7FBC70A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2417A-D2C1-4E75-8CA7-358523B8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B86EA-05F2-464A-B08E-3AE42BC9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FAEF7-00DD-47B6-9EA1-C19EE305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B215E-5B62-4993-96B3-56ECC8AF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A1093-4852-46A6-AC0C-09505BC3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9425-B91A-4F76-8D6B-04541FB4A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D661-B479-4DCD-96D4-48BA42B8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6F9C3-01FC-4480-A62E-16324B7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BC311-8835-470A-A9DB-3C03EF58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2BB31-95BC-4F73-B2D5-DF75ED06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E8085-154D-413F-AD21-812F9B4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AFF57-E608-44DA-B1DD-FB92C93B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4528E-A8EA-4714-8065-5FB01B17A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EA03AB-A5AF-4CD6-B155-46F075EBE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F1BD5D-F852-4F03-A28E-96F6BC1A4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5C25B-FC54-4347-A9F6-B6A08829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4FC039-3DE4-4425-AD4D-4CF0142F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FF537B-8696-41ED-A1BD-E4B97E6A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6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00A7-A9FB-4647-95C3-E4AD81E2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1CD0F-9C07-44BC-85F1-A588353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7F3EF1-D1CD-4110-9EE8-2A5AE6E1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4F59C-C4B5-45B9-B32E-413727ED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137F5-7AAC-4BBE-9AD8-E219F688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A6AD5-432F-42CE-9653-E0DCB157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35050-0F20-4A03-B6AC-A2739A9D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71C2-200C-4104-AB1C-C17652C8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16711-CF3F-4BED-8F60-0F58D63B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4494A-590B-480E-AF02-58408C1D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DCE35-33A8-471C-87DF-166C3757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6A35F-717C-40B7-BAAD-28EDCE43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AA3FA-8FD7-482A-AF0D-4C146C0A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93B9-E66B-4C9B-8C0E-6F3A9850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1C6F2D-955B-4460-AFE8-633F9B7F0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74A7D-9F9A-4AA5-9EF6-25960AFD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7E5BC-DDBF-4FE9-BEED-1005A8B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C661A-FCBD-4FA0-8C3A-EB46D1E5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6A33A-4A26-4A01-97A7-36F317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1E35B8-1F36-49DB-93DC-75CF8D7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53F14-F0CE-4FBD-8CD0-4BBEE233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E2A2A-6557-4776-B4EB-7D42401C5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2690-7AC6-447A-A98C-5C44518303E4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5F01C-CFAD-4DF3-89A9-1CC44A67E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A4494-4F1E-4FDF-9D41-D276C0D7F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1FEB-92BA-4F5A-9095-0734CC837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7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D8C49E3-AEA9-4F26-BD6F-83119C7F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5" y="1390775"/>
            <a:ext cx="4198359" cy="24573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6FE4A1-7C63-4BB8-AA3C-C0AA55A51D9D}"/>
              </a:ext>
            </a:extLst>
          </p:cNvPr>
          <p:cNvGrpSpPr/>
          <p:nvPr/>
        </p:nvGrpSpPr>
        <p:grpSpPr>
          <a:xfrm>
            <a:off x="5380025" y="1400299"/>
            <a:ext cx="5959254" cy="2666875"/>
            <a:chOff x="5380025" y="1400299"/>
            <a:chExt cx="5959254" cy="26668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FECC92-2D31-463E-A94E-DBFFC00E9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946" y="1400299"/>
              <a:ext cx="4533333" cy="2666875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F202D59E-3E16-4146-A2BF-4709D94A77C8}"/>
                </a:ext>
              </a:extLst>
            </p:cNvPr>
            <p:cNvSpPr/>
            <p:nvPr/>
          </p:nvSpPr>
          <p:spPr>
            <a:xfrm>
              <a:off x="5380025" y="2371247"/>
              <a:ext cx="1085850" cy="429578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3292736-E4F8-42A8-B159-AB6247BB1EE3}"/>
              </a:ext>
            </a:extLst>
          </p:cNvPr>
          <p:cNvSpPr txBox="1"/>
          <p:nvPr/>
        </p:nvSpPr>
        <p:spPr>
          <a:xfrm>
            <a:off x="759171" y="323850"/>
            <a:ext cx="533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BEF3F3-0159-441E-8EF2-9D4CE1060247}"/>
              </a:ext>
            </a:extLst>
          </p:cNvPr>
          <p:cNvSpPr txBox="1"/>
          <p:nvPr/>
        </p:nvSpPr>
        <p:spPr>
          <a:xfrm>
            <a:off x="871587" y="5203979"/>
            <a:ext cx="6357888" cy="8744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   a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中变量的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不同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是否开启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’use strict ’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变量的作用域不同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4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10872-305A-439A-B45A-7D3EB023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变量提升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83E49-9096-4231-B0FD-E75EA4B29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3"/>
          <a:stretch/>
        </p:blipFill>
        <p:spPr>
          <a:xfrm>
            <a:off x="943626" y="1138468"/>
            <a:ext cx="4037949" cy="350973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92BE0A5-7427-4DD6-BB35-30F765B7FC67}"/>
              </a:ext>
            </a:extLst>
          </p:cNvPr>
          <p:cNvGrpSpPr/>
          <p:nvPr/>
        </p:nvGrpSpPr>
        <p:grpSpPr>
          <a:xfrm>
            <a:off x="5353050" y="1100368"/>
            <a:ext cx="5924550" cy="4247619"/>
            <a:chOff x="5353050" y="938443"/>
            <a:chExt cx="5924550" cy="424761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690D98-58DC-4E25-845B-71A9C0CA8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54"/>
            <a:stretch/>
          </p:blipFill>
          <p:spPr>
            <a:xfrm>
              <a:off x="6929744" y="938443"/>
              <a:ext cx="4347856" cy="4247619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C42763C-7C0C-40C8-AFB0-B6D22C7CD80F}"/>
                </a:ext>
              </a:extLst>
            </p:cNvPr>
            <p:cNvSpPr/>
            <p:nvPr/>
          </p:nvSpPr>
          <p:spPr>
            <a:xfrm>
              <a:off x="5353050" y="2524125"/>
              <a:ext cx="1209675" cy="428625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E289C95-DF91-496C-BACA-5A6FDA4C0D14}"/>
              </a:ext>
            </a:extLst>
          </p:cNvPr>
          <p:cNvSpPr/>
          <p:nvPr/>
        </p:nvSpPr>
        <p:spPr>
          <a:xfrm>
            <a:off x="943626" y="5644634"/>
            <a:ext cx="47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都被提升到了函数体的顶部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5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483CEC-FD4A-455A-89ED-2EA3A67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0" y="1006475"/>
            <a:ext cx="5040499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5F4C86-5925-4D0C-A315-FF3D0349EF7A}"/>
              </a:ext>
            </a:extLst>
          </p:cNvPr>
          <p:cNvSpPr txBox="1"/>
          <p:nvPr/>
        </p:nvSpPr>
        <p:spPr>
          <a:xfrm>
            <a:off x="527750" y="5663345"/>
            <a:ext cx="116833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this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所引用的是函数上下文，取决于函数是如何调用的，而不是怎么被定义的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this: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函数体内部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获取当前的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，要明白 this 指向，就是搞清楚</a:t>
            </a:r>
            <a:r>
              <a:rPr lang="zh-CN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函数的运行环境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谁调用了函数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4516A9-3331-4ED2-80A1-FC7A11AC5747}"/>
              </a:ext>
            </a:extLst>
          </p:cNvPr>
          <p:cNvSpPr txBox="1">
            <a:spLocks/>
          </p:cNvSpPr>
          <p:nvPr/>
        </p:nvSpPr>
        <p:spPr>
          <a:xfrm>
            <a:off x="838200" y="285750"/>
            <a:ext cx="10515600" cy="54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这个“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”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3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00AA280-239E-41C1-BB3E-30363CD8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94" y="3743538"/>
            <a:ext cx="4076531" cy="141202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349D6BA-6EB1-4642-9D29-BF381DD2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zh-CN" altLang="en-US" dirty="0"/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63F8C41-06EF-47DD-9BF5-05A750E71C70}"/>
              </a:ext>
            </a:extLst>
          </p:cNvPr>
          <p:cNvSpPr/>
          <p:nvPr/>
        </p:nvSpPr>
        <p:spPr>
          <a:xfrm>
            <a:off x="2962063" y="2314305"/>
            <a:ext cx="552450" cy="31432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E7404A-EE23-4DDC-BE0F-1AACCE00A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4"/>
          <a:stretch/>
        </p:blipFill>
        <p:spPr>
          <a:xfrm>
            <a:off x="1028810" y="1166923"/>
            <a:ext cx="1581040" cy="29620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EF567FD-3845-4B16-B4B6-E6778E120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82" y="1166923"/>
            <a:ext cx="2868567" cy="30336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C97906-D30B-4E25-8AC6-15A1CE094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95" y="1166922"/>
            <a:ext cx="4076530" cy="2138253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8210CDC8-CD42-4F13-812B-0FF5359B6F48}"/>
              </a:ext>
            </a:extLst>
          </p:cNvPr>
          <p:cNvSpPr/>
          <p:nvPr/>
        </p:nvSpPr>
        <p:spPr>
          <a:xfrm flipH="1">
            <a:off x="6961197" y="2314305"/>
            <a:ext cx="552450" cy="31432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D1214BC-BEB3-49DD-B89F-4467A67CD181}"/>
              </a:ext>
            </a:extLst>
          </p:cNvPr>
          <p:cNvSpPr/>
          <p:nvPr/>
        </p:nvSpPr>
        <p:spPr>
          <a:xfrm flipH="1">
            <a:off x="6961197" y="3828780"/>
            <a:ext cx="552450" cy="31432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65604B-84A0-4552-8535-B7086EBE2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3"/>
          <a:stretch/>
        </p:blipFill>
        <p:spPr>
          <a:xfrm>
            <a:off x="962522" y="1390810"/>
            <a:ext cx="7810004" cy="2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B66F7A-DD00-4410-842B-089DF186A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6"/>
          <a:stretch/>
        </p:blipFill>
        <p:spPr>
          <a:xfrm>
            <a:off x="9710892" y="1390810"/>
            <a:ext cx="2261147" cy="218106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77896F0-A075-4AD6-B9DA-0E757C04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事件循环</a:t>
            </a: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D4865FA-60DB-428A-ACE6-2731F9B37A77}"/>
              </a:ext>
            </a:extLst>
          </p:cNvPr>
          <p:cNvSpPr/>
          <p:nvPr/>
        </p:nvSpPr>
        <p:spPr>
          <a:xfrm>
            <a:off x="9029700" y="2447925"/>
            <a:ext cx="571500" cy="2381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074A14B-998C-458A-9230-6A208A76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5054800"/>
            <a:ext cx="10799419" cy="78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浏览器有一个事件循环用于检查事件队列，处理延迟的事件。</a:t>
            </a:r>
            <a:r>
              <a:rPr kumimoji="0" lang="zh-CN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UI事件</a:t>
            </a:r>
            <a:r>
              <a:rPr kumimoji="0" lang="zh-CN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（例如，点击，滚动等），</a:t>
            </a:r>
            <a:r>
              <a:rPr kumimoji="0" lang="zh-CN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Ajax回</a:t>
            </a:r>
            <a:endParaRPr kumimoji="0" lang="en-US" altLang="zh-CN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kumimoji="0" lang="zh-CN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kumimoji="0" lang="en-US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i="0" u="none" strike="noStrike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r>
              <a:rPr kumimoji="0" lang="en-US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0" lang="zh-CN" altLang="en-US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0" lang="en-US" altLang="zh-CN" i="0" u="none" strike="noStrike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kumimoji="0" lang="en-US" altLang="zh-CN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0" lang="zh-CN" altLang="zh-CN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提供给的回调都会依次被事件循环处理。 </a:t>
            </a:r>
          </a:p>
        </p:txBody>
      </p:sp>
    </p:spTree>
    <p:extLst>
      <p:ext uri="{BB962C8B-B14F-4D97-AF65-F5344CB8AC3E}">
        <p14:creationId xmlns:p14="http://schemas.microsoft.com/office/powerpoint/2010/main" val="10296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150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 zhang</dc:creator>
  <cp:lastModifiedBy>yiwen zhang</cp:lastModifiedBy>
  <cp:revision>19</cp:revision>
  <dcterms:created xsi:type="dcterms:W3CDTF">2019-03-25T03:11:43Z</dcterms:created>
  <dcterms:modified xsi:type="dcterms:W3CDTF">2019-03-27T12:28:38Z</dcterms:modified>
</cp:coreProperties>
</file>