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15" y="115570"/>
            <a:ext cx="10515600" cy="67373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利用封装和继承的特性完成如下操作：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4450" y="789940"/>
            <a:ext cx="12308205" cy="598868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小学生：</a:t>
            </a:r>
            <a:endParaRPr lang="zh-CN" altLang="en-US" sz="2400"/>
          </a:p>
          <a:p>
            <a:r>
              <a:rPr lang="zh-CN" altLang="en-US" sz="2400"/>
              <a:t>		属性：姓名、学号、年龄、性别	</a:t>
            </a:r>
            <a:endParaRPr lang="zh-CN" altLang="en-US" sz="2400"/>
          </a:p>
          <a:p>
            <a:r>
              <a:rPr lang="zh-CN" altLang="en-US" sz="2400"/>
              <a:t>		行为：学习、打架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中学生：</a:t>
            </a:r>
            <a:endParaRPr lang="zh-CN" altLang="en-US" sz="2400"/>
          </a:p>
          <a:p>
            <a:pPr marL="914400" lvl="2" indent="0">
              <a:buNone/>
            </a:pPr>
            <a:r>
              <a:rPr lang="en-US" altLang="zh-CN" sz="2400"/>
              <a:t>	</a:t>
            </a:r>
            <a:r>
              <a:rPr lang="zh-CN" altLang="en-US" sz="2400">
                <a:sym typeface="+mn-ea"/>
              </a:rPr>
              <a:t>属性：姓名、学号、年龄、性别</a:t>
            </a:r>
            <a:endParaRPr lang="zh-CN" altLang="en-US" sz="2400">
              <a:sym typeface="+mn-ea"/>
            </a:endParaRPr>
          </a:p>
          <a:p>
            <a:pPr marL="914400" lvl="2" indent="0">
              <a:buNone/>
            </a:pPr>
            <a:r>
              <a:rPr lang="en-US" altLang="zh-CN" sz="2400">
                <a:sym typeface="+mn-ea"/>
              </a:rPr>
              <a:t>	行为：</a:t>
            </a:r>
            <a:r>
              <a:rPr lang="zh-CN" altLang="en-US" sz="2400">
                <a:sym typeface="+mn-ea"/>
              </a:rPr>
              <a:t>学习、谈恋爱	</a:t>
            </a:r>
            <a:endParaRPr lang="zh-CN" altLang="en-US" sz="2400">
              <a:sym typeface="+mn-ea"/>
            </a:endParaRPr>
          </a:p>
          <a:p>
            <a:pPr marL="914400" lvl="2" indent="0">
              <a:buNone/>
            </a:pPr>
            <a:r>
              <a:rPr lang="zh-CN" altLang="en-US" sz="2400"/>
              <a:t>大学生：</a:t>
            </a:r>
            <a:endParaRPr lang="zh-CN" altLang="en-US" sz="2400"/>
          </a:p>
          <a:p>
            <a:pPr marL="914400" lvl="2" indent="0"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属性：姓名、学号、年龄、性别</a:t>
            </a:r>
            <a:endParaRPr lang="zh-CN" altLang="en-US" sz="2400">
              <a:sym typeface="+mn-ea"/>
            </a:endParaRPr>
          </a:p>
          <a:p>
            <a:pPr marL="914400" lvl="2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行为：学习、打游戏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测试类中：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		创建小学生对象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			调用学习的方法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				打印内容为： xx 学习的内容为：语文 数学 英语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		创建中学生对象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			调用学习的方法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				打印内容为：xx 学习的内容为：语数外 生物化 史地政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		创建大学生对象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			调用学习的方法：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400"/>
              <a:t>				打印内容为： 逃课中。。。。。。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定义父类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5668645"/>
          </a:xfrm>
        </p:spPr>
        <p:txBody>
          <a:bodyPr>
            <a:noAutofit/>
          </a:bodyPr>
          <a:p>
            <a:r>
              <a:rPr lang="zh-CN" altLang="en-US" sz="2800"/>
              <a:t>两个或者两个以上的类具有相同的属性和方法，我们可以抽取一个类出来，在抽取出来的类中声明各个类中的公共的部分</a:t>
            </a:r>
            <a:endParaRPr lang="zh-CN" altLang="en-US" sz="2800"/>
          </a:p>
          <a:p>
            <a:r>
              <a:rPr lang="zh-CN" altLang="en-US" sz="2800"/>
              <a:t>小、中、大学生之间共有的属性建立一个父类，提高效率</a:t>
            </a:r>
            <a:endParaRPr lang="zh-CN" altLang="en-US" sz="2800"/>
          </a:p>
          <a:p>
            <a:r>
              <a:rPr lang="zh-CN" altLang="en-US" sz="2800"/>
              <a:t>class Person(object):</a:t>
            </a:r>
            <a:endParaRPr lang="zh-CN" altLang="en-US" sz="2800"/>
          </a:p>
          <a:p>
            <a:r>
              <a:rPr lang="zh-CN" altLang="en-US" sz="2800"/>
              <a:t>    def __init__(self,name,num,age,gender):</a:t>
            </a:r>
            <a:endParaRPr lang="zh-CN" altLang="en-US" sz="2800"/>
          </a:p>
          <a:p>
            <a:r>
              <a:rPr lang="zh-CN" altLang="en-US" sz="2800"/>
              <a:t>        self.name=name</a:t>
            </a:r>
            <a:endParaRPr lang="zh-CN" altLang="en-US" sz="2800"/>
          </a:p>
          <a:p>
            <a:r>
              <a:rPr lang="zh-CN" altLang="en-US" sz="2800"/>
              <a:t>        self.num=num</a:t>
            </a:r>
            <a:endParaRPr lang="zh-CN" altLang="en-US" sz="2800"/>
          </a:p>
          <a:p>
            <a:r>
              <a:rPr lang="zh-CN" altLang="en-US" sz="2800"/>
              <a:t>        self.age=age</a:t>
            </a:r>
            <a:endParaRPr lang="zh-CN" altLang="en-US" sz="2800"/>
          </a:p>
          <a:p>
            <a:r>
              <a:rPr lang="zh-CN" altLang="en-US" sz="2800"/>
              <a:t>        self.gender=gender</a:t>
            </a:r>
            <a:endParaRPr lang="zh-CN" altLang="en-US" sz="2800"/>
          </a:p>
          <a:p>
            <a:r>
              <a:rPr lang="zh-CN" altLang="en-US" sz="2800"/>
              <a:t>    def study(s</a:t>
            </a:r>
            <a:r>
              <a:rPr lang="zh-CN" altLang="en-US" sz="2800">
                <a:sym typeface="+mn-ea"/>
              </a:rPr>
              <a:t>elf,name):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        print("学习")</a:t>
            </a:r>
            <a:endParaRPr lang="zh-CN" altLang="en-US" sz="4000"/>
          </a:p>
          <a:p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51435"/>
            <a:ext cx="10515600" cy="177419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小学生：</a:t>
            </a:r>
            <a:br>
              <a:rPr lang="zh-CN" altLang="en-US"/>
            </a:br>
            <a:r>
              <a:rPr lang="zh-CN" altLang="en-US">
                <a:sym typeface="+mn-ea"/>
              </a:rPr>
              <a:t>		属性：姓名、学号、年龄、性别	</a:t>
            </a:r>
            <a:br>
              <a:rPr lang="zh-CN" altLang="en-US"/>
            </a:br>
            <a:r>
              <a:rPr lang="zh-CN" altLang="en-US">
                <a:sym typeface="+mn-ea"/>
              </a:rPr>
              <a:t>		行为：学习、打架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创建小学生对象</a:t>
            </a:r>
            <a:br>
              <a:rPr lang="zh-CN" altLang="en-US"/>
            </a:br>
            <a:r>
              <a:rPr lang="zh-CN" altLang="en-US">
                <a:sym typeface="+mn-ea"/>
              </a:rPr>
              <a:t>			调用学习的方法</a:t>
            </a:r>
            <a:br>
              <a:rPr lang="zh-CN" altLang="en-US"/>
            </a:br>
            <a:r>
              <a:rPr lang="zh-CN" altLang="en-US">
                <a:sym typeface="+mn-ea"/>
              </a:rPr>
              <a:t>				打印内容为： xx 学习的内容为：语文 数学 英语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800"/>
              <a:t>建立小学生的类，代码如下：</a:t>
            </a:r>
            <a:endParaRPr lang="zh-CN" altLang="en-US" sz="2800"/>
          </a:p>
          <a:p>
            <a:r>
              <a:rPr lang="zh-CN" altLang="en-US" sz="2800"/>
              <a:t>from module2.person import Person</a:t>
            </a:r>
            <a:endParaRPr lang="zh-CN" altLang="en-US" sz="2800"/>
          </a:p>
          <a:p>
            <a:r>
              <a:rPr lang="zh-CN" altLang="en-US" sz="2800"/>
              <a:t>class Pupil(Person):</a:t>
            </a:r>
            <a:endParaRPr lang="zh-CN" altLang="en-US" sz="2800"/>
          </a:p>
          <a:p>
            <a:r>
              <a:rPr lang="zh-CN" altLang="en-US" sz="2800"/>
              <a:t>    def __init__(self,name,num,age,gender):</a:t>
            </a:r>
            <a:endParaRPr lang="zh-CN" altLang="en-US" sz="2800"/>
          </a:p>
          <a:p>
            <a:r>
              <a:rPr lang="zh-CN" altLang="en-US" sz="2800"/>
              <a:t>        super().__init__(name,num,age,gender)</a:t>
            </a:r>
            <a:endParaRPr lang="zh-CN" altLang="en-US" sz="2800"/>
          </a:p>
          <a:p>
            <a:r>
              <a:rPr lang="zh-CN" altLang="en-US" sz="2800"/>
              <a:t>    def fight(self):</a:t>
            </a:r>
            <a:endParaRPr lang="zh-CN" altLang="en-US" sz="2800"/>
          </a:p>
          <a:p>
            <a:r>
              <a:rPr lang="zh-CN" altLang="en-US" sz="2800"/>
              <a:t>        print("打架")</a:t>
            </a:r>
            <a:endParaRPr lang="zh-CN" altLang="en-US" sz="2800"/>
          </a:p>
          <a:p>
            <a:r>
              <a:rPr lang="zh-CN" altLang="en-US" sz="2800"/>
              <a:t>    def study(self,name):</a:t>
            </a:r>
            <a:endParaRPr lang="zh-CN" altLang="en-US" sz="2800"/>
          </a:p>
          <a:p>
            <a:r>
              <a:rPr lang="zh-CN" altLang="en-US" sz="2800"/>
              <a:t>        print("%s学习的内容为：语文 数学 英语"%self.name)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74625"/>
            <a:ext cx="10515600" cy="183451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中学生：</a:t>
            </a:r>
            <a:br>
              <a:rPr lang="zh-CN" altLang="en-US"/>
            </a:b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属性：姓名、学号、年龄、性别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	行为：</a:t>
            </a:r>
            <a:r>
              <a:rPr lang="zh-CN" altLang="en-US">
                <a:sym typeface="+mn-ea"/>
              </a:rPr>
              <a:t>学习、谈恋爱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创建中学生对象</a:t>
            </a:r>
            <a:br>
              <a:rPr lang="zh-CN" altLang="en-US"/>
            </a:br>
            <a:r>
              <a:rPr lang="zh-CN" altLang="en-US">
                <a:sym typeface="+mn-ea"/>
              </a:rPr>
              <a:t>		调用学习的方法</a:t>
            </a:r>
            <a:br>
              <a:rPr lang="zh-CN" altLang="en-US"/>
            </a:br>
            <a:r>
              <a:rPr lang="zh-CN" altLang="en-US">
                <a:sym typeface="+mn-ea"/>
              </a:rPr>
              <a:t>			打印内容为：xx 学习的内容为：语数外 生物化 史地政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253615"/>
            <a:ext cx="10515600" cy="4351338"/>
          </a:xfrm>
        </p:spPr>
        <p:txBody>
          <a:bodyPr>
            <a:noAutofit/>
          </a:bodyPr>
          <a:p>
            <a:r>
              <a:rPr lang="zh-CN" altLang="en-US" sz="2800"/>
              <a:t>from module2.person import Person</a:t>
            </a:r>
            <a:endParaRPr lang="zh-CN" altLang="en-US" sz="2800"/>
          </a:p>
          <a:p>
            <a:r>
              <a:rPr lang="zh-CN" altLang="en-US" sz="2800"/>
              <a:t>class High(Person):</a:t>
            </a:r>
            <a:endParaRPr lang="zh-CN" altLang="en-US" sz="2800"/>
          </a:p>
          <a:p>
            <a:r>
              <a:rPr lang="zh-CN" altLang="en-US" sz="2800"/>
              <a:t>    def __init__(self,name,num,age,gender):</a:t>
            </a:r>
            <a:endParaRPr lang="zh-CN" altLang="en-US" sz="2800"/>
          </a:p>
          <a:p>
            <a:r>
              <a:rPr lang="zh-CN" altLang="en-US" sz="2800"/>
              <a:t>        super().__init__(name,num,age,gender)</a:t>
            </a:r>
            <a:endParaRPr lang="zh-CN" altLang="en-US" sz="2800"/>
          </a:p>
          <a:p>
            <a:r>
              <a:rPr lang="zh-CN" altLang="en-US" sz="2800"/>
              <a:t>    def love(self):</a:t>
            </a:r>
            <a:endParaRPr lang="zh-CN" altLang="en-US" sz="2800"/>
          </a:p>
          <a:p>
            <a:r>
              <a:rPr lang="zh-CN" altLang="en-US" sz="2800"/>
              <a:t>        print("谈恋爱")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def study(self,name):</a:t>
            </a:r>
            <a:endParaRPr lang="zh-CN" altLang="en-US" sz="2800"/>
          </a:p>
          <a:p>
            <a:r>
              <a:rPr lang="zh-CN" altLang="en-US" sz="2800"/>
              <a:t>        print("%s学习的内容为：语数外 生物化 史地政"%self.name)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317500"/>
            <a:ext cx="10515600" cy="169164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大学生：</a:t>
            </a:r>
            <a:br>
              <a:rPr lang="zh-CN" altLang="en-US"/>
            </a:b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属性：姓名、学号、年龄、性别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行为：学习、打游戏</a:t>
            </a:r>
            <a:br>
              <a:rPr lang="zh-CN" altLang="en-US"/>
            </a:br>
            <a:r>
              <a:rPr lang="zh-CN" altLang="en-US">
                <a:sym typeface="+mn-ea"/>
              </a:rPr>
              <a:t>创建大学生对象</a:t>
            </a:r>
            <a:br>
              <a:rPr lang="zh-CN" altLang="en-US"/>
            </a:br>
            <a:r>
              <a:rPr lang="zh-CN" altLang="en-US">
                <a:sym typeface="+mn-ea"/>
              </a:rPr>
              <a:t>			调用学习的方法：</a:t>
            </a:r>
            <a:br>
              <a:rPr lang="zh-CN" altLang="en-US"/>
            </a:br>
            <a:r>
              <a:rPr lang="zh-CN" altLang="en-US">
                <a:sym typeface="+mn-ea"/>
              </a:rPr>
              <a:t>				打印内容为： 逃课中。。。。。。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192655"/>
            <a:ext cx="10515600" cy="4351338"/>
          </a:xfrm>
        </p:spPr>
        <p:txBody>
          <a:bodyPr>
            <a:noAutofit/>
          </a:bodyPr>
          <a:p>
            <a:r>
              <a:rPr lang="zh-CN" altLang="en-US" sz="3200"/>
              <a:t>from module2.person import Person</a:t>
            </a:r>
            <a:endParaRPr lang="zh-CN" altLang="en-US" sz="3200"/>
          </a:p>
          <a:p>
            <a:r>
              <a:rPr lang="zh-CN" altLang="en-US" sz="3200"/>
              <a:t>class Undergraduate(Person):</a:t>
            </a:r>
            <a:endParaRPr lang="zh-CN" altLang="en-US" sz="3200"/>
          </a:p>
          <a:p>
            <a:r>
              <a:rPr lang="zh-CN" altLang="en-US" sz="3200"/>
              <a:t>    def __init__(self,name,num,age,gender):</a:t>
            </a:r>
            <a:endParaRPr lang="zh-CN" altLang="en-US" sz="3200"/>
          </a:p>
          <a:p>
            <a:r>
              <a:rPr lang="zh-CN" altLang="en-US" sz="3200"/>
              <a:t>        super().__init__(name,num,age,gender)</a:t>
            </a:r>
            <a:endParaRPr lang="zh-CN" altLang="en-US" sz="3200"/>
          </a:p>
          <a:p>
            <a:r>
              <a:rPr lang="zh-CN" altLang="en-US" sz="3200"/>
              <a:t>    def game(self):</a:t>
            </a:r>
            <a:endParaRPr lang="zh-CN" altLang="en-US" sz="3200"/>
          </a:p>
          <a:p>
            <a:r>
              <a:rPr lang="zh-CN" altLang="en-US" sz="3200"/>
              <a:t>        print("打游戏")</a:t>
            </a:r>
            <a:endParaRPr lang="zh-CN" altLang="en-US" sz="3200"/>
          </a:p>
          <a:p>
            <a:r>
              <a:rPr lang="zh-CN" altLang="en-US" sz="3200"/>
              <a:t>    def study(self,name):</a:t>
            </a:r>
            <a:endParaRPr lang="zh-CN" altLang="en-US" sz="3200"/>
          </a:p>
          <a:p>
            <a:r>
              <a:rPr lang="zh-CN" altLang="en-US" sz="3200"/>
              <a:t>        print("%s:逃课中"%self.name)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执行：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800"/>
              <a:t>from module2.person import Person</a:t>
            </a:r>
            <a:endParaRPr lang="zh-CN" altLang="en-US" sz="2800"/>
          </a:p>
          <a:p>
            <a:r>
              <a:rPr lang="zh-CN" altLang="en-US" sz="2800"/>
              <a:t>from module2.high import High</a:t>
            </a:r>
            <a:endParaRPr lang="zh-CN" altLang="en-US" sz="2800"/>
          </a:p>
          <a:p>
            <a:r>
              <a:rPr lang="zh-CN" altLang="en-US" sz="2800"/>
              <a:t>from module2.pupil import Pupil</a:t>
            </a:r>
            <a:endParaRPr lang="zh-CN" altLang="en-US" sz="2800"/>
          </a:p>
          <a:p>
            <a:r>
              <a:rPr lang="zh-CN" altLang="en-US" sz="2800"/>
              <a:t>from module2.undergraduate import Undergraduate</a:t>
            </a:r>
            <a:endParaRPr lang="zh-CN" altLang="en-US" sz="2800"/>
          </a:p>
          <a:p>
            <a:r>
              <a:rPr lang="zh-CN" altLang="en-US" sz="2800"/>
              <a:t>p2=High("王五",9,4,"男")</a:t>
            </a:r>
            <a:endParaRPr lang="zh-CN" altLang="en-US" sz="2800"/>
          </a:p>
          <a:p>
            <a:r>
              <a:rPr lang="zh-CN" altLang="en-US" sz="2800"/>
              <a:t>p3=Pupil("李晓",10,15,"女")</a:t>
            </a:r>
            <a:endParaRPr lang="zh-CN" altLang="en-US" sz="2800"/>
          </a:p>
          <a:p>
            <a:r>
              <a:rPr lang="zh-CN" altLang="en-US" sz="2800"/>
              <a:t>p4=Undergraduate("王楠",12,22,"女")</a:t>
            </a:r>
            <a:endParaRPr lang="zh-CN" altLang="en-US" sz="2800"/>
          </a:p>
          <a:p>
            <a:r>
              <a:rPr lang="zh-CN" altLang="en-US" sz="2800"/>
              <a:t>p2.study(p2)</a:t>
            </a:r>
            <a:endParaRPr lang="zh-CN" altLang="en-US" sz="2800"/>
          </a:p>
          <a:p>
            <a:r>
              <a:rPr lang="zh-CN" altLang="en-US" sz="2800"/>
              <a:t>p3.study(p3)</a:t>
            </a:r>
            <a:endParaRPr lang="zh-CN" altLang="en-US" sz="2800"/>
          </a:p>
          <a:p>
            <a:r>
              <a:rPr lang="zh-CN" altLang="en-US" sz="2800"/>
              <a:t>p4.study(p4)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310515"/>
          </a:xfrm>
        </p:spPr>
        <p:txBody>
          <a:bodyPr>
            <a:normAutofit fontScale="90000"/>
          </a:bodyPr>
          <a:p>
            <a:r>
              <a:rPr lang="zh-CN" altLang="en-US"/>
              <a:t>输出结果：</a:t>
            </a:r>
            <a:endParaRPr lang="zh-CN" altLang="en-US"/>
          </a:p>
        </p:txBody>
      </p:sp>
      <p:pic>
        <p:nvPicPr>
          <p:cNvPr id="4" name="内容占位符 3" descr="12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8470" y="568960"/>
            <a:ext cx="10851515" cy="6644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1786</Words>
  <Application>WPS 演示</Application>
  <PresentationFormat>宽屏</PresentationFormat>
  <Paragraphs>87</Paragraphs>
  <Slides>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利用封装和继承的特性完成如下操作： </vt:lpstr>
      <vt:lpstr>定义父类</vt:lpstr>
      <vt:lpstr>小学生： 		属性：姓名、学号、年龄、性别	 		行为：学习、打架 创建小学生对象 			调用学习的方法 				打印内容为： xx 学习的内容为：语文 数学 英语</vt:lpstr>
      <vt:lpstr>中学生： 	属性：姓名、学号、年龄、性别 	行为：学习、谈恋爱 创建中学生对象 		调用学习的方法 			打印内容为：xx 学习的内容为：语数外 生物化 史地政</vt:lpstr>
      <vt:lpstr>大学生： 	属性：姓名、学号、年龄、性别 	行为：学习、打游戏 创建大学生对象 			调用学习的方法： 				打印内容为： 逃课中。。。。。。 </vt:lpstr>
      <vt:lpstr>执行：</vt:lpstr>
      <vt:lpstr>输出结果：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396</cp:revision>
  <dcterms:created xsi:type="dcterms:W3CDTF">2017-08-03T09:01:00Z</dcterms:created>
  <dcterms:modified xsi:type="dcterms:W3CDTF">2019-01-18T05:38:36Z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