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9" r:id="rId5"/>
    <p:sldId id="300" r:id="rId6"/>
    <p:sldId id="301" r:id="rId7"/>
    <p:sldId id="305" r:id="rId8"/>
    <p:sldId id="302" r:id="rId9"/>
    <p:sldId id="303" r:id="rId10"/>
    <p:sldId id="311" r:id="rId11"/>
    <p:sldId id="306" r:id="rId12"/>
    <p:sldId id="304" r:id="rId13"/>
    <p:sldId id="307" r:id="rId14"/>
    <p:sldId id="308" r:id="rId15"/>
    <p:sldId id="309" r:id="rId16"/>
    <p:sldId id="310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85945" autoAdjust="0"/>
  </p:normalViewPr>
  <p:slideViewPr>
    <p:cSldViewPr snapToGrid="0">
      <p:cViewPr varScale="1">
        <p:scale>
          <a:sx n="100" d="100"/>
          <a:sy n="10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1AC26-B4FC-49FA-928E-882311A3D11D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8BD4-C72B-4E30-8E32-90D6F089F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6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B8BD4-C72B-4E30-8E32-90D6F089F8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B8BD4-C72B-4E30-8E32-90D6F089F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容错和日志是商业软件最重要的特性之一，其区别于很多开源解决方案。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B8BD4-C72B-4E30-8E32-90D6F089F8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容错和日志是商业软件最重要的特性之一，其区别于很多开源解决方案。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B8BD4-C72B-4E30-8E32-90D6F089F8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7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需求效果评估常见的案例：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该需求日均使用量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，证明用户在用了。 如果没有，那就是需求提出的有问题。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该需求，上线后客户下单量，金额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，用于新服务，新产品。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该需求，上线后，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日均发货速度提升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天，减少发货损失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元，发货周期从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天降低到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该需求上线后，生产部门该业务的生产周期从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天降低到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该需求上线后，系统再无发生过问题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用于方案优化类需求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该需求上线后，新增了多少相关客户，适合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，适合前台页面改版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改需求上线后，我们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内部减少了多少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，适合批量下单类操作（预估，不一定精确）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该需求上线后，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团队好评，点赞很多（这个是最后的评估，人工感知，不够量化，我们暂时不采用）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B8BD4-C72B-4E30-8E32-90D6F089F8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9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4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73BD-A7BC-429C-BE7D-6861C9F24C5C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B876-4576-4518-8D72-6CBD49E7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需求分析与设计、管理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6705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2016/08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7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降低客户期望值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流程设计：比客户考虑更多（业务全面性，对其他业务单元的影响等）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免培训的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需求阶段：提升客户满意度的关键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93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浅谈程序员的职业生涯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SA/BA/PD/SE/PM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需求分析有套路吗？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需求的产生和分类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需求沟通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沟通的本质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需求分析与决策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需求实现：系统设计与开发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需求功能上线了，是不是就可以歇一歇了？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需求生命周期管理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6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J2EE 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应用关键系统设计准则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59267"/>
            <a:ext cx="10515600" cy="4394398"/>
          </a:xfrm>
        </p:spPr>
        <p:txBody>
          <a:bodyPr>
            <a:norm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解耦思维：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模块功能耦合度不能过高，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随时随地的重构抽象提取公共类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封装思维（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：设计功能时，要考虑我是一个功能整体，那么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我对外提供的服务该是什么？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先列出对外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，然后内部实现，高内聚。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简化系统流程思维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A-&gt;B-&gt;C-&gt;D-&gt;E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，数据传递链路过长，必然导致系统运行的风险加大，学会利用一些运维成熟的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工具降低程序数据传递链路，或者从业务设计上考虑简化流程，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准则：越复杂的业务逻辑，越长的数据传递链路一定是有问题的，一旦业务变得人不可理解了，那么可维护性就会变得很差。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考虑系统部署结构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：当对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、外部存储（如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、文件系统）、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RMI/SOAP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等进行操作时，必须考虑系统的部署结构，避免出现本地运行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，到了线上无法运行的情况。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容错设计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：考虑清楚，如果某个事务失败，是否主流程回滚，还是可以继续进行？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日志设计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：必须记录合适的日志，用于系统运维，在出现问题的时候快速定位。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类设计的原则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59267"/>
            <a:ext cx="10515600" cy="4394398"/>
          </a:xfrm>
        </p:spPr>
        <p:txBody>
          <a:bodyPr>
            <a:norm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单一职责原则：典型案例：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QuoteService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OrderService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类过大的后果：类改动频繁，容易引起代码提交冲突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类职责不清，难以理解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(DIP)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高层模块不应该依赖低层模块，两个都应该依赖于抽象。抽象不应该依赖于细节，细节应该依赖于抽象。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(ISP)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接口尽量小，但是要有限度。对接口进行细化可以提高程序设计灵活性，但是如果过小，则会造成接口数量过多，使设计复杂化。所以一定要适度。</a:t>
            </a: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内聚，减少对外交互。使接口用最少的方法去完成最多的事情。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1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方法实现要点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Log, Log, Log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重要的事情说三遍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处理，一定要，对于捕获的异常最少必须记录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Logger.error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，不允许捕获后不做任何处理就丢掉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 else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层就要考虑是否有更好的程序结构。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方法体超过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 Lines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要考虑是否要重构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代码自测：务必保证自己编写的每一行代码都是经过自测过的，写测试桩或者直接跑系统测试用例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需求上线后的效果评估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吹牛皮的时刻，特别是大公司（不吹会死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效果评估的价值：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对开发人员、需求提出者的价值肯定；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对需求提出者的约束；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指导运营人员（需求提出者）挖掘更好的需求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改进（迭代）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78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需求管理全生命周期模型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64606" y="2219325"/>
            <a:ext cx="2333625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用户调研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(FRS)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10275" y="1952625"/>
            <a:ext cx="1590675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96312" y="4148138"/>
            <a:ext cx="1590675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14988" y="4953000"/>
            <a:ext cx="1909762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开发交付上线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86051" y="4953000"/>
            <a:ext cx="1909762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需求效果评估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3619500"/>
            <a:ext cx="1909762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用户提出需求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曲线连接符 14"/>
          <p:cNvCxnSpPr>
            <a:stCxn id="11" idx="0"/>
            <a:endCxn id="6" idx="1"/>
          </p:cNvCxnSpPr>
          <p:nvPr/>
        </p:nvCxnSpPr>
        <p:spPr>
          <a:xfrm rot="5400000" flipH="1" flipV="1">
            <a:off x="1616868" y="2671763"/>
            <a:ext cx="1123950" cy="771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3"/>
            <a:endCxn id="7" idx="1"/>
          </p:cNvCxnSpPr>
          <p:nvPr/>
        </p:nvCxnSpPr>
        <p:spPr>
          <a:xfrm flipV="1">
            <a:off x="4898231" y="2228850"/>
            <a:ext cx="1112044" cy="266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33" idx="0"/>
          </p:cNvCxnSpPr>
          <p:nvPr/>
        </p:nvCxnSpPr>
        <p:spPr>
          <a:xfrm>
            <a:off x="7600950" y="2228850"/>
            <a:ext cx="1790700" cy="642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8" idx="2"/>
            <a:endCxn id="9" idx="3"/>
          </p:cNvCxnSpPr>
          <p:nvPr/>
        </p:nvCxnSpPr>
        <p:spPr>
          <a:xfrm rot="5400000">
            <a:off x="8193882" y="4031456"/>
            <a:ext cx="528637" cy="18669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9" idx="1"/>
            <a:endCxn id="10" idx="3"/>
          </p:cNvCxnSpPr>
          <p:nvPr/>
        </p:nvCxnSpPr>
        <p:spPr>
          <a:xfrm rot="10800000">
            <a:off x="4595814" y="5229225"/>
            <a:ext cx="10191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1"/>
            <a:endCxn id="11" idx="2"/>
          </p:cNvCxnSpPr>
          <p:nvPr/>
        </p:nvCxnSpPr>
        <p:spPr>
          <a:xfrm rot="10800000">
            <a:off x="1793081" y="4171951"/>
            <a:ext cx="892970" cy="1057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596312" y="2871787"/>
            <a:ext cx="1590675" cy="552450"/>
          </a:xfrm>
          <a:prstGeom prst="roundRect">
            <a:avLst>
              <a:gd name="adj" fmla="val 9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安排版本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曲线连接符 46"/>
          <p:cNvCxnSpPr>
            <a:stCxn id="33" idx="2"/>
            <a:endCxn id="8" idx="0"/>
          </p:cNvCxnSpPr>
          <p:nvPr/>
        </p:nvCxnSpPr>
        <p:spPr>
          <a:xfrm rot="5400000">
            <a:off x="9029700" y="3786187"/>
            <a:ext cx="7239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7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00350" y="1876426"/>
            <a:ext cx="5895975" cy="235743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7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浅谈程序员的职业生涯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SA/BA/PD/SE/PM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需求分析有套路吗？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需求的产生和分类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需求沟通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沟通的本质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需求分析与决策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需求实现：系统设计与开发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需求功能上线了，是不是就可以歇一歇了？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需求生命周期管理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5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浅谈程序员的职业生涯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218" y="2372497"/>
            <a:ext cx="1929714" cy="716692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技术专家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9418" y="2372497"/>
            <a:ext cx="1929714" cy="716692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领域专家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660028" y="2372497"/>
            <a:ext cx="1929714" cy="716692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文档 7"/>
          <p:cNvSpPr/>
          <p:nvPr/>
        </p:nvSpPr>
        <p:spPr>
          <a:xfrm>
            <a:off x="508684" y="3257099"/>
            <a:ext cx="1919416" cy="1235676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代表人物：阿里“扫地僧”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文档 8"/>
          <p:cNvSpPr/>
          <p:nvPr/>
        </p:nvSpPr>
        <p:spPr>
          <a:xfrm>
            <a:off x="3678190" y="3262184"/>
            <a:ext cx="1919416" cy="1235676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业务咨询师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424086" y="3262184"/>
            <a:ext cx="1929714" cy="508814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(CTO)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424086" y="4492775"/>
            <a:ext cx="1929714" cy="508814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(HRM)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24086" y="5110613"/>
            <a:ext cx="1929714" cy="508814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(CEO)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602" y="4655600"/>
            <a:ext cx="19029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多隆做事一个人能顶一个团队，比如说写一个文件系统，别人很可能是一个项目组，甚至一个公司在做，而他从头到尾都是一个人，在很短的时间内就完成了。从 </a:t>
            </a:r>
            <a:r>
              <a:rPr lang="en-US" altLang="zh-CN" sz="1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年到 </a:t>
            </a:r>
            <a:r>
              <a:rPr lang="en-US" altLang="zh-CN" sz="1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1000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年，淘宝搜索引擎就是他一个人在写，一个人在维护，而且这还不是他全部的工作，另外他还做了其他很多事情。</a:t>
            </a:r>
            <a:endParaRPr lang="zh-CN" altLang="en-US" sz="1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74723" y="2372497"/>
            <a:ext cx="1929714" cy="716692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54345" y="3293204"/>
            <a:ext cx="1929714" cy="508814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424086" y="3874937"/>
            <a:ext cx="1929714" cy="508814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(PM)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曲线连接符 18"/>
          <p:cNvCxnSpPr>
            <a:stCxn id="6" idx="0"/>
            <a:endCxn id="14" idx="0"/>
          </p:cNvCxnSpPr>
          <p:nvPr/>
        </p:nvCxnSpPr>
        <p:spPr>
          <a:xfrm rot="5400000" flipH="1" flipV="1">
            <a:off x="5296927" y="929845"/>
            <a:ext cx="12700" cy="2885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2"/>
          </p:cNvCxnSpPr>
          <p:nvPr/>
        </p:nvCxnSpPr>
        <p:spPr>
          <a:xfrm rot="5400000">
            <a:off x="5208885" y="1558494"/>
            <a:ext cx="12700" cy="3061390"/>
          </a:xfrm>
          <a:prstGeom prst="curvedConnector4">
            <a:avLst>
              <a:gd name="adj1" fmla="val 4751346"/>
              <a:gd name="adj2" fmla="val 65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6" idx="0"/>
            <a:endCxn id="7" idx="0"/>
          </p:cNvCxnSpPr>
          <p:nvPr/>
        </p:nvCxnSpPr>
        <p:spPr>
          <a:xfrm rot="5400000" flipH="1" flipV="1">
            <a:off x="6739580" y="-512808"/>
            <a:ext cx="12700" cy="5770610"/>
          </a:xfrm>
          <a:prstGeom prst="curvedConnector3">
            <a:avLst>
              <a:gd name="adj1" fmla="val 4394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4" idx="0"/>
            <a:endCxn id="7" idx="0"/>
          </p:cNvCxnSpPr>
          <p:nvPr/>
        </p:nvCxnSpPr>
        <p:spPr>
          <a:xfrm rot="5400000" flipH="1" flipV="1">
            <a:off x="8182232" y="929845"/>
            <a:ext cx="12700" cy="2885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085968" y="4383751"/>
            <a:ext cx="1037967" cy="1448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774723" y="3962400"/>
            <a:ext cx="1400434" cy="16570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245442" y="5769596"/>
            <a:ext cx="2596979" cy="716692"/>
          </a:xfrm>
          <a:prstGeom prst="roundRect">
            <a:avLst>
              <a:gd name="adj" fmla="val 862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7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什么是需求？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758950"/>
            <a:ext cx="4162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一、需求产生的来源：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公司老板（其他部门同事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产品经理自己挖掘，规划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外部用户（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 User)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93260" y="1758950"/>
            <a:ext cx="4162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、需求的分类：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功能类（满足业务流程要求）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数据类（满足分析要求）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运营类（满足管理要求）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体验类（满足客户满意度，客户体验要求）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内部系统优化（架构类，设计类，满足系统可靠性要求）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需求管理最重要的是：优先级管理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3192651"/>
            <a:ext cx="10515600" cy="298431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重要又紧急需要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(HH)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重要但不紧急需要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重要但紧急需要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重要也不急需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8199" y="1845555"/>
            <a:ext cx="4074763" cy="716692"/>
          </a:xfrm>
          <a:prstGeom prst="roundRect">
            <a:avLst>
              <a:gd name="adj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需求四象限优先级管理法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 之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870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需求沟通的核心：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带着对方的专业去沟通！！！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需求调研要点：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识别好用户（不好的用户一定会将产品带到坑里）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让客户讲他遇到的问题，而不是让他提出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解决问题的方法，也就是“痛点挖掘”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完整的了解客户需求的业务场景（上游业务，下游业务），而不是取其片段就对需求下结论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当客户自己也讲不清楚时，请求坐在他的旁边完整的观察他日常的办公场景；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需求调研要搞清楚如下内容：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数据指标（用于评估这项业务流程的业务价值）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关联角色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权限控制等安全要求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发生的频率，业务量评估（性能指标）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3692" y="2575269"/>
            <a:ext cx="5430795" cy="835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客户：我想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碗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米饭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0107353">
            <a:off x="609600" y="815546"/>
            <a:ext cx="1935892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3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 之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(Requirement)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59267"/>
            <a:ext cx="10515600" cy="43943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需求分析要点：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（范围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绘制最终的业务流程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分解：功能需求（可以绘制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分解：数据记录要求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：性能要求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：可靠性与安全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分解：业务测试建议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8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 之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(-&gt;Feature)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59267"/>
            <a:ext cx="10515600" cy="43943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需求设计要点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将需求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分解为特性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绘制最终的业务流程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分解：功能需求（可以绘制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分解：数据记录要求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：性能要求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：可靠性与安全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分解：业务测试建议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0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20134</TotalTime>
  <Words>1478</Words>
  <Application>Microsoft Office PowerPoint</Application>
  <PresentationFormat>宽屏</PresentationFormat>
  <Paragraphs>145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主题</vt:lpstr>
      <vt:lpstr>需求分析与设计、管理</vt:lpstr>
      <vt:lpstr>Content</vt:lpstr>
      <vt:lpstr>浅谈程序员的职业生涯</vt:lpstr>
      <vt:lpstr>什么是需求？</vt:lpstr>
      <vt:lpstr>需求管理最重要的是：优先级管理</vt:lpstr>
      <vt:lpstr>需求分析 之  1.需求调研</vt:lpstr>
      <vt:lpstr>PowerPoint 演示文稿</vt:lpstr>
      <vt:lpstr>需求分析 之  2.需求分析(Requirement)</vt:lpstr>
      <vt:lpstr>需求分析 之  3.需求设计(-&gt;Feature)</vt:lpstr>
      <vt:lpstr>需求阶段：提升客户满意度的关键</vt:lpstr>
      <vt:lpstr>Content</vt:lpstr>
      <vt:lpstr>J2EE Web应用关键系统设计准则</vt:lpstr>
      <vt:lpstr>Class/类设计的原则</vt:lpstr>
      <vt:lpstr>方法实现要点</vt:lpstr>
      <vt:lpstr>需求上线后的效果评估</vt:lpstr>
      <vt:lpstr>需求管理全生命周期模型</vt:lpstr>
      <vt:lpstr>Q&amp;A  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SCM供应链系统 运维指导书</dc:title>
  <dc:creator>Junwei Duan</dc:creator>
  <cp:lastModifiedBy>Junwei Duan</cp:lastModifiedBy>
  <cp:revision>364</cp:revision>
  <dcterms:created xsi:type="dcterms:W3CDTF">2016-07-19T07:40:46Z</dcterms:created>
  <dcterms:modified xsi:type="dcterms:W3CDTF">2016-08-29T05:47:05Z</dcterms:modified>
</cp:coreProperties>
</file>