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59798-2206-482B-B00B-0DDF2F91ADD3}" v="7" dt="2023-08-02T18:31:58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82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805DBC8B-E61F-C509-46A6-3CA7BEA572FA}"/>
              </a:ext>
            </a:extLst>
          </p:cNvPr>
          <p:cNvSpPr/>
          <p:nvPr/>
        </p:nvSpPr>
        <p:spPr>
          <a:xfrm rot="10800000">
            <a:off x="11734800" y="3352799"/>
            <a:ext cx="464741" cy="1345531"/>
          </a:xfrm>
          <a:prstGeom prst="flowChartDelay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BD6A20-9CFE-9264-E7E1-2327AC46BC00}"/>
              </a:ext>
            </a:extLst>
          </p:cNvPr>
          <p:cNvSpPr/>
          <p:nvPr/>
        </p:nvSpPr>
        <p:spPr>
          <a:xfrm>
            <a:off x="8353028" y="-828"/>
            <a:ext cx="3064939" cy="655721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66BF4714-949E-8CED-2C62-A3F5D9465F9C}"/>
              </a:ext>
            </a:extLst>
          </p:cNvPr>
          <p:cNvSpPr/>
          <p:nvPr/>
        </p:nvSpPr>
        <p:spPr>
          <a:xfrm rot="2704192">
            <a:off x="10805319" y="6250473"/>
            <a:ext cx="612648" cy="612648"/>
          </a:xfrm>
          <a:prstGeom prst="flowChartDelay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99C54-DFD3-4B4A-3FD6-AA0040D1B892}"/>
              </a:ext>
            </a:extLst>
          </p:cNvPr>
          <p:cNvSpPr/>
          <p:nvPr/>
        </p:nvSpPr>
        <p:spPr>
          <a:xfrm>
            <a:off x="8353029" y="6556383"/>
            <a:ext cx="2722040" cy="3016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C76EF-0AA8-1479-67B5-631B3B586052}"/>
              </a:ext>
            </a:extLst>
          </p:cNvPr>
          <p:cNvSpPr/>
          <p:nvPr/>
        </p:nvSpPr>
        <p:spPr>
          <a:xfrm>
            <a:off x="150395" y="1046747"/>
            <a:ext cx="1879827" cy="551046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E6C21-4DE7-449B-7DD4-DA7ED839E496}"/>
              </a:ext>
            </a:extLst>
          </p:cNvPr>
          <p:cNvSpPr/>
          <p:nvPr/>
        </p:nvSpPr>
        <p:spPr>
          <a:xfrm>
            <a:off x="6971729" y="1586753"/>
            <a:ext cx="5069874" cy="49704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B02364-3958-7C58-7003-8434311D8423}"/>
              </a:ext>
            </a:extLst>
          </p:cNvPr>
          <p:cNvSpPr/>
          <p:nvPr/>
        </p:nvSpPr>
        <p:spPr>
          <a:xfrm>
            <a:off x="2165684" y="299961"/>
            <a:ext cx="9875919" cy="6579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DE9B55-36EE-D7F9-A56E-815037EB74B5}"/>
              </a:ext>
            </a:extLst>
          </p:cNvPr>
          <p:cNvSpPr/>
          <p:nvPr/>
        </p:nvSpPr>
        <p:spPr>
          <a:xfrm>
            <a:off x="6971728" y="1046747"/>
            <a:ext cx="5069875" cy="4511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D5AF40-94EA-8923-5C78-21F7747E2EB8}"/>
              </a:ext>
            </a:extLst>
          </p:cNvPr>
          <p:cNvSpPr/>
          <p:nvPr/>
        </p:nvSpPr>
        <p:spPr>
          <a:xfrm>
            <a:off x="2165684" y="1046746"/>
            <a:ext cx="4679160" cy="4511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3BFCB-603D-E7D4-5B12-949AE93CDAED}"/>
              </a:ext>
            </a:extLst>
          </p:cNvPr>
          <p:cNvSpPr/>
          <p:nvPr/>
        </p:nvSpPr>
        <p:spPr>
          <a:xfrm>
            <a:off x="2161395" y="1586751"/>
            <a:ext cx="4679160" cy="49696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498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805DBC8B-E61F-C509-46A6-3CA7BEA572FA}"/>
              </a:ext>
            </a:extLst>
          </p:cNvPr>
          <p:cNvSpPr/>
          <p:nvPr/>
        </p:nvSpPr>
        <p:spPr>
          <a:xfrm rot="10800000">
            <a:off x="11734800" y="3352799"/>
            <a:ext cx="464741" cy="1345531"/>
          </a:xfrm>
          <a:prstGeom prst="flowChartDelay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BD6A20-9CFE-9264-E7E1-2327AC46BC00}"/>
              </a:ext>
            </a:extLst>
          </p:cNvPr>
          <p:cNvSpPr/>
          <p:nvPr/>
        </p:nvSpPr>
        <p:spPr>
          <a:xfrm>
            <a:off x="8353028" y="-828"/>
            <a:ext cx="3064939" cy="655721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66BF4714-949E-8CED-2C62-A3F5D9465F9C}"/>
              </a:ext>
            </a:extLst>
          </p:cNvPr>
          <p:cNvSpPr/>
          <p:nvPr/>
        </p:nvSpPr>
        <p:spPr>
          <a:xfrm rot="2704192">
            <a:off x="10805319" y="6250473"/>
            <a:ext cx="612648" cy="612648"/>
          </a:xfrm>
          <a:prstGeom prst="flowChartDelay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99C54-DFD3-4B4A-3FD6-AA0040D1B892}"/>
              </a:ext>
            </a:extLst>
          </p:cNvPr>
          <p:cNvSpPr/>
          <p:nvPr/>
        </p:nvSpPr>
        <p:spPr>
          <a:xfrm>
            <a:off x="8353029" y="6556383"/>
            <a:ext cx="2722040" cy="3016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C76EF-0AA8-1479-67B5-631B3B586052}"/>
              </a:ext>
            </a:extLst>
          </p:cNvPr>
          <p:cNvSpPr/>
          <p:nvPr/>
        </p:nvSpPr>
        <p:spPr>
          <a:xfrm>
            <a:off x="150395" y="1046747"/>
            <a:ext cx="1879827" cy="55104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E6C21-4DE7-449B-7DD4-DA7ED839E496}"/>
              </a:ext>
            </a:extLst>
          </p:cNvPr>
          <p:cNvSpPr/>
          <p:nvPr/>
        </p:nvSpPr>
        <p:spPr>
          <a:xfrm>
            <a:off x="6971729" y="1586753"/>
            <a:ext cx="5069874" cy="497045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B02364-3958-7C58-7003-8434311D8423}"/>
              </a:ext>
            </a:extLst>
          </p:cNvPr>
          <p:cNvSpPr/>
          <p:nvPr/>
        </p:nvSpPr>
        <p:spPr>
          <a:xfrm>
            <a:off x="2165684" y="299961"/>
            <a:ext cx="9875919" cy="65796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DE9B55-36EE-D7F9-A56E-815037EB74B5}"/>
              </a:ext>
            </a:extLst>
          </p:cNvPr>
          <p:cNvSpPr/>
          <p:nvPr/>
        </p:nvSpPr>
        <p:spPr>
          <a:xfrm>
            <a:off x="6971728" y="1046747"/>
            <a:ext cx="5069875" cy="45118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D5AF40-94EA-8923-5C78-21F7747E2EB8}"/>
              </a:ext>
            </a:extLst>
          </p:cNvPr>
          <p:cNvSpPr/>
          <p:nvPr/>
        </p:nvSpPr>
        <p:spPr>
          <a:xfrm>
            <a:off x="2165684" y="1046746"/>
            <a:ext cx="4679160" cy="45118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3BFCB-603D-E7D4-5B12-949AE93CDAED}"/>
              </a:ext>
            </a:extLst>
          </p:cNvPr>
          <p:cNvSpPr/>
          <p:nvPr/>
        </p:nvSpPr>
        <p:spPr>
          <a:xfrm>
            <a:off x="2161395" y="1586751"/>
            <a:ext cx="4679160" cy="4969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938005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TropicVTI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Jesús Alcalá</dc:creator>
  <cp:lastModifiedBy>Jesús Alcalá</cp:lastModifiedBy>
  <cp:revision>2</cp:revision>
  <dcterms:created xsi:type="dcterms:W3CDTF">2023-08-02T17:56:20Z</dcterms:created>
  <dcterms:modified xsi:type="dcterms:W3CDTF">2023-08-02T18:35:38Z</dcterms:modified>
</cp:coreProperties>
</file>