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288C49-B868-44A1-8379-F6E149D026FC}" v="6" dt="2023-08-07T20:28:17.6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ús Alcalá" userId="bb6ba91b001233f7" providerId="LiveId" clId="{88288C49-B868-44A1-8379-F6E149D026FC}"/>
    <pc:docChg chg="custSel delSld modSld">
      <pc:chgData name="Jesús Alcalá" userId="bb6ba91b001233f7" providerId="LiveId" clId="{88288C49-B868-44A1-8379-F6E149D026FC}" dt="2023-08-07T20:33:39.610" v="42" actId="14100"/>
      <pc:docMkLst>
        <pc:docMk/>
      </pc:docMkLst>
      <pc:sldChg chg="addSp delSp modSp mod">
        <pc:chgData name="Jesús Alcalá" userId="bb6ba91b001233f7" providerId="LiveId" clId="{88288C49-B868-44A1-8379-F6E149D026FC}" dt="2023-08-07T20:33:39.610" v="42" actId="14100"/>
        <pc:sldMkLst>
          <pc:docMk/>
          <pc:sldMk cId="3214989022" sldId="257"/>
        </pc:sldMkLst>
        <pc:spChg chg="add mod">
          <ac:chgData name="Jesús Alcalá" userId="bb6ba91b001233f7" providerId="LiveId" clId="{88288C49-B868-44A1-8379-F6E149D026FC}" dt="2023-08-07T20:27:31.063" v="23" actId="14100"/>
          <ac:spMkLst>
            <pc:docMk/>
            <pc:sldMk cId="3214989022" sldId="257"/>
            <ac:spMk id="6" creationId="{84FF0F72-6899-A7CA-30F9-5A1A214BB31E}"/>
          </ac:spMkLst>
        </pc:spChg>
        <pc:spChg chg="add del mod">
          <ac:chgData name="Jesús Alcalá" userId="bb6ba91b001233f7" providerId="LiveId" clId="{88288C49-B868-44A1-8379-F6E149D026FC}" dt="2023-08-07T20:27:05.902" v="18" actId="478"/>
          <ac:spMkLst>
            <pc:docMk/>
            <pc:sldMk cId="3214989022" sldId="257"/>
            <ac:spMk id="7" creationId="{F7528A0E-92EA-05E4-4084-2AF71F5E31DF}"/>
          </ac:spMkLst>
        </pc:spChg>
        <pc:spChg chg="mod">
          <ac:chgData name="Jesús Alcalá" userId="bb6ba91b001233f7" providerId="LiveId" clId="{88288C49-B868-44A1-8379-F6E149D026FC}" dt="2023-08-07T20:26:03.714" v="5" actId="14100"/>
          <ac:spMkLst>
            <pc:docMk/>
            <pc:sldMk cId="3214989022" sldId="257"/>
            <ac:spMk id="8" creationId="{F29C76EF-0AA8-1479-67B5-631B3B586052}"/>
          </ac:spMkLst>
        </pc:spChg>
        <pc:spChg chg="add del mod">
          <ac:chgData name="Jesús Alcalá" userId="bb6ba91b001233f7" providerId="LiveId" clId="{88288C49-B868-44A1-8379-F6E149D026FC}" dt="2023-08-07T20:26:59.181" v="15" actId="478"/>
          <ac:spMkLst>
            <pc:docMk/>
            <pc:sldMk cId="3214989022" sldId="257"/>
            <ac:spMk id="9" creationId="{02FB43C2-A1E5-1B6A-7253-C9165A5DB59C}"/>
          </ac:spMkLst>
        </pc:spChg>
        <pc:spChg chg="add mod">
          <ac:chgData name="Jesús Alcalá" userId="bb6ba91b001233f7" providerId="LiveId" clId="{88288C49-B868-44A1-8379-F6E149D026FC}" dt="2023-08-07T20:28:28.083" v="35" actId="14100"/>
          <ac:spMkLst>
            <pc:docMk/>
            <pc:sldMk cId="3214989022" sldId="257"/>
            <ac:spMk id="10" creationId="{2C499F6B-577A-277F-325C-5DFDF4997FCF}"/>
          </ac:spMkLst>
        </pc:spChg>
        <pc:spChg chg="add mod">
          <ac:chgData name="Jesús Alcalá" userId="bb6ba91b001233f7" providerId="LiveId" clId="{88288C49-B868-44A1-8379-F6E149D026FC}" dt="2023-08-07T20:27:44.220" v="25" actId="14100"/>
          <ac:spMkLst>
            <pc:docMk/>
            <pc:sldMk cId="3214989022" sldId="257"/>
            <ac:spMk id="11" creationId="{42A2DE11-ED3A-4AF9-4A40-6BB60E767A6B}"/>
          </ac:spMkLst>
        </pc:spChg>
        <pc:spChg chg="add del mod">
          <ac:chgData name="Jesús Alcalá" userId="bb6ba91b001233f7" providerId="LiveId" clId="{88288C49-B868-44A1-8379-F6E149D026FC}" dt="2023-08-07T20:28:30.430" v="37" actId="478"/>
          <ac:spMkLst>
            <pc:docMk/>
            <pc:sldMk cId="3214989022" sldId="257"/>
            <ac:spMk id="12" creationId="{AC814CDF-E62A-E94E-5DA5-972831A045DE}"/>
          </ac:spMkLst>
        </pc:spChg>
        <pc:spChg chg="add del mod">
          <ac:chgData name="Jesús Alcalá" userId="bb6ba91b001233f7" providerId="LiveId" clId="{88288C49-B868-44A1-8379-F6E149D026FC}" dt="2023-08-07T20:28:29.304" v="36" actId="478"/>
          <ac:spMkLst>
            <pc:docMk/>
            <pc:sldMk cId="3214989022" sldId="257"/>
            <ac:spMk id="13" creationId="{ABC2CC04-D90A-5C76-F6D2-8902D02FD2B1}"/>
          </ac:spMkLst>
        </pc:spChg>
        <pc:spChg chg="mod">
          <ac:chgData name="Jesús Alcalá" userId="bb6ba91b001233f7" providerId="LiveId" clId="{88288C49-B868-44A1-8379-F6E149D026FC}" dt="2023-08-07T20:33:39.610" v="42" actId="14100"/>
          <ac:spMkLst>
            <pc:docMk/>
            <pc:sldMk cId="3214989022" sldId="257"/>
            <ac:spMk id="19" creationId="{3ABE6C21-4DE7-449B-7DD4-DA7ED839E496}"/>
          </ac:spMkLst>
        </pc:spChg>
        <pc:spChg chg="del mod">
          <ac:chgData name="Jesús Alcalá" userId="bb6ba91b001233f7" providerId="LiveId" clId="{88288C49-B868-44A1-8379-F6E149D026FC}" dt="2023-08-07T20:26:43.585" v="9" actId="478"/>
          <ac:spMkLst>
            <pc:docMk/>
            <pc:sldMk cId="3214989022" sldId="257"/>
            <ac:spMk id="21" creationId="{37B02364-3958-7C58-7003-8434311D8423}"/>
          </ac:spMkLst>
        </pc:spChg>
        <pc:spChg chg="del mod">
          <ac:chgData name="Jesús Alcalá" userId="bb6ba91b001233f7" providerId="LiveId" clId="{88288C49-B868-44A1-8379-F6E149D026FC}" dt="2023-08-07T20:33:32.413" v="39" actId="478"/>
          <ac:spMkLst>
            <pc:docMk/>
            <pc:sldMk cId="3214989022" sldId="257"/>
            <ac:spMk id="22" creationId="{16D5AF40-94EA-8923-5C78-21F7747E2EB8}"/>
          </ac:spMkLst>
        </pc:spChg>
        <pc:spChg chg="mod">
          <ac:chgData name="Jesús Alcalá" userId="bb6ba91b001233f7" providerId="LiveId" clId="{88288C49-B868-44A1-8379-F6E149D026FC}" dt="2023-08-07T20:33:35.976" v="41" actId="14100"/>
          <ac:spMkLst>
            <pc:docMk/>
            <pc:sldMk cId="3214989022" sldId="257"/>
            <ac:spMk id="23" creationId="{3B23BFCB-603D-E7D4-5B12-949AE93CDAED}"/>
          </ac:spMkLst>
        </pc:spChg>
        <pc:spChg chg="del">
          <ac:chgData name="Jesús Alcalá" userId="bb6ba91b001233f7" providerId="LiveId" clId="{88288C49-B868-44A1-8379-F6E149D026FC}" dt="2023-08-07T20:33:33.097" v="40" actId="478"/>
          <ac:spMkLst>
            <pc:docMk/>
            <pc:sldMk cId="3214989022" sldId="257"/>
            <ac:spMk id="30" creationId="{62DE9B55-36EE-D7F9-A56E-815037EB74B5}"/>
          </ac:spMkLst>
        </pc:spChg>
      </pc:sldChg>
      <pc:sldChg chg="del">
        <pc:chgData name="Jesús Alcalá" userId="bb6ba91b001233f7" providerId="LiveId" clId="{88288C49-B868-44A1-8379-F6E149D026FC}" dt="2023-08-07T20:25:36.880" v="0" actId="47"/>
        <pc:sldMkLst>
          <pc:docMk/>
          <pc:sldMk cId="1809380053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34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2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80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1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12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90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05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3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09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86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2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8/7/2023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744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77" r:id="rId6"/>
    <p:sldLayoutId id="2147483682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lay 4">
            <a:extLst>
              <a:ext uri="{FF2B5EF4-FFF2-40B4-BE49-F238E27FC236}">
                <a16:creationId xmlns:a16="http://schemas.microsoft.com/office/drawing/2014/main" id="{805DBC8B-E61F-C509-46A6-3CA7BEA572FA}"/>
              </a:ext>
            </a:extLst>
          </p:cNvPr>
          <p:cNvSpPr/>
          <p:nvPr/>
        </p:nvSpPr>
        <p:spPr>
          <a:xfrm rot="10800000">
            <a:off x="11734800" y="3352799"/>
            <a:ext cx="464741" cy="1345531"/>
          </a:xfrm>
          <a:prstGeom prst="flowChartDelay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BD6A20-9CFE-9264-E7E1-2327AC46BC00}"/>
              </a:ext>
            </a:extLst>
          </p:cNvPr>
          <p:cNvSpPr/>
          <p:nvPr/>
        </p:nvSpPr>
        <p:spPr>
          <a:xfrm>
            <a:off x="8353028" y="-828"/>
            <a:ext cx="3064939" cy="6557211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Flowchart: Delay 2">
            <a:extLst>
              <a:ext uri="{FF2B5EF4-FFF2-40B4-BE49-F238E27FC236}">
                <a16:creationId xmlns:a16="http://schemas.microsoft.com/office/drawing/2014/main" id="{66BF4714-949E-8CED-2C62-A3F5D9465F9C}"/>
              </a:ext>
            </a:extLst>
          </p:cNvPr>
          <p:cNvSpPr/>
          <p:nvPr/>
        </p:nvSpPr>
        <p:spPr>
          <a:xfrm rot="2704192">
            <a:off x="10805319" y="6250473"/>
            <a:ext cx="612648" cy="612648"/>
          </a:xfrm>
          <a:prstGeom prst="flowChartDelay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D99C54-DFD3-4B4A-3FD6-AA0040D1B892}"/>
              </a:ext>
            </a:extLst>
          </p:cNvPr>
          <p:cNvSpPr/>
          <p:nvPr/>
        </p:nvSpPr>
        <p:spPr>
          <a:xfrm>
            <a:off x="8353029" y="6556383"/>
            <a:ext cx="2722040" cy="30161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9C76EF-0AA8-1479-67B5-631B3B586052}"/>
              </a:ext>
            </a:extLst>
          </p:cNvPr>
          <p:cNvSpPr/>
          <p:nvPr/>
        </p:nvSpPr>
        <p:spPr>
          <a:xfrm>
            <a:off x="150395" y="1046747"/>
            <a:ext cx="1879827" cy="5721014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BE6C21-4DE7-449B-7DD4-DA7ED839E496}"/>
              </a:ext>
            </a:extLst>
          </p:cNvPr>
          <p:cNvSpPr/>
          <p:nvPr/>
        </p:nvSpPr>
        <p:spPr>
          <a:xfrm>
            <a:off x="6971729" y="1046155"/>
            <a:ext cx="5069874" cy="572160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3BFCB-603D-E7D4-5B12-949AE93CDAED}"/>
              </a:ext>
            </a:extLst>
          </p:cNvPr>
          <p:cNvSpPr/>
          <p:nvPr/>
        </p:nvSpPr>
        <p:spPr>
          <a:xfrm>
            <a:off x="2161395" y="1046155"/>
            <a:ext cx="4679160" cy="572160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FF0F72-6899-A7CA-30F9-5A1A214BB31E}"/>
              </a:ext>
            </a:extLst>
          </p:cNvPr>
          <p:cNvSpPr/>
          <p:nvPr/>
        </p:nvSpPr>
        <p:spPr>
          <a:xfrm>
            <a:off x="2165685" y="88820"/>
            <a:ext cx="3177278" cy="86768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499F6B-577A-277F-325C-5DFDF4997FCF}"/>
              </a:ext>
            </a:extLst>
          </p:cNvPr>
          <p:cNvSpPr/>
          <p:nvPr/>
        </p:nvSpPr>
        <p:spPr>
          <a:xfrm>
            <a:off x="5482523" y="88819"/>
            <a:ext cx="3252317" cy="86768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A2DE11-ED3A-4AF9-4A40-6BB60E767A6B}"/>
              </a:ext>
            </a:extLst>
          </p:cNvPr>
          <p:cNvSpPr/>
          <p:nvPr/>
        </p:nvSpPr>
        <p:spPr>
          <a:xfrm>
            <a:off x="8870304" y="88820"/>
            <a:ext cx="3177278" cy="86768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14989022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Nova</vt:lpstr>
      <vt:lpstr>TropicVTI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Jesús Alcalá</dc:creator>
  <cp:lastModifiedBy>Jesús Alcalá</cp:lastModifiedBy>
  <cp:revision>2</cp:revision>
  <dcterms:created xsi:type="dcterms:W3CDTF">2023-08-02T17:56:20Z</dcterms:created>
  <dcterms:modified xsi:type="dcterms:W3CDTF">2023-08-07T20:33:42Z</dcterms:modified>
</cp:coreProperties>
</file>