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15E"/>
    <a:srgbClr val="227C70"/>
    <a:srgbClr val="88A47C"/>
    <a:srgbClr val="E6E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1D98C-D40D-49F1-899D-D3C08E0C9416}" v="25" dt="2023-09-11T05:57:19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Alcalá" userId="bb6ba91b001233f7" providerId="LiveId" clId="{88288C49-B868-44A1-8379-F6E149D026FC}"/>
    <pc:docChg chg="custSel delSld modSld">
      <pc:chgData name="Jesús Alcalá" userId="bb6ba91b001233f7" providerId="LiveId" clId="{88288C49-B868-44A1-8379-F6E149D026FC}" dt="2023-08-07T20:33:39.610" v="42" actId="14100"/>
      <pc:docMkLst>
        <pc:docMk/>
      </pc:docMkLst>
      <pc:sldChg chg="addSp delSp modSp mod">
        <pc:chgData name="Jesús Alcalá" userId="bb6ba91b001233f7" providerId="LiveId" clId="{88288C49-B868-44A1-8379-F6E149D026FC}" dt="2023-08-07T20:33:39.610" v="42" actId="14100"/>
        <pc:sldMkLst>
          <pc:docMk/>
          <pc:sldMk cId="3214989022" sldId="257"/>
        </pc:sldMkLst>
        <pc:spChg chg="add mod">
          <ac:chgData name="Jesús Alcalá" userId="bb6ba91b001233f7" providerId="LiveId" clId="{88288C49-B868-44A1-8379-F6E149D026FC}" dt="2023-08-07T20:27:31.063" v="23" actId="14100"/>
          <ac:spMkLst>
            <pc:docMk/>
            <pc:sldMk cId="3214989022" sldId="257"/>
            <ac:spMk id="6" creationId="{84FF0F72-6899-A7CA-30F9-5A1A214BB31E}"/>
          </ac:spMkLst>
        </pc:spChg>
        <pc:spChg chg="add del mod">
          <ac:chgData name="Jesús Alcalá" userId="bb6ba91b001233f7" providerId="LiveId" clId="{88288C49-B868-44A1-8379-F6E149D026FC}" dt="2023-08-07T20:27:05.902" v="18" actId="478"/>
          <ac:spMkLst>
            <pc:docMk/>
            <pc:sldMk cId="3214989022" sldId="257"/>
            <ac:spMk id="7" creationId="{F7528A0E-92EA-05E4-4084-2AF71F5E31DF}"/>
          </ac:spMkLst>
        </pc:spChg>
        <pc:spChg chg="mod">
          <ac:chgData name="Jesús Alcalá" userId="bb6ba91b001233f7" providerId="LiveId" clId="{88288C49-B868-44A1-8379-F6E149D026FC}" dt="2023-08-07T20:26:03.714" v="5" actId="14100"/>
          <ac:spMkLst>
            <pc:docMk/>
            <pc:sldMk cId="3214989022" sldId="257"/>
            <ac:spMk id="8" creationId="{F29C76EF-0AA8-1479-67B5-631B3B586052}"/>
          </ac:spMkLst>
        </pc:spChg>
        <pc:spChg chg="add del mod">
          <ac:chgData name="Jesús Alcalá" userId="bb6ba91b001233f7" providerId="LiveId" clId="{88288C49-B868-44A1-8379-F6E149D026FC}" dt="2023-08-07T20:26:59.181" v="15" actId="478"/>
          <ac:spMkLst>
            <pc:docMk/>
            <pc:sldMk cId="3214989022" sldId="257"/>
            <ac:spMk id="9" creationId="{02FB43C2-A1E5-1B6A-7253-C9165A5DB59C}"/>
          </ac:spMkLst>
        </pc:spChg>
        <pc:spChg chg="add mod">
          <ac:chgData name="Jesús Alcalá" userId="bb6ba91b001233f7" providerId="LiveId" clId="{88288C49-B868-44A1-8379-F6E149D026FC}" dt="2023-08-07T20:28:28.083" v="35" actId="14100"/>
          <ac:spMkLst>
            <pc:docMk/>
            <pc:sldMk cId="3214989022" sldId="257"/>
            <ac:spMk id="10" creationId="{2C499F6B-577A-277F-325C-5DFDF4997FCF}"/>
          </ac:spMkLst>
        </pc:spChg>
        <pc:spChg chg="add mod">
          <ac:chgData name="Jesús Alcalá" userId="bb6ba91b001233f7" providerId="LiveId" clId="{88288C49-B868-44A1-8379-F6E149D026FC}" dt="2023-08-07T20:27:44.220" v="25" actId="14100"/>
          <ac:spMkLst>
            <pc:docMk/>
            <pc:sldMk cId="3214989022" sldId="257"/>
            <ac:spMk id="11" creationId="{42A2DE11-ED3A-4AF9-4A40-6BB60E767A6B}"/>
          </ac:spMkLst>
        </pc:spChg>
        <pc:spChg chg="add del mod">
          <ac:chgData name="Jesús Alcalá" userId="bb6ba91b001233f7" providerId="LiveId" clId="{88288C49-B868-44A1-8379-F6E149D026FC}" dt="2023-08-07T20:28:30.430" v="37" actId="478"/>
          <ac:spMkLst>
            <pc:docMk/>
            <pc:sldMk cId="3214989022" sldId="257"/>
            <ac:spMk id="12" creationId="{AC814CDF-E62A-E94E-5DA5-972831A045DE}"/>
          </ac:spMkLst>
        </pc:spChg>
        <pc:spChg chg="add del mod">
          <ac:chgData name="Jesús Alcalá" userId="bb6ba91b001233f7" providerId="LiveId" clId="{88288C49-B868-44A1-8379-F6E149D026FC}" dt="2023-08-07T20:28:29.304" v="36" actId="478"/>
          <ac:spMkLst>
            <pc:docMk/>
            <pc:sldMk cId="3214989022" sldId="257"/>
            <ac:spMk id="13" creationId="{ABC2CC04-D90A-5C76-F6D2-8902D02FD2B1}"/>
          </ac:spMkLst>
        </pc:spChg>
        <pc:spChg chg="mod">
          <ac:chgData name="Jesús Alcalá" userId="bb6ba91b001233f7" providerId="LiveId" clId="{88288C49-B868-44A1-8379-F6E149D026FC}" dt="2023-08-07T20:33:39.610" v="42" actId="14100"/>
          <ac:spMkLst>
            <pc:docMk/>
            <pc:sldMk cId="3214989022" sldId="257"/>
            <ac:spMk id="19" creationId="{3ABE6C21-4DE7-449B-7DD4-DA7ED839E496}"/>
          </ac:spMkLst>
        </pc:spChg>
        <pc:spChg chg="del mod">
          <ac:chgData name="Jesús Alcalá" userId="bb6ba91b001233f7" providerId="LiveId" clId="{88288C49-B868-44A1-8379-F6E149D026FC}" dt="2023-08-07T20:26:43.585" v="9" actId="478"/>
          <ac:spMkLst>
            <pc:docMk/>
            <pc:sldMk cId="3214989022" sldId="257"/>
            <ac:spMk id="21" creationId="{37B02364-3958-7C58-7003-8434311D8423}"/>
          </ac:spMkLst>
        </pc:spChg>
        <pc:spChg chg="del mod">
          <ac:chgData name="Jesús Alcalá" userId="bb6ba91b001233f7" providerId="LiveId" clId="{88288C49-B868-44A1-8379-F6E149D026FC}" dt="2023-08-07T20:33:32.413" v="39" actId="478"/>
          <ac:spMkLst>
            <pc:docMk/>
            <pc:sldMk cId="3214989022" sldId="257"/>
            <ac:spMk id="22" creationId="{16D5AF40-94EA-8923-5C78-21F7747E2EB8}"/>
          </ac:spMkLst>
        </pc:spChg>
        <pc:spChg chg="mod">
          <ac:chgData name="Jesús Alcalá" userId="bb6ba91b001233f7" providerId="LiveId" clId="{88288C49-B868-44A1-8379-F6E149D026FC}" dt="2023-08-07T20:33:35.976" v="41" actId="14100"/>
          <ac:spMkLst>
            <pc:docMk/>
            <pc:sldMk cId="3214989022" sldId="257"/>
            <ac:spMk id="23" creationId="{3B23BFCB-603D-E7D4-5B12-949AE93CDAED}"/>
          </ac:spMkLst>
        </pc:spChg>
        <pc:spChg chg="del">
          <ac:chgData name="Jesús Alcalá" userId="bb6ba91b001233f7" providerId="LiveId" clId="{88288C49-B868-44A1-8379-F6E149D026FC}" dt="2023-08-07T20:33:33.097" v="40" actId="478"/>
          <ac:spMkLst>
            <pc:docMk/>
            <pc:sldMk cId="3214989022" sldId="257"/>
            <ac:spMk id="30" creationId="{62DE9B55-36EE-D7F9-A56E-815037EB74B5}"/>
          </ac:spMkLst>
        </pc:spChg>
      </pc:sldChg>
      <pc:sldChg chg="del">
        <pc:chgData name="Jesús Alcalá" userId="bb6ba91b001233f7" providerId="LiveId" clId="{88288C49-B868-44A1-8379-F6E149D026FC}" dt="2023-08-07T20:25:36.880" v="0" actId="47"/>
        <pc:sldMkLst>
          <pc:docMk/>
          <pc:sldMk cId="1809380053" sldId="258"/>
        </pc:sldMkLst>
      </pc:sldChg>
    </pc:docChg>
  </pc:docChgLst>
  <pc:docChgLst>
    <pc:chgData name="Jesús Alcalá" userId="bb6ba91b001233f7" providerId="LiveId" clId="{A0C1D98C-D40D-49F1-899D-D3C08E0C9416}"/>
    <pc:docChg chg="undo custSel addSld delSld modSld">
      <pc:chgData name="Jesús Alcalá" userId="bb6ba91b001233f7" providerId="LiveId" clId="{A0C1D98C-D40D-49F1-899D-D3C08E0C9416}" dt="2023-09-11T06:05:51.242" v="77" actId="108"/>
      <pc:docMkLst>
        <pc:docMk/>
      </pc:docMkLst>
      <pc:sldChg chg="addSp delSp modSp mod">
        <pc:chgData name="Jesús Alcalá" userId="bb6ba91b001233f7" providerId="LiveId" clId="{A0C1D98C-D40D-49F1-899D-D3C08E0C9416}" dt="2023-09-11T06:05:51.242" v="77" actId="108"/>
        <pc:sldMkLst>
          <pc:docMk/>
          <pc:sldMk cId="3214989022" sldId="257"/>
        </pc:sldMkLst>
        <pc:spChg chg="mod">
          <ac:chgData name="Jesús Alcalá" userId="bb6ba91b001233f7" providerId="LiveId" clId="{A0C1D98C-D40D-49F1-899D-D3C08E0C9416}" dt="2023-09-11T05:57:21.870" v="59" actId="207"/>
          <ac:spMkLst>
            <pc:docMk/>
            <pc:sldMk cId="3214989022" sldId="257"/>
            <ac:spMk id="2" creationId="{59BD6A20-9CFE-9264-E7E1-2327AC46BC00}"/>
          </ac:spMkLst>
        </pc:spChg>
        <pc:spChg chg="mod">
          <ac:chgData name="Jesús Alcalá" userId="bb6ba91b001233f7" providerId="LiveId" clId="{A0C1D98C-D40D-49F1-899D-D3C08E0C9416}" dt="2023-09-11T05:53:55.796" v="6" actId="207"/>
          <ac:spMkLst>
            <pc:docMk/>
            <pc:sldMk cId="3214989022" sldId="257"/>
            <ac:spMk id="3" creationId="{66BF4714-949E-8CED-2C62-A3F5D9465F9C}"/>
          </ac:spMkLst>
        </pc:spChg>
        <pc:spChg chg="mod">
          <ac:chgData name="Jesús Alcalá" userId="bb6ba91b001233f7" providerId="LiveId" clId="{A0C1D98C-D40D-49F1-899D-D3C08E0C9416}" dt="2023-09-11T05:53:55.796" v="6" actId="207"/>
          <ac:spMkLst>
            <pc:docMk/>
            <pc:sldMk cId="3214989022" sldId="257"/>
            <ac:spMk id="4" creationId="{42D99C54-DFD3-4B4A-3FD6-AA0040D1B892}"/>
          </ac:spMkLst>
        </pc:spChg>
        <pc:spChg chg="mod">
          <ac:chgData name="Jesús Alcalá" userId="bb6ba91b001233f7" providerId="LiveId" clId="{A0C1D98C-D40D-49F1-899D-D3C08E0C9416}" dt="2023-09-11T05:54:01.369" v="7" actId="207"/>
          <ac:spMkLst>
            <pc:docMk/>
            <pc:sldMk cId="3214989022" sldId="257"/>
            <ac:spMk id="5" creationId="{805DBC8B-E61F-C509-46A6-3CA7BEA572FA}"/>
          </ac:spMkLst>
        </pc:spChg>
        <pc:spChg chg="del">
          <ac:chgData name="Jesús Alcalá" userId="bb6ba91b001233f7" providerId="LiveId" clId="{A0C1D98C-D40D-49F1-899D-D3C08E0C9416}" dt="2023-09-11T05:54:34.704" v="15" actId="478"/>
          <ac:spMkLst>
            <pc:docMk/>
            <pc:sldMk cId="3214989022" sldId="257"/>
            <ac:spMk id="6" creationId="{84FF0F72-6899-A7CA-30F9-5A1A214BB31E}"/>
          </ac:spMkLst>
        </pc:spChg>
        <pc:spChg chg="mod">
          <ac:chgData name="Jesús Alcalá" userId="bb6ba91b001233f7" providerId="LiveId" clId="{A0C1D98C-D40D-49F1-899D-D3C08E0C9416}" dt="2023-09-11T06:05:51.242" v="77" actId="108"/>
          <ac:spMkLst>
            <pc:docMk/>
            <pc:sldMk cId="3214989022" sldId="257"/>
            <ac:spMk id="8" creationId="{F29C76EF-0AA8-1479-67B5-631B3B586052}"/>
          </ac:spMkLst>
        </pc:spChg>
        <pc:spChg chg="del">
          <ac:chgData name="Jesús Alcalá" userId="bb6ba91b001233f7" providerId="LiveId" clId="{A0C1D98C-D40D-49F1-899D-D3C08E0C9416}" dt="2023-09-11T05:54:35.601" v="16" actId="478"/>
          <ac:spMkLst>
            <pc:docMk/>
            <pc:sldMk cId="3214989022" sldId="257"/>
            <ac:spMk id="10" creationId="{2C499F6B-577A-277F-325C-5DFDF4997FCF}"/>
          </ac:spMkLst>
        </pc:spChg>
        <pc:spChg chg="del">
          <ac:chgData name="Jesús Alcalá" userId="bb6ba91b001233f7" providerId="LiveId" clId="{A0C1D98C-D40D-49F1-899D-D3C08E0C9416}" dt="2023-09-11T05:54:36.552" v="17" actId="478"/>
          <ac:spMkLst>
            <pc:docMk/>
            <pc:sldMk cId="3214989022" sldId="257"/>
            <ac:spMk id="11" creationId="{42A2DE11-ED3A-4AF9-4A40-6BB60E767A6B}"/>
          </ac:spMkLst>
        </pc:spChg>
        <pc:spChg chg="add mod">
          <ac:chgData name="Jesús Alcalá" userId="bb6ba91b001233f7" providerId="LiveId" clId="{A0C1D98C-D40D-49F1-899D-D3C08E0C9416}" dt="2023-09-11T06:05:23.155" v="72" actId="207"/>
          <ac:spMkLst>
            <pc:docMk/>
            <pc:sldMk cId="3214989022" sldId="257"/>
            <ac:spMk id="14" creationId="{BA586F5A-4405-8B20-501B-8254FBA52FEE}"/>
          </ac:spMkLst>
        </pc:spChg>
        <pc:spChg chg="add mod ord">
          <ac:chgData name="Jesús Alcalá" userId="bb6ba91b001233f7" providerId="LiveId" clId="{A0C1D98C-D40D-49F1-899D-D3C08E0C9416}" dt="2023-09-11T05:55:58.358" v="36" actId="14100"/>
          <ac:spMkLst>
            <pc:docMk/>
            <pc:sldMk cId="3214989022" sldId="257"/>
            <ac:spMk id="15" creationId="{D3D92696-0026-6360-1C3B-8DDDEAB1A89C}"/>
          </ac:spMkLst>
        </pc:spChg>
        <pc:spChg chg="add del mod">
          <ac:chgData name="Jesús Alcalá" userId="bb6ba91b001233f7" providerId="LiveId" clId="{A0C1D98C-D40D-49F1-899D-D3C08E0C9416}" dt="2023-09-11T05:57:21.002" v="58" actId="11529"/>
          <ac:spMkLst>
            <pc:docMk/>
            <pc:sldMk cId="3214989022" sldId="257"/>
            <ac:spMk id="16" creationId="{F4A297EE-B478-ABF7-6FFB-CFD80C91CD8F}"/>
          </ac:spMkLst>
        </pc:spChg>
        <pc:spChg chg="add del mod ord">
          <ac:chgData name="Jesús Alcalá" userId="bb6ba91b001233f7" providerId="LiveId" clId="{A0C1D98C-D40D-49F1-899D-D3C08E0C9416}" dt="2023-09-11T05:57:19.012" v="54"/>
          <ac:spMkLst>
            <pc:docMk/>
            <pc:sldMk cId="3214989022" sldId="257"/>
            <ac:spMk id="17" creationId="{01D417D2-7E79-4750-7D2D-A38D21A81108}"/>
          </ac:spMkLst>
        </pc:spChg>
        <pc:spChg chg="del">
          <ac:chgData name="Jesús Alcalá" userId="bb6ba91b001233f7" providerId="LiveId" clId="{A0C1D98C-D40D-49F1-899D-D3C08E0C9416}" dt="2023-09-11T05:53:04.236" v="2" actId="478"/>
          <ac:spMkLst>
            <pc:docMk/>
            <pc:sldMk cId="3214989022" sldId="257"/>
            <ac:spMk id="19" creationId="{3ABE6C21-4DE7-449B-7DD4-DA7ED839E496}"/>
          </ac:spMkLst>
        </pc:spChg>
        <pc:spChg chg="mod">
          <ac:chgData name="Jesús Alcalá" userId="bb6ba91b001233f7" providerId="LiveId" clId="{A0C1D98C-D40D-49F1-899D-D3C08E0C9416}" dt="2023-09-11T06:05:23.155" v="72" actId="207"/>
          <ac:spMkLst>
            <pc:docMk/>
            <pc:sldMk cId="3214989022" sldId="257"/>
            <ac:spMk id="23" creationId="{3B23BFCB-603D-E7D4-5B12-949AE93CDAED}"/>
          </ac:spMkLst>
        </pc:spChg>
        <pc:picChg chg="add del mod">
          <ac:chgData name="Jesús Alcalá" userId="bb6ba91b001233f7" providerId="LiveId" clId="{A0C1D98C-D40D-49F1-899D-D3C08E0C9416}" dt="2023-09-11T05:57:37.198" v="62" actId="478"/>
          <ac:picMkLst>
            <pc:docMk/>
            <pc:sldMk cId="3214989022" sldId="257"/>
            <ac:picMk id="9" creationId="{03CDA991-D418-049A-5A91-3C8BFB05B14E}"/>
          </ac:picMkLst>
        </pc:picChg>
        <pc:picChg chg="add del ord">
          <ac:chgData name="Jesús Alcalá" userId="bb6ba91b001233f7" providerId="LiveId" clId="{A0C1D98C-D40D-49F1-899D-D3C08E0C9416}" dt="2023-09-11T05:55:51.581" v="35" actId="478"/>
          <ac:picMkLst>
            <pc:docMk/>
            <pc:sldMk cId="3214989022" sldId="257"/>
            <ac:picMk id="13" creationId="{FAC5A6F4-69D4-8D59-A75F-61AA56B67558}"/>
          </ac:picMkLst>
        </pc:picChg>
      </pc:sldChg>
      <pc:sldChg chg="delSp new del mod">
        <pc:chgData name="Jesús Alcalá" userId="bb6ba91b001233f7" providerId="LiveId" clId="{A0C1D98C-D40D-49F1-899D-D3C08E0C9416}" dt="2023-09-11T05:58:08.930" v="64" actId="47"/>
        <pc:sldMkLst>
          <pc:docMk/>
          <pc:sldMk cId="1611452395" sldId="258"/>
        </pc:sldMkLst>
        <pc:spChg chg="del">
          <ac:chgData name="Jesús Alcalá" userId="bb6ba91b001233f7" providerId="LiveId" clId="{A0C1D98C-D40D-49F1-899D-D3C08E0C9416}" dt="2023-09-11T05:51:48.089" v="1" actId="478"/>
          <ac:spMkLst>
            <pc:docMk/>
            <pc:sldMk cId="1611452395" sldId="258"/>
            <ac:spMk id="2" creationId="{904C7500-10DA-8744-4FB2-958C5B428864}"/>
          </ac:spMkLst>
        </pc:spChg>
        <pc:spChg chg="del">
          <ac:chgData name="Jesús Alcalá" userId="bb6ba91b001233f7" providerId="LiveId" clId="{A0C1D98C-D40D-49F1-899D-D3C08E0C9416}" dt="2023-09-11T05:51:48.089" v="1" actId="478"/>
          <ac:spMkLst>
            <pc:docMk/>
            <pc:sldMk cId="1611452395" sldId="258"/>
            <ac:spMk id="3" creationId="{F4C3FAF2-EA56-6D5D-DB3C-84E57CA1D5C0}"/>
          </ac:spMkLst>
        </pc:spChg>
      </pc:sldChg>
      <pc:sldChg chg="add del">
        <pc:chgData name="Jesús Alcalá" userId="bb6ba91b001233f7" providerId="LiveId" clId="{A0C1D98C-D40D-49F1-899D-D3C08E0C9416}" dt="2023-09-11T05:58:09.421" v="65" actId="47"/>
        <pc:sldMkLst>
          <pc:docMk/>
          <pc:sldMk cId="59876899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99EB-C71F-EA1C-1ECA-69E1B0CB4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0284C-B13F-A7F1-71CB-244B4C54C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CA76-4ACD-3E49-00D9-B372D0A8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C18D7-4132-8A70-A2F9-339A7A63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3542-2181-9F88-7A75-F35AD3F4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7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3F98-71F7-2769-3F3C-03C81B94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0B998-C62A-EFCF-A0B7-CF8A945C2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3114-2565-0E1E-DECF-0ACB80FC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6A53-3497-798E-FEDE-864BBC72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2D48F-73B8-DA27-4A0D-55C53C67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2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7F787-1926-F9CF-5FE2-35D619A7C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E4D3F-99DA-1206-9BB4-40735E46C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486B-0181-0C4E-49F1-CEE269FE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F7BF-7341-7236-C1BF-9C43AD3F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A137-1187-3776-F660-46943079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08A4-B5DE-AE3E-28FC-83201A06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9DC7-C805-40FD-946B-90E43CE5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A594-37A2-9455-AFFA-8E5872B0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F4809-1C67-B014-94A5-8298D5C7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8E665-6216-4FB5-3A0B-B7CFB805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5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B21-3608-1566-A921-BD730336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E5050-667F-B1DC-12B8-C74652AF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B81B-65EA-2DCF-96FC-B52002D0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3FF6-356D-770F-BCEC-7E8E32F4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5E85-B192-5167-8AFA-B565D5CD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DA3E-26B3-11C4-8D83-3FBE2139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52C4-B1D1-9621-EA36-A3F77E948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F8B8C-0F59-1507-AC7F-668982EE2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C66FB-FAD2-4016-3914-0030E978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327A5-F5FC-FE41-6C44-73E13030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698F2-E11E-5612-9629-4CD82C6B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18CB-C3BB-6AAA-31A0-45B038FB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0A7B-D444-D40E-1110-FBB554F8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CB4CD-9EE7-2BC2-BFE8-A37E64979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E80B5-4870-AF16-449D-1FD587EA5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1B25D-6E88-7F21-5EC3-F7C36708A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2A8FB-09B5-DFB8-11AB-F011A7FA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72D52-CA2F-9A66-4B68-7D8D4DC6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371C4-0643-2F19-9510-C0AF24C6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D6E4-12E9-90B1-F680-4FA9D35E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917FA-E0B4-3DCA-1444-7ED7A29B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63E3D-50BA-AA7C-78D2-F6CA4F4A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2BE6D-2159-E9B0-174C-DA5837C1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7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C9C14-C901-ABB5-39AB-B4B58AA6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FCB50-8B13-B969-01D9-EECC9073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5C5B-71F2-3178-FD22-D06B2DB7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6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9FCC-5104-5F54-1984-68235894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DA90-4F04-C77B-64B6-36F24BD45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14D48-1689-532F-EB22-0FCF1FEC5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43334-4636-2A68-0789-600F1A5E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24FEF-C80B-7FB3-7E63-30B4B9C2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B117F-8D7A-6771-FD1C-C547B94E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B58F-1774-ADB3-A3AE-F6FBA842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A01EF-1F16-0A34-27AB-444244567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1B932-D84E-2ECA-8E30-51F63AACF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53B2C-9714-F307-FD76-1B08A538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270E8-7EDC-F11A-A968-93CDC138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36FA-33A5-80D2-4B23-2CD36613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0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D40A5-93C4-9F97-8130-553BE4C8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4E5B1-EFEF-E468-D8F1-A63B362F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B45F-2B1A-6A95-6D2A-26AD10450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0942-D250-F88D-8AB4-038128793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ED29E-0127-912E-C553-45B62F817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4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3D92696-0026-6360-1C3B-8DDDEAB1A89C}"/>
              </a:ext>
            </a:extLst>
          </p:cNvPr>
          <p:cNvSpPr/>
          <p:nvPr/>
        </p:nvSpPr>
        <p:spPr>
          <a:xfrm>
            <a:off x="150394" y="90239"/>
            <a:ext cx="11267573" cy="399989"/>
          </a:xfrm>
          <a:prstGeom prst="rect">
            <a:avLst/>
          </a:prstGeom>
          <a:solidFill>
            <a:srgbClr val="1C315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805DBC8B-E61F-C509-46A6-3CA7BEA572FA}"/>
              </a:ext>
            </a:extLst>
          </p:cNvPr>
          <p:cNvSpPr/>
          <p:nvPr/>
        </p:nvSpPr>
        <p:spPr>
          <a:xfrm rot="10800000">
            <a:off x="11734800" y="3352799"/>
            <a:ext cx="464741" cy="1345531"/>
          </a:xfrm>
          <a:prstGeom prst="flowChartDelay">
            <a:avLst/>
          </a:prstGeom>
          <a:solidFill>
            <a:srgbClr val="1C315E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BD6A20-9CFE-9264-E7E1-2327AC46BC00}"/>
              </a:ext>
            </a:extLst>
          </p:cNvPr>
          <p:cNvSpPr/>
          <p:nvPr/>
        </p:nvSpPr>
        <p:spPr>
          <a:xfrm>
            <a:off x="8353028" y="-828"/>
            <a:ext cx="3064939" cy="6557211"/>
          </a:xfrm>
          <a:prstGeom prst="rect">
            <a:avLst/>
          </a:prstGeom>
          <a:solidFill>
            <a:srgbClr val="E6E2C3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66BF4714-949E-8CED-2C62-A3F5D9465F9C}"/>
              </a:ext>
            </a:extLst>
          </p:cNvPr>
          <p:cNvSpPr/>
          <p:nvPr/>
        </p:nvSpPr>
        <p:spPr>
          <a:xfrm rot="2704192">
            <a:off x="10805319" y="6250473"/>
            <a:ext cx="612648" cy="612648"/>
          </a:xfrm>
          <a:prstGeom prst="flowChartDelay">
            <a:avLst/>
          </a:prstGeom>
          <a:solidFill>
            <a:srgbClr val="1C315E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99C54-DFD3-4B4A-3FD6-AA0040D1B892}"/>
              </a:ext>
            </a:extLst>
          </p:cNvPr>
          <p:cNvSpPr/>
          <p:nvPr/>
        </p:nvSpPr>
        <p:spPr>
          <a:xfrm>
            <a:off x="8353029" y="6556383"/>
            <a:ext cx="2722040" cy="301617"/>
          </a:xfrm>
          <a:prstGeom prst="rect">
            <a:avLst/>
          </a:prstGeom>
          <a:solidFill>
            <a:srgbClr val="1C315E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9C76EF-0AA8-1479-67B5-631B3B586052}"/>
              </a:ext>
            </a:extLst>
          </p:cNvPr>
          <p:cNvSpPr/>
          <p:nvPr/>
        </p:nvSpPr>
        <p:spPr>
          <a:xfrm>
            <a:off x="150395" y="559468"/>
            <a:ext cx="1879827" cy="6208293"/>
          </a:xfrm>
          <a:prstGeom prst="rect">
            <a:avLst/>
          </a:prstGeom>
          <a:solidFill>
            <a:schemeClr val="bg1"/>
          </a:solidFill>
          <a:ln w="28575">
            <a:solidFill>
              <a:srgbClr val="227C7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3BFCB-603D-E7D4-5B12-949AE93CDAED}"/>
              </a:ext>
            </a:extLst>
          </p:cNvPr>
          <p:cNvSpPr/>
          <p:nvPr/>
        </p:nvSpPr>
        <p:spPr>
          <a:xfrm>
            <a:off x="2180616" y="559468"/>
            <a:ext cx="6045527" cy="6208293"/>
          </a:xfrm>
          <a:prstGeom prst="rect">
            <a:avLst/>
          </a:prstGeom>
          <a:solidFill>
            <a:schemeClr val="bg1"/>
          </a:solidFill>
          <a:ln w="28575">
            <a:solidFill>
              <a:srgbClr val="227C7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586F5A-4405-8B20-501B-8254FBA52FEE}"/>
              </a:ext>
            </a:extLst>
          </p:cNvPr>
          <p:cNvSpPr/>
          <p:nvPr/>
        </p:nvSpPr>
        <p:spPr>
          <a:xfrm>
            <a:off x="8353028" y="559468"/>
            <a:ext cx="3688577" cy="6208293"/>
          </a:xfrm>
          <a:prstGeom prst="rect">
            <a:avLst/>
          </a:prstGeom>
          <a:solidFill>
            <a:schemeClr val="bg1"/>
          </a:solidFill>
          <a:ln w="28575">
            <a:solidFill>
              <a:srgbClr val="227C7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498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Jesús Alcalá</dc:creator>
  <cp:lastModifiedBy>Jesús Alcalá</cp:lastModifiedBy>
  <cp:revision>2</cp:revision>
  <dcterms:created xsi:type="dcterms:W3CDTF">2023-08-02T17:56:20Z</dcterms:created>
  <dcterms:modified xsi:type="dcterms:W3CDTF">2023-09-11T06:05:51Z</dcterms:modified>
</cp:coreProperties>
</file>