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9"/>
  </p:notesMasterIdLst>
  <p:sldIdLst>
    <p:sldId id="256" r:id="rId2"/>
    <p:sldId id="381" r:id="rId3"/>
    <p:sldId id="380" r:id="rId4"/>
    <p:sldId id="357" r:id="rId5"/>
    <p:sldId id="359" r:id="rId6"/>
    <p:sldId id="321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9" r:id="rId16"/>
    <p:sldId id="368" r:id="rId17"/>
    <p:sldId id="370" r:id="rId18"/>
    <p:sldId id="371" r:id="rId19"/>
    <p:sldId id="372" r:id="rId20"/>
    <p:sldId id="373" r:id="rId21"/>
    <p:sldId id="374" r:id="rId22"/>
    <p:sldId id="382" r:id="rId23"/>
    <p:sldId id="383" r:id="rId24"/>
    <p:sldId id="376" r:id="rId25"/>
    <p:sldId id="377" r:id="rId26"/>
    <p:sldId id="378" r:id="rId27"/>
    <p:sldId id="3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B0F0"/>
    <a:srgbClr val="0070C0"/>
    <a:srgbClr val="00B050"/>
    <a:srgbClr val="FEFDFD"/>
    <a:srgbClr val="211133"/>
    <a:srgbClr val="251537"/>
    <a:srgbClr val="A6618A"/>
    <a:srgbClr val="A96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AB511-DAA3-4F3A-B15E-4E85B14F5A07}" v="1" dt="2024-01-08T05:50:22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915" autoAdjust="0"/>
  </p:normalViewPr>
  <p:slideViewPr>
    <p:cSldViewPr snapToGrid="0">
      <p:cViewPr varScale="1">
        <p:scale>
          <a:sx n="151" d="100"/>
          <a:sy n="151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ús Alcalá" userId="bb6ba91b001233f7" providerId="LiveId" clId="{7C21CEC0-031E-4ACA-8C52-FDD7477D89AE}"/>
    <pc:docChg chg="undo custSel addSld delSld modSld sldOrd">
      <pc:chgData name="Jesús Alcalá" userId="bb6ba91b001233f7" providerId="LiveId" clId="{7C21CEC0-031E-4ACA-8C52-FDD7477D89AE}" dt="2022-11-15T02:13:42.691" v="14518" actId="1036"/>
      <pc:docMkLst>
        <pc:docMk/>
      </pc:docMkLst>
      <pc:sldChg chg="modSp mod">
        <pc:chgData name="Jesús Alcalá" userId="bb6ba91b001233f7" providerId="LiveId" clId="{7C21CEC0-031E-4ACA-8C52-FDD7477D89AE}" dt="2022-11-13T23:17:48.482" v="6777" actId="20577"/>
        <pc:sldMkLst>
          <pc:docMk/>
          <pc:sldMk cId="2822598055" sldId="257"/>
        </pc:sldMkLst>
        <pc:spChg chg="mod">
          <ac:chgData name="Jesús Alcalá" userId="bb6ba91b001233f7" providerId="LiveId" clId="{7C21CEC0-031E-4ACA-8C52-FDD7477D89AE}" dt="2022-11-13T23:17:48.482" v="6777" actId="20577"/>
          <ac:spMkLst>
            <pc:docMk/>
            <pc:sldMk cId="2822598055" sldId="257"/>
            <ac:spMk id="8" creationId="{628C744F-3FF6-F622-4DF3-1B81BDEFF43D}"/>
          </ac:spMkLst>
        </pc:spChg>
      </pc:sldChg>
      <pc:sldChg chg="delSp modSp mod">
        <pc:chgData name="Jesús Alcalá" userId="bb6ba91b001233f7" providerId="LiveId" clId="{7C21CEC0-031E-4ACA-8C52-FDD7477D89AE}" dt="2022-11-08T22:39:01.473" v="623" actId="207"/>
        <pc:sldMkLst>
          <pc:docMk/>
          <pc:sldMk cId="2029847001" sldId="260"/>
        </pc:sldMkLst>
        <pc:spChg chg="del">
          <ac:chgData name="Jesús Alcalá" userId="bb6ba91b001233f7" providerId="LiveId" clId="{7C21CEC0-031E-4ACA-8C52-FDD7477D89AE}" dt="2022-11-08T22:38:59.389" v="622" actId="478"/>
          <ac:spMkLst>
            <pc:docMk/>
            <pc:sldMk cId="2029847001" sldId="260"/>
            <ac:spMk id="14" creationId="{CBB462E1-3A66-8520-48F1-0C4181E83965}"/>
          </ac:spMkLst>
        </pc:spChg>
        <pc:graphicFrameChg chg="modGraphic">
          <ac:chgData name="Jesús Alcalá" userId="bb6ba91b001233f7" providerId="LiveId" clId="{7C21CEC0-031E-4ACA-8C52-FDD7477D89AE}" dt="2022-11-08T22:39:01.473" v="623" actId="207"/>
          <ac:graphicFrameMkLst>
            <pc:docMk/>
            <pc:sldMk cId="2029847001" sldId="260"/>
            <ac:graphicFrameMk id="13" creationId="{56D6E007-FF5B-87DC-8477-E795773B0FA8}"/>
          </ac:graphicFrameMkLst>
        </pc:graphicFrameChg>
      </pc:sldChg>
      <pc:sldChg chg="modSp mod">
        <pc:chgData name="Jesús Alcalá" userId="bb6ba91b001233f7" providerId="LiveId" clId="{7C21CEC0-031E-4ACA-8C52-FDD7477D89AE}" dt="2022-11-08T22:30:07.297" v="129" actId="20577"/>
        <pc:sldMkLst>
          <pc:docMk/>
          <pc:sldMk cId="445197647" sldId="263"/>
        </pc:sldMkLst>
        <pc:graphicFrameChg chg="modGraphic">
          <ac:chgData name="Jesús Alcalá" userId="bb6ba91b001233f7" providerId="LiveId" clId="{7C21CEC0-031E-4ACA-8C52-FDD7477D89AE}" dt="2022-11-08T22:30:07.297" v="129" actId="20577"/>
          <ac:graphicFrameMkLst>
            <pc:docMk/>
            <pc:sldMk cId="445197647" sldId="263"/>
            <ac:graphicFrameMk id="11" creationId="{C7A9B6FB-A71B-8476-1E39-210CACE36CBE}"/>
          </ac:graphicFrameMkLst>
        </pc:graphicFrameChg>
      </pc:sldChg>
      <pc:sldChg chg="addSp delSp modSp mod">
        <pc:chgData name="Jesús Alcalá" userId="bb6ba91b001233f7" providerId="LiveId" clId="{7C21CEC0-031E-4ACA-8C52-FDD7477D89AE}" dt="2022-11-09T02:24:15.523" v="1764" actId="20577"/>
        <pc:sldMkLst>
          <pc:docMk/>
          <pc:sldMk cId="24650920" sldId="265"/>
        </pc:sldMkLst>
        <pc:spChg chg="mod">
          <ac:chgData name="Jesús Alcalá" userId="bb6ba91b001233f7" providerId="LiveId" clId="{7C21CEC0-031E-4ACA-8C52-FDD7477D89AE}" dt="2022-11-08T22:29:13.048" v="125" actId="120"/>
          <ac:spMkLst>
            <pc:docMk/>
            <pc:sldMk cId="24650920" sldId="265"/>
            <ac:spMk id="7" creationId="{636C3C9E-620D-3A04-7D51-F3981FA7A606}"/>
          </ac:spMkLst>
        </pc:spChg>
        <pc:spChg chg="mod">
          <ac:chgData name="Jesús Alcalá" userId="bb6ba91b001233f7" providerId="LiveId" clId="{7C21CEC0-031E-4ACA-8C52-FDD7477D89AE}" dt="2022-11-08T22:28:58.810" v="113" actId="1076"/>
          <ac:spMkLst>
            <pc:docMk/>
            <pc:sldMk cId="24650920" sldId="265"/>
            <ac:spMk id="8" creationId="{A21AF2C9-91EF-EA7A-C348-483C7E80D1FD}"/>
          </ac:spMkLst>
        </pc:spChg>
        <pc:spChg chg="add mod">
          <ac:chgData name="Jesús Alcalá" userId="bb6ba91b001233f7" providerId="LiveId" clId="{7C21CEC0-031E-4ACA-8C52-FDD7477D89AE}" dt="2022-11-08T22:27:51.056" v="98" actId="1036"/>
          <ac:spMkLst>
            <pc:docMk/>
            <pc:sldMk cId="24650920" sldId="265"/>
            <ac:spMk id="9" creationId="{94FD8179-9435-B664-7A9A-CFF6E82A3C3B}"/>
          </ac:spMkLst>
        </pc:spChg>
        <pc:spChg chg="add mod">
          <ac:chgData name="Jesús Alcalá" userId="bb6ba91b001233f7" providerId="LiveId" clId="{7C21CEC0-031E-4ACA-8C52-FDD7477D89AE}" dt="2022-11-08T22:27:51.056" v="98" actId="1036"/>
          <ac:spMkLst>
            <pc:docMk/>
            <pc:sldMk cId="24650920" sldId="265"/>
            <ac:spMk id="10" creationId="{1DE252B5-1E36-1762-4FE5-5D4EC0B8E2EC}"/>
          </ac:spMkLst>
        </pc:spChg>
        <pc:spChg chg="del mod">
          <ac:chgData name="Jesús Alcalá" userId="bb6ba91b001233f7" providerId="LiveId" clId="{7C21CEC0-031E-4ACA-8C52-FDD7477D89AE}" dt="2022-11-08T22:24:24.879" v="33"/>
          <ac:spMkLst>
            <pc:docMk/>
            <pc:sldMk cId="24650920" sldId="265"/>
            <ac:spMk id="11" creationId="{00240F67-5703-6456-98D8-A1B65C0613F6}"/>
          </ac:spMkLst>
        </pc:spChg>
        <pc:spChg chg="add mod">
          <ac:chgData name="Jesús Alcalá" userId="bb6ba91b001233f7" providerId="LiveId" clId="{7C21CEC0-031E-4ACA-8C52-FDD7477D89AE}" dt="2022-11-08T22:27:51.056" v="98" actId="1036"/>
          <ac:spMkLst>
            <pc:docMk/>
            <pc:sldMk cId="24650920" sldId="265"/>
            <ac:spMk id="13" creationId="{3B50DD16-5D53-B2DA-B130-394AA8F73525}"/>
          </ac:spMkLst>
        </pc:spChg>
        <pc:spChg chg="add del mod">
          <ac:chgData name="Jesús Alcalá" userId="bb6ba91b001233f7" providerId="LiveId" clId="{7C21CEC0-031E-4ACA-8C52-FDD7477D89AE}" dt="2022-11-08T22:28:07.024" v="101" actId="478"/>
          <ac:spMkLst>
            <pc:docMk/>
            <pc:sldMk cId="24650920" sldId="265"/>
            <ac:spMk id="14" creationId="{0A5BA9A9-2C48-4644-777D-B34737803224}"/>
          </ac:spMkLst>
        </pc:spChg>
        <pc:spChg chg="add mod">
          <ac:chgData name="Jesús Alcalá" userId="bb6ba91b001233f7" providerId="LiveId" clId="{7C21CEC0-031E-4ACA-8C52-FDD7477D89AE}" dt="2022-11-08T22:28:33.056" v="106" actId="108"/>
          <ac:spMkLst>
            <pc:docMk/>
            <pc:sldMk cId="24650920" sldId="265"/>
            <ac:spMk id="15" creationId="{BEBA888D-030D-9472-4A87-6D0A4D337DC7}"/>
          </ac:spMkLst>
        </pc:spChg>
        <pc:graphicFrameChg chg="add mod modGraphic">
          <ac:chgData name="Jesús Alcalá" userId="bb6ba91b001233f7" providerId="LiveId" clId="{7C21CEC0-031E-4ACA-8C52-FDD7477D89AE}" dt="2022-11-09T02:24:15.523" v="1764" actId="20577"/>
          <ac:graphicFrameMkLst>
            <pc:docMk/>
            <pc:sldMk cId="24650920" sldId="265"/>
            <ac:graphicFrameMk id="2" creationId="{FA136B4E-03F2-0B51-B999-A3AFCFA2BF40}"/>
          </ac:graphicFrameMkLst>
        </pc:graphicFrameChg>
        <pc:cxnChg chg="del">
          <ac:chgData name="Jesús Alcalá" userId="bb6ba91b001233f7" providerId="LiveId" clId="{7C21CEC0-031E-4ACA-8C52-FDD7477D89AE}" dt="2022-11-08T22:28:38.488" v="107" actId="478"/>
          <ac:cxnSpMkLst>
            <pc:docMk/>
            <pc:sldMk cId="24650920" sldId="265"/>
            <ac:cxnSpMk id="3" creationId="{CAB45EED-ED42-42CB-C433-780BCDC3FC58}"/>
          </ac:cxnSpMkLst>
        </pc:cxnChg>
      </pc:sldChg>
      <pc:sldChg chg="addSp delSp modSp mod">
        <pc:chgData name="Jesús Alcalá" userId="bb6ba91b001233f7" providerId="LiveId" clId="{7C21CEC0-031E-4ACA-8C52-FDD7477D89AE}" dt="2022-11-15T01:57:55.452" v="14515" actId="20577"/>
        <pc:sldMkLst>
          <pc:docMk/>
          <pc:sldMk cId="3217153277" sldId="268"/>
        </pc:sldMkLst>
        <pc:spChg chg="add mod">
          <ac:chgData name="Jesús Alcalá" userId="bb6ba91b001233f7" providerId="LiveId" clId="{7C21CEC0-031E-4ACA-8C52-FDD7477D89AE}" dt="2022-11-15T01:57:55.452" v="14515" actId="20577"/>
          <ac:spMkLst>
            <pc:docMk/>
            <pc:sldMk cId="3217153277" sldId="268"/>
            <ac:spMk id="2" creationId="{4E0248DB-8CF8-065B-814A-A7DD9D134E61}"/>
          </ac:spMkLst>
        </pc:spChg>
        <pc:spChg chg="mod">
          <ac:chgData name="Jesús Alcalá" userId="bb6ba91b001233f7" providerId="LiveId" clId="{7C21CEC0-031E-4ACA-8C52-FDD7477D89AE}" dt="2022-11-15T01:52:35.978" v="13334" actId="20577"/>
          <ac:spMkLst>
            <pc:docMk/>
            <pc:sldMk cId="3217153277" sldId="268"/>
            <ac:spMk id="4" creationId="{A0781714-B6E2-C9CE-61CE-FC402858669F}"/>
          </ac:spMkLst>
        </pc:spChg>
        <pc:spChg chg="del mod">
          <ac:chgData name="Jesús Alcalá" userId="bb6ba91b001233f7" providerId="LiveId" clId="{7C21CEC0-031E-4ACA-8C52-FDD7477D89AE}" dt="2022-11-15T01:42:35.418" v="12074"/>
          <ac:spMkLst>
            <pc:docMk/>
            <pc:sldMk cId="3217153277" sldId="268"/>
            <ac:spMk id="10" creationId="{0B55B575-FD6C-6B2E-214B-73E303981167}"/>
          </ac:spMkLst>
        </pc:spChg>
      </pc:sldChg>
      <pc:sldChg chg="delSp mod">
        <pc:chgData name="Jesús Alcalá" userId="bb6ba91b001233f7" providerId="LiveId" clId="{7C21CEC0-031E-4ACA-8C52-FDD7477D89AE}" dt="2022-11-08T22:29:39.018" v="127" actId="478"/>
        <pc:sldMkLst>
          <pc:docMk/>
          <pc:sldMk cId="1202250197" sldId="271"/>
        </pc:sldMkLst>
        <pc:spChg chg="del">
          <ac:chgData name="Jesús Alcalá" userId="bb6ba91b001233f7" providerId="LiveId" clId="{7C21CEC0-031E-4ACA-8C52-FDD7477D89AE}" dt="2022-11-08T22:29:39.018" v="127" actId="478"/>
          <ac:spMkLst>
            <pc:docMk/>
            <pc:sldMk cId="1202250197" sldId="271"/>
            <ac:spMk id="11" creationId="{00240F67-5703-6456-98D8-A1B65C0613F6}"/>
          </ac:spMkLst>
        </pc:spChg>
      </pc:sldChg>
      <pc:sldChg chg="add del">
        <pc:chgData name="Jesús Alcalá" userId="bb6ba91b001233f7" providerId="LiveId" clId="{7C21CEC0-031E-4ACA-8C52-FDD7477D89AE}" dt="2022-11-08T23:04:47.993" v="1623" actId="2696"/>
        <pc:sldMkLst>
          <pc:docMk/>
          <pc:sldMk cId="3665191545" sldId="272"/>
        </pc:sldMkLst>
      </pc:sldChg>
      <pc:sldChg chg="addSp delSp modSp add mod">
        <pc:chgData name="Jesús Alcalá" userId="bb6ba91b001233f7" providerId="LiveId" clId="{7C21CEC0-031E-4ACA-8C52-FDD7477D89AE}" dt="2022-11-09T02:32:00.509" v="1839" actId="1440"/>
        <pc:sldMkLst>
          <pc:docMk/>
          <pc:sldMk cId="2401582468" sldId="273"/>
        </pc:sldMkLst>
        <pc:spChg chg="mod">
          <ac:chgData name="Jesús Alcalá" userId="bb6ba91b001233f7" providerId="LiveId" clId="{7C21CEC0-031E-4ACA-8C52-FDD7477D89AE}" dt="2022-11-09T02:26:17.452" v="1822" actId="20577"/>
          <ac:spMkLst>
            <pc:docMk/>
            <pc:sldMk cId="2401582468" sldId="273"/>
            <ac:spMk id="8" creationId="{A21AF2C9-91EF-EA7A-C348-483C7E80D1FD}"/>
          </ac:spMkLst>
        </pc:spChg>
        <pc:spChg chg="add del mod">
          <ac:chgData name="Jesús Alcalá" userId="bb6ba91b001233f7" providerId="LiveId" clId="{7C21CEC0-031E-4ACA-8C52-FDD7477D89AE}" dt="2022-11-08T22:38:37.913" v="617" actId="478"/>
          <ac:spMkLst>
            <pc:docMk/>
            <pc:sldMk cId="2401582468" sldId="273"/>
            <ac:spMk id="10" creationId="{336E77A3-D2EC-68D3-2B34-B8E167609A24}"/>
          </ac:spMkLst>
        </pc:spChg>
        <pc:spChg chg="add del mod">
          <ac:chgData name="Jesús Alcalá" userId="bb6ba91b001233f7" providerId="LiveId" clId="{7C21CEC0-031E-4ACA-8C52-FDD7477D89AE}" dt="2022-11-08T22:38:37.113" v="616" actId="478"/>
          <ac:spMkLst>
            <pc:docMk/>
            <pc:sldMk cId="2401582468" sldId="273"/>
            <ac:spMk id="11" creationId="{6310C304-B76A-1ECA-0643-0B8A7A2CA42F}"/>
          </ac:spMkLst>
        </pc:spChg>
        <pc:spChg chg="del mod">
          <ac:chgData name="Jesús Alcalá" userId="bb6ba91b001233f7" providerId="LiveId" clId="{7C21CEC0-031E-4ACA-8C52-FDD7477D89AE}" dt="2022-11-08T22:38:39.040" v="618" actId="478"/>
          <ac:spMkLst>
            <pc:docMk/>
            <pc:sldMk cId="2401582468" sldId="273"/>
            <ac:spMk id="14" creationId="{CBB462E1-3A66-8520-48F1-0C4181E83965}"/>
          </ac:spMkLst>
        </pc:spChg>
        <pc:graphicFrameChg chg="add del mod">
          <ac:chgData name="Jesús Alcalá" userId="bb6ba91b001233f7" providerId="LiveId" clId="{7C21CEC0-031E-4ACA-8C52-FDD7477D89AE}" dt="2022-11-08T22:31:39.308" v="133"/>
          <ac:graphicFrameMkLst>
            <pc:docMk/>
            <pc:sldMk cId="2401582468" sldId="273"/>
            <ac:graphicFrameMk id="2" creationId="{69CB020F-006A-F1FF-7DEF-BC1B6ED25E7E}"/>
          </ac:graphicFrameMkLst>
        </pc:graphicFrameChg>
        <pc:graphicFrameChg chg="add mod ord modGraphic">
          <ac:chgData name="Jesús Alcalá" userId="bb6ba91b001233f7" providerId="LiveId" clId="{7C21CEC0-031E-4ACA-8C52-FDD7477D89AE}" dt="2022-11-09T02:30:12.366" v="1826" actId="207"/>
          <ac:graphicFrameMkLst>
            <pc:docMk/>
            <pc:sldMk cId="2401582468" sldId="273"/>
            <ac:graphicFrameMk id="9" creationId="{54C7977E-8A72-E1E4-F203-5584E65BB948}"/>
          </ac:graphicFrameMkLst>
        </pc:graphicFrameChg>
        <pc:graphicFrameChg chg="del">
          <ac:chgData name="Jesús Alcalá" userId="bb6ba91b001233f7" providerId="LiveId" clId="{7C21CEC0-031E-4ACA-8C52-FDD7477D89AE}" dt="2022-11-08T22:30:28.043" v="131" actId="478"/>
          <ac:graphicFrameMkLst>
            <pc:docMk/>
            <pc:sldMk cId="2401582468" sldId="273"/>
            <ac:graphicFrameMk id="13" creationId="{56D6E007-FF5B-87DC-8477-E795773B0FA8}"/>
          </ac:graphicFrameMkLst>
        </pc:graphicFrameChg>
        <pc:picChg chg="add mod">
          <ac:chgData name="Jesús Alcalá" userId="bb6ba91b001233f7" providerId="LiveId" clId="{7C21CEC0-031E-4ACA-8C52-FDD7477D89AE}" dt="2022-11-09T02:32:00.509" v="1839" actId="1440"/>
          <ac:picMkLst>
            <pc:docMk/>
            <pc:sldMk cId="2401582468" sldId="273"/>
            <ac:picMk id="2" creationId="{5A6DF1FA-5755-46D5-5C5B-B6FE5CB2FC46}"/>
          </ac:picMkLst>
        </pc:picChg>
        <pc:picChg chg="add del mod modCrop">
          <ac:chgData name="Jesús Alcalá" userId="bb6ba91b001233f7" providerId="LiveId" clId="{7C21CEC0-031E-4ACA-8C52-FDD7477D89AE}" dt="2022-11-09T02:29:56.971" v="1825" actId="478"/>
          <ac:picMkLst>
            <pc:docMk/>
            <pc:sldMk cId="2401582468" sldId="273"/>
            <ac:picMk id="16" creationId="{A04A325C-1638-9F55-BA85-56A431BDCBE8}"/>
          </ac:picMkLst>
        </pc:picChg>
        <pc:picChg chg="add del mod">
          <ac:chgData name="Jesús Alcalá" userId="bb6ba91b001233f7" providerId="LiveId" clId="{7C21CEC0-031E-4ACA-8C52-FDD7477D89AE}" dt="2022-11-09T02:29:56.411" v="1824" actId="478"/>
          <ac:picMkLst>
            <pc:docMk/>
            <pc:sldMk cId="2401582468" sldId="273"/>
            <ac:picMk id="18" creationId="{ABD3F224-73E8-1859-8355-B190E3AB427F}"/>
          </ac:picMkLst>
        </pc:picChg>
        <pc:picChg chg="add del mod">
          <ac:chgData name="Jesús Alcalá" userId="bb6ba91b001233f7" providerId="LiveId" clId="{7C21CEC0-031E-4ACA-8C52-FDD7477D89AE}" dt="2022-11-09T02:29:55.906" v="1823" actId="478"/>
          <ac:picMkLst>
            <pc:docMk/>
            <pc:sldMk cId="2401582468" sldId="273"/>
            <ac:picMk id="2050" creationId="{F5BF94B2-06C0-7F82-AB1E-217917EFBEE9}"/>
          </ac:picMkLst>
        </pc:picChg>
        <pc:picChg chg="add del mod">
          <ac:chgData name="Jesús Alcalá" userId="bb6ba91b001233f7" providerId="LiveId" clId="{7C21CEC0-031E-4ACA-8C52-FDD7477D89AE}" dt="2022-11-08T22:40:48.088" v="641" actId="478"/>
          <ac:picMkLst>
            <pc:docMk/>
            <pc:sldMk cId="2401582468" sldId="273"/>
            <ac:picMk id="2052" creationId="{58884420-326A-DB5B-3670-8D449DB1C864}"/>
          </ac:picMkLst>
        </pc:picChg>
        <pc:picChg chg="add del mod">
          <ac:chgData name="Jesús Alcalá" userId="bb6ba91b001233f7" providerId="LiveId" clId="{7C21CEC0-031E-4ACA-8C52-FDD7477D89AE}" dt="2022-11-08T22:39:45.640" v="631" actId="478"/>
          <ac:picMkLst>
            <pc:docMk/>
            <pc:sldMk cId="2401582468" sldId="273"/>
            <ac:picMk id="2054" creationId="{B6514DC1-7770-A9C8-D032-CDC359FB5377}"/>
          </ac:picMkLst>
        </pc:picChg>
        <pc:picChg chg="add del mod">
          <ac:chgData name="Jesús Alcalá" userId="bb6ba91b001233f7" providerId="LiveId" clId="{7C21CEC0-031E-4ACA-8C52-FDD7477D89AE}" dt="2022-11-08T22:39:54.632" v="634" actId="478"/>
          <ac:picMkLst>
            <pc:docMk/>
            <pc:sldMk cId="2401582468" sldId="273"/>
            <ac:picMk id="2056" creationId="{0CBA5C95-F5F3-B8CA-826C-32B247FB34F1}"/>
          </ac:picMkLst>
        </pc:picChg>
      </pc:sldChg>
      <pc:sldChg chg="addSp delSp modSp add mod">
        <pc:chgData name="Jesús Alcalá" userId="bb6ba91b001233f7" providerId="LiveId" clId="{7C21CEC0-031E-4ACA-8C52-FDD7477D89AE}" dt="2022-11-09T02:55:09.518" v="2201" actId="207"/>
        <pc:sldMkLst>
          <pc:docMk/>
          <pc:sldMk cId="2956215208" sldId="274"/>
        </pc:sldMkLst>
        <pc:spChg chg="mod">
          <ac:chgData name="Jesús Alcalá" userId="bb6ba91b001233f7" providerId="LiveId" clId="{7C21CEC0-031E-4ACA-8C52-FDD7477D89AE}" dt="2022-11-09T02:39:04.836" v="1927" actId="20577"/>
          <ac:spMkLst>
            <pc:docMk/>
            <pc:sldMk cId="2956215208" sldId="274"/>
            <ac:spMk id="8" creationId="{A21AF2C9-91EF-EA7A-C348-483C7E80D1FD}"/>
          </ac:spMkLst>
        </pc:spChg>
        <pc:spChg chg="add mod">
          <ac:chgData name="Jesús Alcalá" userId="bb6ba91b001233f7" providerId="LiveId" clId="{7C21CEC0-031E-4ACA-8C52-FDD7477D89AE}" dt="2022-11-09T02:30:22.731" v="1834" actId="20577"/>
          <ac:spMkLst>
            <pc:docMk/>
            <pc:sldMk cId="2956215208" sldId="274"/>
            <ac:spMk id="9" creationId="{479C89E1-91E8-3FA9-F1DA-E8BDF93B9B50}"/>
          </ac:spMkLst>
        </pc:spChg>
        <pc:spChg chg="mod">
          <ac:chgData name="Jesús Alcalá" userId="bb6ba91b001233f7" providerId="LiveId" clId="{7C21CEC0-031E-4ACA-8C52-FDD7477D89AE}" dt="2022-11-08T22:46:20.105" v="741" actId="20577"/>
          <ac:spMkLst>
            <pc:docMk/>
            <pc:sldMk cId="2956215208" sldId="274"/>
            <ac:spMk id="15" creationId="{9A6DD3C4-D1F2-21EE-5765-52E04672B5C6}"/>
          </ac:spMkLst>
        </pc:spChg>
        <pc:graphicFrameChg chg="add del mod modGraphic">
          <ac:chgData name="Jesús Alcalá" userId="bb6ba91b001233f7" providerId="LiveId" clId="{7C21CEC0-031E-4ACA-8C52-FDD7477D89AE}" dt="2022-11-09T02:35:00.207" v="1840" actId="478"/>
          <ac:graphicFrameMkLst>
            <pc:docMk/>
            <pc:sldMk cId="2956215208" sldId="274"/>
            <ac:graphicFrameMk id="2" creationId="{77A9D808-38AC-C815-51E2-005854A6F500}"/>
          </ac:graphicFrameMkLst>
        </pc:graphicFrameChg>
        <pc:graphicFrameChg chg="del">
          <ac:chgData name="Jesús Alcalá" userId="bb6ba91b001233f7" providerId="LiveId" clId="{7C21CEC0-031E-4ACA-8C52-FDD7477D89AE}" dt="2022-11-08T22:43:26.339" v="705" actId="478"/>
          <ac:graphicFrameMkLst>
            <pc:docMk/>
            <pc:sldMk cId="2956215208" sldId="274"/>
            <ac:graphicFrameMk id="9" creationId="{54C7977E-8A72-E1E4-F203-5584E65BB948}"/>
          </ac:graphicFrameMkLst>
        </pc:graphicFrameChg>
        <pc:graphicFrameChg chg="add del mod modGraphic">
          <ac:chgData name="Jesús Alcalá" userId="bb6ba91b001233f7" providerId="LiveId" clId="{7C21CEC0-031E-4ACA-8C52-FDD7477D89AE}" dt="2022-11-09T02:35:30.175" v="1850"/>
          <ac:graphicFrameMkLst>
            <pc:docMk/>
            <pc:sldMk cId="2956215208" sldId="274"/>
            <ac:graphicFrameMk id="10" creationId="{204C1996-5043-F579-77B3-DE815EC8597C}"/>
          </ac:graphicFrameMkLst>
        </pc:graphicFrameChg>
        <pc:graphicFrameChg chg="add mod modGraphic">
          <ac:chgData name="Jesús Alcalá" userId="bb6ba91b001233f7" providerId="LiveId" clId="{7C21CEC0-031E-4ACA-8C52-FDD7477D89AE}" dt="2022-11-09T02:55:09.518" v="2201" actId="207"/>
          <ac:graphicFrameMkLst>
            <pc:docMk/>
            <pc:sldMk cId="2956215208" sldId="274"/>
            <ac:graphicFrameMk id="11" creationId="{A9FF661D-4132-9E43-11E4-0341ABAEC7B3}"/>
          </ac:graphicFrameMkLst>
        </pc:graphicFrameChg>
        <pc:picChg chg="del">
          <ac:chgData name="Jesús Alcalá" userId="bb6ba91b001233f7" providerId="LiveId" clId="{7C21CEC0-031E-4ACA-8C52-FDD7477D89AE}" dt="2022-11-08T22:43:12.823" v="702" actId="478"/>
          <ac:picMkLst>
            <pc:docMk/>
            <pc:sldMk cId="2956215208" sldId="274"/>
            <ac:picMk id="16" creationId="{A04A325C-1638-9F55-BA85-56A431BDCBE8}"/>
          </ac:picMkLst>
        </pc:picChg>
        <pc:picChg chg="del">
          <ac:chgData name="Jesús Alcalá" userId="bb6ba91b001233f7" providerId="LiveId" clId="{7C21CEC0-031E-4ACA-8C52-FDD7477D89AE}" dt="2022-11-08T22:43:13.312" v="703" actId="478"/>
          <ac:picMkLst>
            <pc:docMk/>
            <pc:sldMk cId="2956215208" sldId="274"/>
            <ac:picMk id="18" creationId="{ABD3F224-73E8-1859-8355-B190E3AB427F}"/>
          </ac:picMkLst>
        </pc:picChg>
        <pc:picChg chg="del">
          <ac:chgData name="Jesús Alcalá" userId="bb6ba91b001233f7" providerId="LiveId" clId="{7C21CEC0-031E-4ACA-8C52-FDD7477D89AE}" dt="2022-11-08T22:43:15.002" v="704" actId="478"/>
          <ac:picMkLst>
            <pc:docMk/>
            <pc:sldMk cId="2956215208" sldId="274"/>
            <ac:picMk id="2050" creationId="{F5BF94B2-06C0-7F82-AB1E-217917EFBEE9}"/>
          </ac:picMkLst>
        </pc:picChg>
      </pc:sldChg>
      <pc:sldChg chg="delSp modSp add del mod">
        <pc:chgData name="Jesús Alcalá" userId="bb6ba91b001233f7" providerId="LiveId" clId="{7C21CEC0-031E-4ACA-8C52-FDD7477D89AE}" dt="2022-11-08T22:43:03.088" v="699" actId="47"/>
        <pc:sldMkLst>
          <pc:docMk/>
          <pc:sldMk cId="3929697325" sldId="274"/>
        </pc:sldMkLst>
        <pc:spChg chg="mod">
          <ac:chgData name="Jesús Alcalá" userId="bb6ba91b001233f7" providerId="LiveId" clId="{7C21CEC0-031E-4ACA-8C52-FDD7477D89AE}" dt="2022-11-08T22:42:38.922" v="698" actId="20577"/>
          <ac:spMkLst>
            <pc:docMk/>
            <pc:sldMk cId="3929697325" sldId="274"/>
            <ac:spMk id="9" creationId="{F1DB74D8-892A-E6ED-D6AE-E8D8C7CC84C8}"/>
          </ac:spMkLst>
        </pc:spChg>
        <pc:picChg chg="del">
          <ac:chgData name="Jesús Alcalá" userId="bb6ba91b001233f7" providerId="LiveId" clId="{7C21CEC0-031E-4ACA-8C52-FDD7477D89AE}" dt="2022-11-08T22:41:51.712" v="651" actId="478"/>
          <ac:picMkLst>
            <pc:docMk/>
            <pc:sldMk cId="3929697325" sldId="274"/>
            <ac:picMk id="9222" creationId="{8A769104-75F8-44CE-E7C6-6415AFF71176}"/>
          </ac:picMkLst>
        </pc:picChg>
        <pc:picChg chg="del">
          <ac:chgData name="Jesús Alcalá" userId="bb6ba91b001233f7" providerId="LiveId" clId="{7C21CEC0-031E-4ACA-8C52-FDD7477D89AE}" dt="2022-11-08T22:41:50.976" v="649" actId="478"/>
          <ac:picMkLst>
            <pc:docMk/>
            <pc:sldMk cId="3929697325" sldId="274"/>
            <ac:picMk id="9224" creationId="{82F4ED0E-9F6C-0FDC-242F-AFCF5EDFCEE0}"/>
          </ac:picMkLst>
        </pc:picChg>
        <pc:picChg chg="del">
          <ac:chgData name="Jesús Alcalá" userId="bb6ba91b001233f7" providerId="LiveId" clId="{7C21CEC0-031E-4ACA-8C52-FDD7477D89AE}" dt="2022-11-08T22:41:51.338" v="650" actId="478"/>
          <ac:picMkLst>
            <pc:docMk/>
            <pc:sldMk cId="3929697325" sldId="274"/>
            <ac:picMk id="9226" creationId="{504DE825-45E2-EAD4-D651-144268307C81}"/>
          </ac:picMkLst>
        </pc:picChg>
      </pc:sldChg>
      <pc:sldChg chg="add del">
        <pc:chgData name="Jesús Alcalá" userId="bb6ba91b001233f7" providerId="LiveId" clId="{7C21CEC0-031E-4ACA-8C52-FDD7477D89AE}" dt="2022-11-08T22:48:29.147" v="988" actId="47"/>
        <pc:sldMkLst>
          <pc:docMk/>
          <pc:sldMk cId="1651473659" sldId="275"/>
        </pc:sldMkLst>
      </pc:sldChg>
      <pc:sldChg chg="addSp delSp modSp add mod">
        <pc:chgData name="Jesús Alcalá" userId="bb6ba91b001233f7" providerId="LiveId" clId="{7C21CEC0-031E-4ACA-8C52-FDD7477D89AE}" dt="2022-11-09T02:55:25.259" v="2205" actId="207"/>
        <pc:sldMkLst>
          <pc:docMk/>
          <pc:sldMk cId="3503184691" sldId="276"/>
        </pc:sldMkLst>
        <pc:spChg chg="add mod">
          <ac:chgData name="Jesús Alcalá" userId="bb6ba91b001233f7" providerId="LiveId" clId="{7C21CEC0-031E-4ACA-8C52-FDD7477D89AE}" dt="2022-11-09T02:30:25.412" v="1835"/>
          <ac:spMkLst>
            <pc:docMk/>
            <pc:sldMk cId="3503184691" sldId="276"/>
            <ac:spMk id="2" creationId="{2E96DD63-A83A-1274-E682-BE245C37EA20}"/>
          </ac:spMkLst>
        </pc:spChg>
        <pc:spChg chg="mod">
          <ac:chgData name="Jesús Alcalá" userId="bb6ba91b001233f7" providerId="LiveId" clId="{7C21CEC0-031E-4ACA-8C52-FDD7477D89AE}" dt="2022-11-09T02:45:09.245" v="2094"/>
          <ac:spMkLst>
            <pc:docMk/>
            <pc:sldMk cId="3503184691" sldId="276"/>
            <ac:spMk id="8" creationId="{A21AF2C9-91EF-EA7A-C348-483C7E80D1FD}"/>
          </ac:spMkLst>
        </pc:spChg>
        <pc:spChg chg="mod">
          <ac:chgData name="Jesús Alcalá" userId="bb6ba91b001233f7" providerId="LiveId" clId="{7C21CEC0-031E-4ACA-8C52-FDD7477D89AE}" dt="2022-11-09T02:42:26.882" v="1989"/>
          <ac:spMkLst>
            <pc:docMk/>
            <pc:sldMk cId="3503184691" sldId="276"/>
            <ac:spMk id="15" creationId="{9A6DD3C4-D1F2-21EE-5765-52E04672B5C6}"/>
          </ac:spMkLst>
        </pc:spChg>
        <pc:graphicFrameChg chg="del">
          <ac:chgData name="Jesús Alcalá" userId="bb6ba91b001233f7" providerId="LiveId" clId="{7C21CEC0-031E-4ACA-8C52-FDD7477D89AE}" dt="2022-11-08T22:48:54.407" v="989" actId="478"/>
          <ac:graphicFrameMkLst>
            <pc:docMk/>
            <pc:sldMk cId="3503184691" sldId="276"/>
            <ac:graphicFrameMk id="2" creationId="{77A9D808-38AC-C815-51E2-005854A6F500}"/>
          </ac:graphicFrameMkLst>
        </pc:graphicFrameChg>
        <pc:graphicFrameChg chg="add del mod modGraphic">
          <ac:chgData name="Jesús Alcalá" userId="bb6ba91b001233f7" providerId="LiveId" clId="{7C21CEC0-031E-4ACA-8C52-FDD7477D89AE}" dt="2022-11-09T02:39:20.983" v="1929" actId="478"/>
          <ac:graphicFrameMkLst>
            <pc:docMk/>
            <pc:sldMk cId="3503184691" sldId="276"/>
            <ac:graphicFrameMk id="9" creationId="{6BAD488C-A317-2375-DFC1-376BECB46042}"/>
          </ac:graphicFrameMkLst>
        </pc:graphicFrameChg>
        <pc:graphicFrameChg chg="add mod modGraphic">
          <ac:chgData name="Jesús Alcalá" userId="bb6ba91b001233f7" providerId="LiveId" clId="{7C21CEC0-031E-4ACA-8C52-FDD7477D89AE}" dt="2022-11-09T02:55:25.259" v="2205" actId="207"/>
          <ac:graphicFrameMkLst>
            <pc:docMk/>
            <pc:sldMk cId="3503184691" sldId="276"/>
            <ac:graphicFrameMk id="10" creationId="{A9E4608C-9BD9-67FE-D320-5DC56FC172FD}"/>
          </ac:graphicFrameMkLst>
        </pc:graphicFrameChg>
      </pc:sldChg>
      <pc:sldChg chg="addSp delSp modSp add del mod">
        <pc:chgData name="Jesús Alcalá" userId="bb6ba91b001233f7" providerId="LiveId" clId="{7C21CEC0-031E-4ACA-8C52-FDD7477D89AE}" dt="2022-11-09T02:56:48.761" v="2238" actId="2696"/>
        <pc:sldMkLst>
          <pc:docMk/>
          <pc:sldMk cId="931827437" sldId="277"/>
        </pc:sldMkLst>
        <pc:spChg chg="add mod">
          <ac:chgData name="Jesús Alcalá" userId="bb6ba91b001233f7" providerId="LiveId" clId="{7C21CEC0-031E-4ACA-8C52-FDD7477D89AE}" dt="2022-11-09T02:30:27.315" v="1836"/>
          <ac:spMkLst>
            <pc:docMk/>
            <pc:sldMk cId="931827437" sldId="277"/>
            <ac:spMk id="2" creationId="{0F698D1A-1198-B433-A090-091E2996581F}"/>
          </ac:spMkLst>
        </pc:spChg>
        <pc:spChg chg="add del mod">
          <ac:chgData name="Jesús Alcalá" userId="bb6ba91b001233f7" providerId="LiveId" clId="{7C21CEC0-031E-4ACA-8C52-FDD7477D89AE}" dt="2022-11-08T23:03:54.501" v="1616"/>
          <ac:spMkLst>
            <pc:docMk/>
            <pc:sldMk cId="931827437" sldId="277"/>
            <ac:spMk id="2" creationId="{45998069-09D9-5032-A87E-303B93DDE665}"/>
          </ac:spMkLst>
        </pc:spChg>
        <pc:spChg chg="mod">
          <ac:chgData name="Jesús Alcalá" userId="bb6ba91b001233f7" providerId="LiveId" clId="{7C21CEC0-031E-4ACA-8C52-FDD7477D89AE}" dt="2022-11-09T02:47:51.830" v="2147" actId="6549"/>
          <ac:spMkLst>
            <pc:docMk/>
            <pc:sldMk cId="931827437" sldId="277"/>
            <ac:spMk id="8" creationId="{A21AF2C9-91EF-EA7A-C348-483C7E80D1FD}"/>
          </ac:spMkLst>
        </pc:spChg>
        <pc:spChg chg="add mod">
          <ac:chgData name="Jesús Alcalá" userId="bb6ba91b001233f7" providerId="LiveId" clId="{7C21CEC0-031E-4ACA-8C52-FDD7477D89AE}" dt="2022-11-08T23:04:16.869" v="1621" actId="1076"/>
          <ac:spMkLst>
            <pc:docMk/>
            <pc:sldMk cId="931827437" sldId="277"/>
            <ac:spMk id="10" creationId="{6BFD1C5C-40A5-D4A1-E959-6D279A2EE083}"/>
          </ac:spMkLst>
        </pc:spChg>
        <pc:spChg chg="mod">
          <ac:chgData name="Jesús Alcalá" userId="bb6ba91b001233f7" providerId="LiveId" clId="{7C21CEC0-031E-4ACA-8C52-FDD7477D89AE}" dt="2022-11-08T22:53:19.697" v="1057" actId="20577"/>
          <ac:spMkLst>
            <pc:docMk/>
            <pc:sldMk cId="931827437" sldId="277"/>
            <ac:spMk id="15" creationId="{9A6DD3C4-D1F2-21EE-5765-52E04672B5C6}"/>
          </ac:spMkLst>
        </pc:spChg>
        <pc:graphicFrameChg chg="del modGraphic">
          <ac:chgData name="Jesús Alcalá" userId="bb6ba91b001233f7" providerId="LiveId" clId="{7C21CEC0-031E-4ACA-8C52-FDD7477D89AE}" dt="2022-11-09T02:39:25.077" v="1930" actId="478"/>
          <ac:graphicFrameMkLst>
            <pc:docMk/>
            <pc:sldMk cId="931827437" sldId="277"/>
            <ac:graphicFrameMk id="9" creationId="{6BAD488C-A317-2375-DFC1-376BECB46042}"/>
          </ac:graphicFrameMkLst>
        </pc:graphicFrameChg>
      </pc:sldChg>
      <pc:sldChg chg="addSp delSp modSp add mod">
        <pc:chgData name="Jesús Alcalá" userId="bb6ba91b001233f7" providerId="LiveId" clId="{7C21CEC0-031E-4ACA-8C52-FDD7477D89AE}" dt="2022-11-08T23:06:48.748" v="1643" actId="207"/>
        <pc:sldMkLst>
          <pc:docMk/>
          <pc:sldMk cId="2474047289" sldId="278"/>
        </pc:sldMkLst>
        <pc:spChg chg="add mod">
          <ac:chgData name="Jesús Alcalá" userId="bb6ba91b001233f7" providerId="LiveId" clId="{7C21CEC0-031E-4ACA-8C52-FDD7477D89AE}" dt="2022-11-08T23:06:48.748" v="1643" actId="207"/>
          <ac:spMkLst>
            <pc:docMk/>
            <pc:sldMk cId="2474047289" sldId="278"/>
            <ac:spMk id="2" creationId="{DABDC018-47F8-419F-0C16-AB75FF66FDA5}"/>
          </ac:spMkLst>
        </pc:spChg>
        <pc:spChg chg="del mod">
          <ac:chgData name="Jesús Alcalá" userId="bb6ba91b001233f7" providerId="LiveId" clId="{7C21CEC0-031E-4ACA-8C52-FDD7477D89AE}" dt="2022-11-08T23:06:23.864" v="1636"/>
          <ac:spMkLst>
            <pc:docMk/>
            <pc:sldMk cId="2474047289" sldId="278"/>
            <ac:spMk id="4" creationId="{A0781714-B6E2-C9CE-61CE-FC402858669F}"/>
          </ac:spMkLst>
        </pc:spChg>
        <pc:spChg chg="del">
          <ac:chgData name="Jesús Alcalá" userId="bb6ba91b001233f7" providerId="LiveId" clId="{7C21CEC0-031E-4ACA-8C52-FDD7477D89AE}" dt="2022-11-08T23:05:43.833" v="1625" actId="478"/>
          <ac:spMkLst>
            <pc:docMk/>
            <pc:sldMk cId="2474047289" sldId="278"/>
            <ac:spMk id="7" creationId="{636C3C9E-620D-3A04-7D51-F3981FA7A606}"/>
          </ac:spMkLst>
        </pc:spChg>
        <pc:spChg chg="del">
          <ac:chgData name="Jesús Alcalá" userId="bb6ba91b001233f7" providerId="LiveId" clId="{7C21CEC0-031E-4ACA-8C52-FDD7477D89AE}" dt="2022-11-08T23:05:45.865" v="1626" actId="478"/>
          <ac:spMkLst>
            <pc:docMk/>
            <pc:sldMk cId="2474047289" sldId="278"/>
            <ac:spMk id="8" creationId="{A21AF2C9-91EF-EA7A-C348-483C7E80D1FD}"/>
          </ac:spMkLst>
        </pc:spChg>
        <pc:spChg chg="del">
          <ac:chgData name="Jesús Alcalá" userId="bb6ba91b001233f7" providerId="LiveId" clId="{7C21CEC0-031E-4ACA-8C52-FDD7477D89AE}" dt="2022-11-08T23:05:49.481" v="1629" actId="478"/>
          <ac:spMkLst>
            <pc:docMk/>
            <pc:sldMk cId="2474047289" sldId="278"/>
            <ac:spMk id="10" creationId="{0B55B575-FD6C-6B2E-214B-73E303981167}"/>
          </ac:spMkLst>
        </pc:spChg>
        <pc:graphicFrameChg chg="del">
          <ac:chgData name="Jesús Alcalá" userId="bb6ba91b001233f7" providerId="LiveId" clId="{7C21CEC0-031E-4ACA-8C52-FDD7477D89AE}" dt="2022-11-08T23:05:47.628" v="1628" actId="478"/>
          <ac:graphicFrameMkLst>
            <pc:docMk/>
            <pc:sldMk cId="2474047289" sldId="278"/>
            <ac:graphicFrameMk id="11" creationId="{C7A9B6FB-A71B-8476-1E39-210CACE36CBE}"/>
          </ac:graphicFrameMkLst>
        </pc:graphicFrameChg>
        <pc:cxnChg chg="del">
          <ac:chgData name="Jesús Alcalá" userId="bb6ba91b001233f7" providerId="LiveId" clId="{7C21CEC0-031E-4ACA-8C52-FDD7477D89AE}" dt="2022-11-08T23:05:46.424" v="1627" actId="478"/>
          <ac:cxnSpMkLst>
            <pc:docMk/>
            <pc:sldMk cId="2474047289" sldId="278"/>
            <ac:cxnSpMk id="3" creationId="{CAB45EED-ED42-42CB-C433-780BCDC3FC58}"/>
          </ac:cxnSpMkLst>
        </pc:cxnChg>
        <pc:cxnChg chg="del">
          <ac:chgData name="Jesús Alcalá" userId="bb6ba91b001233f7" providerId="LiveId" clId="{7C21CEC0-031E-4ACA-8C52-FDD7477D89AE}" dt="2022-11-08T23:06:26.060" v="1637" actId="478"/>
          <ac:cxnSpMkLst>
            <pc:docMk/>
            <pc:sldMk cId="2474047289" sldId="278"/>
            <ac:cxnSpMk id="6" creationId="{108D0019-C608-0F81-059E-BBD0222A7BE5}"/>
          </ac:cxnSpMkLst>
        </pc:cxnChg>
        <pc:cxnChg chg="add mod">
          <ac:chgData name="Jesús Alcalá" userId="bb6ba91b001233f7" providerId="LiveId" clId="{7C21CEC0-031E-4ACA-8C52-FDD7477D89AE}" dt="2022-11-08T23:06:36.946" v="1642" actId="1076"/>
          <ac:cxnSpMkLst>
            <pc:docMk/>
            <pc:sldMk cId="2474047289" sldId="278"/>
            <ac:cxnSpMk id="9" creationId="{41D0A748-BE3F-3CEC-8DAD-541D470B0CA3}"/>
          </ac:cxnSpMkLst>
        </pc:cxnChg>
      </pc:sldChg>
      <pc:sldChg chg="addSp delSp modSp add del mod">
        <pc:chgData name="Jesús Alcalá" userId="bb6ba91b001233f7" providerId="LiveId" clId="{7C21CEC0-031E-4ACA-8C52-FDD7477D89AE}" dt="2022-11-08T23:04:30.292" v="1622" actId="2696"/>
        <pc:sldMkLst>
          <pc:docMk/>
          <pc:sldMk cId="3149207529" sldId="278"/>
        </pc:sldMkLst>
        <pc:spChg chg="add mod">
          <ac:chgData name="Jesús Alcalá" userId="bb6ba91b001233f7" providerId="LiveId" clId="{7C21CEC0-031E-4ACA-8C52-FDD7477D89AE}" dt="2022-11-08T23:02:50.422" v="1538" actId="313"/>
          <ac:spMkLst>
            <pc:docMk/>
            <pc:sldMk cId="3149207529" sldId="278"/>
            <ac:spMk id="2" creationId="{D0D6584C-8BBD-0DBA-A973-9FE2F820FDD4}"/>
          </ac:spMkLst>
        </pc:spChg>
        <pc:spChg chg="del">
          <ac:chgData name="Jesús Alcalá" userId="bb6ba91b001233f7" providerId="LiveId" clId="{7C21CEC0-031E-4ACA-8C52-FDD7477D89AE}" dt="2022-11-08T23:01:20.729" v="1448" actId="478"/>
          <ac:spMkLst>
            <pc:docMk/>
            <pc:sldMk cId="3149207529" sldId="278"/>
            <ac:spMk id="7" creationId="{636C3C9E-620D-3A04-7D51-F3981FA7A606}"/>
          </ac:spMkLst>
        </pc:spChg>
        <pc:spChg chg="del">
          <ac:chgData name="Jesús Alcalá" userId="bb6ba91b001233f7" providerId="LiveId" clId="{7C21CEC0-031E-4ACA-8C52-FDD7477D89AE}" dt="2022-11-08T23:01:22.067" v="1449" actId="478"/>
          <ac:spMkLst>
            <pc:docMk/>
            <pc:sldMk cId="3149207529" sldId="278"/>
            <ac:spMk id="8" creationId="{A21AF2C9-91EF-EA7A-C348-483C7E80D1FD}"/>
          </ac:spMkLst>
        </pc:spChg>
        <pc:spChg chg="mod">
          <ac:chgData name="Jesús Alcalá" userId="bb6ba91b001233f7" providerId="LiveId" clId="{7C21CEC0-031E-4ACA-8C52-FDD7477D89AE}" dt="2022-11-08T22:56:05.181" v="1210" actId="20577"/>
          <ac:spMkLst>
            <pc:docMk/>
            <pc:sldMk cId="3149207529" sldId="278"/>
            <ac:spMk id="15" creationId="{9A6DD3C4-D1F2-21EE-5765-52E04672B5C6}"/>
          </ac:spMkLst>
        </pc:spChg>
        <pc:graphicFrameChg chg="del">
          <ac:chgData name="Jesús Alcalá" userId="bb6ba91b001233f7" providerId="LiveId" clId="{7C21CEC0-031E-4ACA-8C52-FDD7477D89AE}" dt="2022-11-08T22:55:59.652" v="1198" actId="478"/>
          <ac:graphicFrameMkLst>
            <pc:docMk/>
            <pc:sldMk cId="3149207529" sldId="278"/>
            <ac:graphicFrameMk id="9" creationId="{6BAD488C-A317-2375-DFC1-376BECB46042}"/>
          </ac:graphicFrameMkLst>
        </pc:graphicFrameChg>
        <pc:cxnChg chg="del">
          <ac:chgData name="Jesús Alcalá" userId="bb6ba91b001233f7" providerId="LiveId" clId="{7C21CEC0-031E-4ACA-8C52-FDD7477D89AE}" dt="2022-11-08T23:01:22.824" v="1450" actId="478"/>
          <ac:cxnSpMkLst>
            <pc:docMk/>
            <pc:sldMk cId="3149207529" sldId="278"/>
            <ac:cxnSpMk id="3" creationId="{CAB45EED-ED42-42CB-C433-780BCDC3FC58}"/>
          </ac:cxnSpMkLst>
        </pc:cxnChg>
      </pc:sldChg>
      <pc:sldChg chg="modSp add mod modShow">
        <pc:chgData name="Jesús Alcalá" userId="bb6ba91b001233f7" providerId="LiveId" clId="{7C21CEC0-031E-4ACA-8C52-FDD7477D89AE}" dt="2022-11-13T23:36:34.230" v="7479" actId="729"/>
        <pc:sldMkLst>
          <pc:docMk/>
          <pc:sldMk cId="1721461026" sldId="279"/>
        </pc:sldMkLst>
        <pc:spChg chg="mod">
          <ac:chgData name="Jesús Alcalá" userId="bb6ba91b001233f7" providerId="LiveId" clId="{7C21CEC0-031E-4ACA-8C52-FDD7477D89AE}" dt="2022-11-08T23:08:32.696" v="1683" actId="20577"/>
          <ac:spMkLst>
            <pc:docMk/>
            <pc:sldMk cId="1721461026" sldId="279"/>
            <ac:spMk id="2" creationId="{DABDC018-47F8-419F-0C16-AB75FF66FDA5}"/>
          </ac:spMkLst>
        </pc:spChg>
      </pc:sldChg>
      <pc:sldChg chg="addSp delSp modSp add mod modShow">
        <pc:chgData name="Jesús Alcalá" userId="bb6ba91b001233f7" providerId="LiveId" clId="{7C21CEC0-031E-4ACA-8C52-FDD7477D89AE}" dt="2022-11-15T02:13:42.691" v="14518" actId="1036"/>
        <pc:sldMkLst>
          <pc:docMk/>
          <pc:sldMk cId="174904802" sldId="280"/>
        </pc:sldMkLst>
        <pc:spChg chg="add del mod">
          <ac:chgData name="Jesús Alcalá" userId="bb6ba91b001233f7" providerId="LiveId" clId="{7C21CEC0-031E-4ACA-8C52-FDD7477D89AE}" dt="2022-11-13T11:10:17.479" v="2764" actId="478"/>
          <ac:spMkLst>
            <pc:docMk/>
            <pc:sldMk cId="174904802" sldId="280"/>
            <ac:spMk id="2" creationId="{BAA5A3AF-C8CC-57F6-E34C-173DD38FBA81}"/>
          </ac:spMkLst>
        </pc:spChg>
        <pc:spChg chg="mod">
          <ac:chgData name="Jesús Alcalá" userId="bb6ba91b001233f7" providerId="LiveId" clId="{7C21CEC0-031E-4ACA-8C52-FDD7477D89AE}" dt="2022-11-08T23:08:53.082" v="1686"/>
          <ac:spMkLst>
            <pc:docMk/>
            <pc:sldMk cId="174904802" sldId="280"/>
            <ac:spMk id="4" creationId="{A0781714-B6E2-C9CE-61CE-FC402858669F}"/>
          </ac:spMkLst>
        </pc:spChg>
        <pc:spChg chg="mod">
          <ac:chgData name="Jesús Alcalá" userId="bb6ba91b001233f7" providerId="LiveId" clId="{7C21CEC0-031E-4ACA-8C52-FDD7477D89AE}" dt="2022-11-12T18:47:24.036" v="2519" actId="14100"/>
          <ac:spMkLst>
            <pc:docMk/>
            <pc:sldMk cId="174904802" sldId="280"/>
            <ac:spMk id="7" creationId="{636C3C9E-620D-3A04-7D51-F3981FA7A606}"/>
          </ac:spMkLst>
        </pc:spChg>
        <pc:spChg chg="mod">
          <ac:chgData name="Jesús Alcalá" userId="bb6ba91b001233f7" providerId="LiveId" clId="{7C21CEC0-031E-4ACA-8C52-FDD7477D89AE}" dt="2022-11-12T18:38:24.731" v="2410" actId="313"/>
          <ac:spMkLst>
            <pc:docMk/>
            <pc:sldMk cId="174904802" sldId="280"/>
            <ac:spMk id="8" creationId="{A21AF2C9-91EF-EA7A-C348-483C7E80D1FD}"/>
          </ac:spMkLst>
        </pc:spChg>
        <pc:spChg chg="add del">
          <ac:chgData name="Jesús Alcalá" userId="bb6ba91b001233f7" providerId="LiveId" clId="{7C21CEC0-031E-4ACA-8C52-FDD7477D89AE}" dt="2022-11-13T11:10:27.912" v="2766" actId="478"/>
          <ac:spMkLst>
            <pc:docMk/>
            <pc:sldMk cId="174904802" sldId="280"/>
            <ac:spMk id="9" creationId="{06972D7B-E87D-AC2E-A5FB-4167474A996E}"/>
          </ac:spMkLst>
        </pc:spChg>
        <pc:spChg chg="add del">
          <ac:chgData name="Jesús Alcalá" userId="bb6ba91b001233f7" providerId="LiveId" clId="{7C21CEC0-031E-4ACA-8C52-FDD7477D89AE}" dt="2022-11-12T18:38:50.695" v="2432" actId="478"/>
          <ac:spMkLst>
            <pc:docMk/>
            <pc:sldMk cId="174904802" sldId="280"/>
            <ac:spMk id="9" creationId="{1DE491DB-9A84-1687-BC27-CC6B8B0159E0}"/>
          </ac:spMkLst>
        </pc:spChg>
        <pc:spChg chg="mod">
          <ac:chgData name="Jesús Alcalá" userId="bb6ba91b001233f7" providerId="LiveId" clId="{7C21CEC0-031E-4ACA-8C52-FDD7477D89AE}" dt="2022-11-12T18:38:36.793" v="2430" actId="20577"/>
          <ac:spMkLst>
            <pc:docMk/>
            <pc:sldMk cId="174904802" sldId="280"/>
            <ac:spMk id="10" creationId="{0B55B575-FD6C-6B2E-214B-73E303981167}"/>
          </ac:spMkLst>
        </pc:spChg>
        <pc:spChg chg="add mod">
          <ac:chgData name="Jesús Alcalá" userId="bb6ba91b001233f7" providerId="LiveId" clId="{7C21CEC0-031E-4ACA-8C52-FDD7477D89AE}" dt="2022-11-13T11:11:02.285" v="2775" actId="14100"/>
          <ac:spMkLst>
            <pc:docMk/>
            <pc:sldMk cId="174904802" sldId="280"/>
            <ac:spMk id="11" creationId="{34A9EEB4-0CDD-69BF-D2D1-FA2AEEC1735B}"/>
          </ac:spMkLst>
        </pc:spChg>
        <pc:spChg chg="add del">
          <ac:chgData name="Jesús Alcalá" userId="bb6ba91b001233f7" providerId="LiveId" clId="{7C21CEC0-031E-4ACA-8C52-FDD7477D89AE}" dt="2022-11-12T18:38:52.678" v="2434" actId="478"/>
          <ac:spMkLst>
            <pc:docMk/>
            <pc:sldMk cId="174904802" sldId="280"/>
            <ac:spMk id="12" creationId="{D825C952-987D-FD96-6AD9-E0C64B30D1CB}"/>
          </ac:spMkLst>
        </pc:spChg>
        <pc:spChg chg="add mod">
          <ac:chgData name="Jesús Alcalá" userId="bb6ba91b001233f7" providerId="LiveId" clId="{7C21CEC0-031E-4ACA-8C52-FDD7477D89AE}" dt="2022-11-13T11:12:07.124" v="2790" actId="20577"/>
          <ac:spMkLst>
            <pc:docMk/>
            <pc:sldMk cId="174904802" sldId="280"/>
            <ac:spMk id="12" creationId="{FEAB960E-A083-A57B-FA26-08AA1DB3195D}"/>
          </ac:spMkLst>
        </pc:spChg>
        <pc:spChg chg="add del mod">
          <ac:chgData name="Jesús Alcalá" userId="bb6ba91b001233f7" providerId="LiveId" clId="{7C21CEC0-031E-4ACA-8C52-FDD7477D89AE}" dt="2022-11-13T11:12:47.739" v="2796" actId="478"/>
          <ac:spMkLst>
            <pc:docMk/>
            <pc:sldMk cId="174904802" sldId="280"/>
            <ac:spMk id="13" creationId="{0C6E4473-E6B1-549C-20EC-9E0378323A6C}"/>
          </ac:spMkLst>
        </pc:spChg>
        <pc:spChg chg="add mod">
          <ac:chgData name="Jesús Alcalá" userId="bb6ba91b001233f7" providerId="LiveId" clId="{7C21CEC0-031E-4ACA-8C52-FDD7477D89AE}" dt="2022-11-15T02:13:42.691" v="14518" actId="1036"/>
          <ac:spMkLst>
            <pc:docMk/>
            <pc:sldMk cId="174904802" sldId="280"/>
            <ac:spMk id="17" creationId="{E7305602-7FC7-818B-3937-EB2CD8CFBEAC}"/>
          </ac:spMkLst>
        </pc:spChg>
        <pc:spChg chg="add del mod">
          <ac:chgData name="Jesús Alcalá" userId="bb6ba91b001233f7" providerId="LiveId" clId="{7C21CEC0-031E-4ACA-8C52-FDD7477D89AE}" dt="2022-11-12T18:49:35.481" v="2597" actId="478"/>
          <ac:spMkLst>
            <pc:docMk/>
            <pc:sldMk cId="174904802" sldId="280"/>
            <ac:spMk id="18" creationId="{55590A37-4FC2-F18E-6931-74201449FB54}"/>
          </ac:spMkLst>
        </pc:spChg>
        <pc:spChg chg="add mod">
          <ac:chgData name="Jesús Alcalá" userId="bb6ba91b001233f7" providerId="LiveId" clId="{7C21CEC0-031E-4ACA-8C52-FDD7477D89AE}" dt="2022-11-12T18:50:00.741" v="2605" actId="208"/>
          <ac:spMkLst>
            <pc:docMk/>
            <pc:sldMk cId="174904802" sldId="280"/>
            <ac:spMk id="19" creationId="{505B5487-A4EB-23CB-D46D-C3622F1C6DFE}"/>
          </ac:spMkLst>
        </pc:spChg>
        <pc:spChg chg="add mod">
          <ac:chgData name="Jesús Alcalá" userId="bb6ba91b001233f7" providerId="LiveId" clId="{7C21CEC0-031E-4ACA-8C52-FDD7477D89AE}" dt="2022-11-12T18:50:36.262" v="2647" actId="1076"/>
          <ac:spMkLst>
            <pc:docMk/>
            <pc:sldMk cId="174904802" sldId="280"/>
            <ac:spMk id="20" creationId="{5523837D-43B3-BA5A-6104-454EA9F77D26}"/>
          </ac:spMkLst>
        </pc:spChg>
        <pc:graphicFrameChg chg="del">
          <ac:chgData name="Jesús Alcalá" userId="bb6ba91b001233f7" providerId="LiveId" clId="{7C21CEC0-031E-4ACA-8C52-FDD7477D89AE}" dt="2022-11-08T23:08:43.791" v="1685" actId="478"/>
          <ac:graphicFrameMkLst>
            <pc:docMk/>
            <pc:sldMk cId="174904802" sldId="280"/>
            <ac:graphicFrameMk id="11" creationId="{C7A9B6FB-A71B-8476-1E39-210CACE36CBE}"/>
          </ac:graphicFrameMkLst>
        </pc:graphicFrameChg>
        <pc:graphicFrameChg chg="add mod ord modGraphic">
          <ac:chgData name="Jesús Alcalá" userId="bb6ba91b001233f7" providerId="LiveId" clId="{7C21CEC0-031E-4ACA-8C52-FDD7477D89AE}" dt="2022-11-13T23:38:49.909" v="7575" actId="688"/>
          <ac:graphicFrameMkLst>
            <pc:docMk/>
            <pc:sldMk cId="174904802" sldId="280"/>
            <ac:graphicFrameMk id="16" creationId="{C420295C-A39A-C7AE-0152-E8DD7FA8C627}"/>
          </ac:graphicFrameMkLst>
        </pc:graphicFrameChg>
        <pc:picChg chg="add mod modCrop">
          <ac:chgData name="Jesús Alcalá" userId="bb6ba91b001233f7" providerId="LiveId" clId="{7C21CEC0-031E-4ACA-8C52-FDD7477D89AE}" dt="2022-11-13T11:12:16.064" v="2791" actId="1076"/>
          <ac:picMkLst>
            <pc:docMk/>
            <pc:sldMk cId="174904802" sldId="280"/>
            <ac:picMk id="14" creationId="{2664FE9C-1F98-8136-F3C3-7A7E27FBB50B}"/>
          </ac:picMkLst>
        </pc:picChg>
        <pc:picChg chg="add del mod">
          <ac:chgData name="Jesús Alcalá" userId="bb6ba91b001233f7" providerId="LiveId" clId="{7C21CEC0-031E-4ACA-8C52-FDD7477D89AE}" dt="2022-11-13T23:37:51.503" v="7564" actId="478"/>
          <ac:picMkLst>
            <pc:docMk/>
            <pc:sldMk cId="174904802" sldId="280"/>
            <ac:picMk id="18" creationId="{5E288923-ED8C-9D5C-27D1-E4A615A1FB0A}"/>
          </ac:picMkLst>
        </pc:picChg>
        <pc:picChg chg="add del mod">
          <ac:chgData name="Jesús Alcalá" userId="bb6ba91b001233f7" providerId="LiveId" clId="{7C21CEC0-031E-4ACA-8C52-FDD7477D89AE}" dt="2022-11-13T23:37:49.185" v="7561" actId="478"/>
          <ac:picMkLst>
            <pc:docMk/>
            <pc:sldMk cId="174904802" sldId="280"/>
            <ac:picMk id="22" creationId="{CDB61796-2595-4959-F5CA-5D8DF811C37E}"/>
          </ac:picMkLst>
        </pc:picChg>
        <pc:picChg chg="add del mod">
          <ac:chgData name="Jesús Alcalá" userId="bb6ba91b001233f7" providerId="LiveId" clId="{7C21CEC0-031E-4ACA-8C52-FDD7477D89AE}" dt="2022-11-13T11:20:27.950" v="3038"/>
          <ac:picMkLst>
            <pc:docMk/>
            <pc:sldMk cId="174904802" sldId="280"/>
            <ac:picMk id="23" creationId="{C64DBD8C-1501-7CB5-1028-994BAA6364E5}"/>
          </ac:picMkLst>
        </pc:picChg>
        <pc:picChg chg="add del mod">
          <ac:chgData name="Jesús Alcalá" userId="bb6ba91b001233f7" providerId="LiveId" clId="{7C21CEC0-031E-4ACA-8C52-FDD7477D89AE}" dt="2022-11-13T11:20:27.184" v="3036"/>
          <ac:picMkLst>
            <pc:docMk/>
            <pc:sldMk cId="174904802" sldId="280"/>
            <ac:picMk id="24" creationId="{33621A98-1AC7-ED29-2771-F2E54055E87A}"/>
          </ac:picMkLst>
        </pc:picChg>
        <pc:picChg chg="add del mod">
          <ac:chgData name="Jesús Alcalá" userId="bb6ba91b001233f7" providerId="LiveId" clId="{7C21CEC0-031E-4ACA-8C52-FDD7477D89AE}" dt="2022-11-13T23:37:49.998" v="7562" actId="478"/>
          <ac:picMkLst>
            <pc:docMk/>
            <pc:sldMk cId="174904802" sldId="280"/>
            <ac:picMk id="25" creationId="{1CECF69F-2C89-4349-CC33-B99336980270}"/>
          </ac:picMkLst>
        </pc:picChg>
        <pc:picChg chg="add del mod">
          <ac:chgData name="Jesús Alcalá" userId="bb6ba91b001233f7" providerId="LiveId" clId="{7C21CEC0-031E-4ACA-8C52-FDD7477D89AE}" dt="2022-11-13T23:37:51.018" v="7563" actId="478"/>
          <ac:picMkLst>
            <pc:docMk/>
            <pc:sldMk cId="174904802" sldId="280"/>
            <ac:picMk id="26" creationId="{9F2DDEC9-10F1-AA74-ACBC-081A195786E3}"/>
          </ac:picMkLst>
        </pc:picChg>
        <pc:cxnChg chg="mod">
          <ac:chgData name="Jesús Alcalá" userId="bb6ba91b001233f7" providerId="LiveId" clId="{7C21CEC0-031E-4ACA-8C52-FDD7477D89AE}" dt="2022-11-12T18:44:34.687" v="2442" actId="14100"/>
          <ac:cxnSpMkLst>
            <pc:docMk/>
            <pc:sldMk cId="174904802" sldId="280"/>
            <ac:cxnSpMk id="3" creationId="{CAB45EED-ED42-42CB-C433-780BCDC3FC58}"/>
          </ac:cxnSpMkLst>
        </pc:cxnChg>
      </pc:sldChg>
      <pc:sldChg chg="modSp add mod">
        <pc:chgData name="Jesús Alcalá" userId="bb6ba91b001233f7" providerId="LiveId" clId="{7C21CEC0-031E-4ACA-8C52-FDD7477D89AE}" dt="2022-11-09T02:55:16.520" v="2203" actId="207"/>
        <pc:sldMkLst>
          <pc:docMk/>
          <pc:sldMk cId="3973044198" sldId="281"/>
        </pc:sldMkLst>
        <pc:spChg chg="mod">
          <ac:chgData name="Jesús Alcalá" userId="bb6ba91b001233f7" providerId="LiveId" clId="{7C21CEC0-031E-4ACA-8C52-FDD7477D89AE}" dt="2022-11-09T02:39:09.765" v="1928"/>
          <ac:spMkLst>
            <pc:docMk/>
            <pc:sldMk cId="3973044198" sldId="281"/>
            <ac:spMk id="8" creationId="{A21AF2C9-91EF-EA7A-C348-483C7E80D1FD}"/>
          </ac:spMkLst>
        </pc:spChg>
        <pc:graphicFrameChg chg="mod modGraphic">
          <ac:chgData name="Jesús Alcalá" userId="bb6ba91b001233f7" providerId="LiveId" clId="{7C21CEC0-031E-4ACA-8C52-FDD7477D89AE}" dt="2022-11-09T02:55:16.520" v="2203" actId="207"/>
          <ac:graphicFrameMkLst>
            <pc:docMk/>
            <pc:sldMk cId="3973044198" sldId="281"/>
            <ac:graphicFrameMk id="11" creationId="{A9FF661D-4132-9E43-11E4-0341ABAEC7B3}"/>
          </ac:graphicFrameMkLst>
        </pc:graphicFrameChg>
      </pc:sldChg>
      <pc:sldChg chg="addSp delSp modSp add mod">
        <pc:chgData name="Jesús Alcalá" userId="bb6ba91b001233f7" providerId="LiveId" clId="{7C21CEC0-031E-4ACA-8C52-FDD7477D89AE}" dt="2022-11-09T02:55:20.157" v="2204" actId="207"/>
        <pc:sldMkLst>
          <pc:docMk/>
          <pc:sldMk cId="2598690520" sldId="282"/>
        </pc:sldMkLst>
        <pc:spChg chg="mod">
          <ac:chgData name="Jesús Alcalá" userId="bb6ba91b001233f7" providerId="LiveId" clId="{7C21CEC0-031E-4ACA-8C52-FDD7477D89AE}" dt="2022-11-09T02:45:04.004" v="2093" actId="20577"/>
          <ac:spMkLst>
            <pc:docMk/>
            <pc:sldMk cId="2598690520" sldId="282"/>
            <ac:spMk id="8" creationId="{A21AF2C9-91EF-EA7A-C348-483C7E80D1FD}"/>
          </ac:spMkLst>
        </pc:spChg>
        <pc:spChg chg="mod">
          <ac:chgData name="Jesús Alcalá" userId="bb6ba91b001233f7" providerId="LiveId" clId="{7C21CEC0-031E-4ACA-8C52-FDD7477D89AE}" dt="2022-11-09T02:40:39.918" v="1941" actId="20577"/>
          <ac:spMkLst>
            <pc:docMk/>
            <pc:sldMk cId="2598690520" sldId="282"/>
            <ac:spMk id="15" creationId="{9A6DD3C4-D1F2-21EE-5765-52E04672B5C6}"/>
          </ac:spMkLst>
        </pc:spChg>
        <pc:graphicFrameChg chg="add del mod">
          <ac:chgData name="Jesús Alcalá" userId="bb6ba91b001233f7" providerId="LiveId" clId="{7C21CEC0-031E-4ACA-8C52-FDD7477D89AE}" dt="2022-11-09T02:40:43.796" v="1943"/>
          <ac:graphicFrameMkLst>
            <pc:docMk/>
            <pc:sldMk cId="2598690520" sldId="282"/>
            <ac:graphicFrameMk id="2" creationId="{9907FFDE-602E-CB99-0FB8-E1EADE4811B8}"/>
          </ac:graphicFrameMkLst>
        </pc:graphicFrameChg>
        <pc:graphicFrameChg chg="add mod modGraphic">
          <ac:chgData name="Jesús Alcalá" userId="bb6ba91b001233f7" providerId="LiveId" clId="{7C21CEC0-031E-4ACA-8C52-FDD7477D89AE}" dt="2022-11-09T02:55:20.157" v="2204" actId="207"/>
          <ac:graphicFrameMkLst>
            <pc:docMk/>
            <pc:sldMk cId="2598690520" sldId="282"/>
            <ac:graphicFrameMk id="10" creationId="{E2819A41-E62B-5F3C-570C-8AF369DADA6B}"/>
          </ac:graphicFrameMkLst>
        </pc:graphicFrameChg>
        <pc:graphicFrameChg chg="del">
          <ac:chgData name="Jesús Alcalá" userId="bb6ba91b001233f7" providerId="LiveId" clId="{7C21CEC0-031E-4ACA-8C52-FDD7477D89AE}" dt="2022-11-09T02:36:00.201" v="1858" actId="478"/>
          <ac:graphicFrameMkLst>
            <pc:docMk/>
            <pc:sldMk cId="2598690520" sldId="282"/>
            <ac:graphicFrameMk id="11" creationId="{A9FF661D-4132-9E43-11E4-0341ABAEC7B3}"/>
          </ac:graphicFrameMkLst>
        </pc:graphicFrameChg>
      </pc:sldChg>
      <pc:sldChg chg="addSp delSp modSp add mod">
        <pc:chgData name="Jesús Alcalá" userId="bb6ba91b001233f7" providerId="LiveId" clId="{7C21CEC0-031E-4ACA-8C52-FDD7477D89AE}" dt="2022-11-09T02:55:35.787" v="2208" actId="207"/>
        <pc:sldMkLst>
          <pc:docMk/>
          <pc:sldMk cId="1982966373" sldId="283"/>
        </pc:sldMkLst>
        <pc:spChg chg="mod">
          <ac:chgData name="Jesús Alcalá" userId="bb6ba91b001233f7" providerId="LiveId" clId="{7C21CEC0-031E-4ACA-8C52-FDD7477D89AE}" dt="2022-11-09T02:51:01.788" v="2178" actId="20577"/>
          <ac:spMkLst>
            <pc:docMk/>
            <pc:sldMk cId="1982966373" sldId="283"/>
            <ac:spMk id="8" creationId="{A21AF2C9-91EF-EA7A-C348-483C7E80D1FD}"/>
          </ac:spMkLst>
        </pc:spChg>
        <pc:spChg chg="mod">
          <ac:chgData name="Jesús Alcalá" userId="bb6ba91b001233f7" providerId="LiveId" clId="{7C21CEC0-031E-4ACA-8C52-FDD7477D89AE}" dt="2022-11-09T02:45:43.384" v="2121" actId="20577"/>
          <ac:spMkLst>
            <pc:docMk/>
            <pc:sldMk cId="1982966373" sldId="283"/>
            <ac:spMk id="15" creationId="{9A6DD3C4-D1F2-21EE-5765-52E04672B5C6}"/>
          </ac:spMkLst>
        </pc:spChg>
        <pc:graphicFrameChg chg="add del mod">
          <ac:chgData name="Jesús Alcalá" userId="bb6ba91b001233f7" providerId="LiveId" clId="{7C21CEC0-031E-4ACA-8C52-FDD7477D89AE}" dt="2022-11-09T02:49:31.112" v="2149"/>
          <ac:graphicFrameMkLst>
            <pc:docMk/>
            <pc:sldMk cId="1982966373" sldId="283"/>
            <ac:graphicFrameMk id="2" creationId="{7F45156F-C486-D5EC-6973-CD8E125F6A68}"/>
          </ac:graphicFrameMkLst>
        </pc:graphicFrameChg>
        <pc:graphicFrameChg chg="del">
          <ac:chgData name="Jesús Alcalá" userId="bb6ba91b001233f7" providerId="LiveId" clId="{7C21CEC0-031E-4ACA-8C52-FDD7477D89AE}" dt="2022-11-09T02:45:37.752" v="2110" actId="478"/>
          <ac:graphicFrameMkLst>
            <pc:docMk/>
            <pc:sldMk cId="1982966373" sldId="283"/>
            <ac:graphicFrameMk id="10" creationId="{E2819A41-E62B-5F3C-570C-8AF369DADA6B}"/>
          </ac:graphicFrameMkLst>
        </pc:graphicFrameChg>
        <pc:graphicFrameChg chg="add mod modGraphic">
          <ac:chgData name="Jesús Alcalá" userId="bb6ba91b001233f7" providerId="LiveId" clId="{7C21CEC0-031E-4ACA-8C52-FDD7477D89AE}" dt="2022-11-09T02:55:35.787" v="2208" actId="207"/>
          <ac:graphicFrameMkLst>
            <pc:docMk/>
            <pc:sldMk cId="1982966373" sldId="283"/>
            <ac:graphicFrameMk id="11" creationId="{E28D74A3-9C8B-E327-7D4F-C1304541A88C}"/>
          </ac:graphicFrameMkLst>
        </pc:graphicFrameChg>
      </pc:sldChg>
      <pc:sldChg chg="addSp modSp add mod">
        <pc:chgData name="Jesús Alcalá" userId="bb6ba91b001233f7" providerId="LiveId" clId="{7C21CEC0-031E-4ACA-8C52-FDD7477D89AE}" dt="2022-11-09T02:55:47.530" v="2211" actId="207"/>
        <pc:sldMkLst>
          <pc:docMk/>
          <pc:sldMk cId="2952164349" sldId="284"/>
        </pc:sldMkLst>
        <pc:spChg chg="mod">
          <ac:chgData name="Jesús Alcalá" userId="bb6ba91b001233f7" providerId="LiveId" clId="{7C21CEC0-031E-4ACA-8C52-FDD7477D89AE}" dt="2022-11-09T02:45:54.691" v="2133" actId="20577"/>
          <ac:spMkLst>
            <pc:docMk/>
            <pc:sldMk cId="2952164349" sldId="284"/>
            <ac:spMk id="15" creationId="{9A6DD3C4-D1F2-21EE-5765-52E04672B5C6}"/>
          </ac:spMkLst>
        </pc:spChg>
        <pc:graphicFrameChg chg="add mod modGraphic">
          <ac:chgData name="Jesús Alcalá" userId="bb6ba91b001233f7" providerId="LiveId" clId="{7C21CEC0-031E-4ACA-8C52-FDD7477D89AE}" dt="2022-11-09T02:55:47.530" v="2211" actId="207"/>
          <ac:graphicFrameMkLst>
            <pc:docMk/>
            <pc:sldMk cId="2952164349" sldId="284"/>
            <ac:graphicFrameMk id="2" creationId="{9A5C0560-7C66-DE4B-2E5F-5182A5588574}"/>
          </ac:graphicFrameMkLst>
        </pc:graphicFrameChg>
      </pc:sldChg>
      <pc:sldChg chg="modSp add mod">
        <pc:chgData name="Jesús Alcalá" userId="bb6ba91b001233f7" providerId="LiveId" clId="{7C21CEC0-031E-4ACA-8C52-FDD7477D89AE}" dt="2022-11-09T02:55:41.924" v="2209" actId="207"/>
        <pc:sldMkLst>
          <pc:docMk/>
          <pc:sldMk cId="35069456" sldId="285"/>
        </pc:sldMkLst>
        <pc:spChg chg="mod">
          <ac:chgData name="Jesús Alcalá" userId="bb6ba91b001233f7" providerId="LiveId" clId="{7C21CEC0-031E-4ACA-8C52-FDD7477D89AE}" dt="2022-11-09T02:50:59.060" v="2176" actId="20577"/>
          <ac:spMkLst>
            <pc:docMk/>
            <pc:sldMk cId="35069456" sldId="285"/>
            <ac:spMk id="8" creationId="{A21AF2C9-91EF-EA7A-C348-483C7E80D1FD}"/>
          </ac:spMkLst>
        </pc:spChg>
        <pc:graphicFrameChg chg="modGraphic">
          <ac:chgData name="Jesús Alcalá" userId="bb6ba91b001233f7" providerId="LiveId" clId="{7C21CEC0-031E-4ACA-8C52-FDD7477D89AE}" dt="2022-11-09T02:55:41.924" v="2209" actId="207"/>
          <ac:graphicFrameMkLst>
            <pc:docMk/>
            <pc:sldMk cId="35069456" sldId="285"/>
            <ac:graphicFrameMk id="11" creationId="{E28D74A3-9C8B-E327-7D4F-C1304541A88C}"/>
          </ac:graphicFrameMkLst>
        </pc:graphicFrameChg>
      </pc:sldChg>
      <pc:sldChg chg="addSp modSp add mod">
        <pc:chgData name="Jesús Alcalá" userId="bb6ba91b001233f7" providerId="LiveId" clId="{7C21CEC0-031E-4ACA-8C52-FDD7477D89AE}" dt="2022-11-12T18:02:30.885" v="2246" actId="6549"/>
        <pc:sldMkLst>
          <pc:docMk/>
          <pc:sldMk cId="2961894457" sldId="286"/>
        </pc:sldMkLst>
        <pc:spChg chg="mod">
          <ac:chgData name="Jesús Alcalá" userId="bb6ba91b001233f7" providerId="LiveId" clId="{7C21CEC0-031E-4ACA-8C52-FDD7477D89AE}" dt="2022-11-12T18:02:30.885" v="2246" actId="6549"/>
          <ac:spMkLst>
            <pc:docMk/>
            <pc:sldMk cId="2961894457" sldId="286"/>
            <ac:spMk id="8" creationId="{A21AF2C9-91EF-EA7A-C348-483C7E80D1FD}"/>
          </ac:spMkLst>
        </pc:spChg>
        <pc:spChg chg="add mod">
          <ac:chgData name="Jesús Alcalá" userId="bb6ba91b001233f7" providerId="LiveId" clId="{7C21CEC0-031E-4ACA-8C52-FDD7477D89AE}" dt="2022-11-09T02:56:25.167" v="2237" actId="1036"/>
          <ac:spMkLst>
            <pc:docMk/>
            <pc:sldMk cId="2961894457" sldId="286"/>
            <ac:spMk id="10" creationId="{11268858-E55D-ADB7-C65C-42F8EE5DD270}"/>
          </ac:spMkLst>
        </pc:spChg>
        <pc:graphicFrameChg chg="modGraphic">
          <ac:chgData name="Jesús Alcalá" userId="bb6ba91b001233f7" providerId="LiveId" clId="{7C21CEC0-031E-4ACA-8C52-FDD7477D89AE}" dt="2022-11-09T02:55:51.263" v="2212" actId="207"/>
          <ac:graphicFrameMkLst>
            <pc:docMk/>
            <pc:sldMk cId="2961894457" sldId="286"/>
            <ac:graphicFrameMk id="2" creationId="{9A5C0560-7C66-DE4B-2E5F-5182A5588574}"/>
          </ac:graphicFrameMkLst>
        </pc:graphicFrameChg>
      </pc:sldChg>
      <pc:sldChg chg="addSp delSp modSp add mod ord modShow">
        <pc:chgData name="Jesús Alcalá" userId="bb6ba91b001233f7" providerId="LiveId" clId="{7C21CEC0-031E-4ACA-8C52-FDD7477D89AE}" dt="2022-11-13T23:36:34.230" v="7479" actId="729"/>
        <pc:sldMkLst>
          <pc:docMk/>
          <pc:sldMk cId="3195912684" sldId="287"/>
        </pc:sldMkLst>
        <pc:spChg chg="add mod">
          <ac:chgData name="Jesús Alcalá" userId="bb6ba91b001233f7" providerId="LiveId" clId="{7C21CEC0-031E-4ACA-8C52-FDD7477D89AE}" dt="2022-11-13T19:50:39.549" v="4235" actId="20577"/>
          <ac:spMkLst>
            <pc:docMk/>
            <pc:sldMk cId="3195912684" sldId="287"/>
            <ac:spMk id="2" creationId="{F4646D12-3D06-2CFB-1164-D062C59FD2B9}"/>
          </ac:spMkLst>
        </pc:spChg>
        <pc:spChg chg="del">
          <ac:chgData name="Jesús Alcalá" userId="bb6ba91b001233f7" providerId="LiveId" clId="{7C21CEC0-031E-4ACA-8C52-FDD7477D89AE}" dt="2022-11-12T18:52:18.215" v="2691" actId="478"/>
          <ac:spMkLst>
            <pc:docMk/>
            <pc:sldMk cId="3195912684" sldId="287"/>
            <ac:spMk id="7" creationId="{636C3C9E-620D-3A04-7D51-F3981FA7A606}"/>
          </ac:spMkLst>
        </pc:spChg>
        <pc:spChg chg="del">
          <ac:chgData name="Jesús Alcalá" userId="bb6ba91b001233f7" providerId="LiveId" clId="{7C21CEC0-031E-4ACA-8C52-FDD7477D89AE}" dt="2022-11-12T18:58:34.262" v="2707" actId="478"/>
          <ac:spMkLst>
            <pc:docMk/>
            <pc:sldMk cId="3195912684" sldId="287"/>
            <ac:spMk id="8" creationId="{A21AF2C9-91EF-EA7A-C348-483C7E80D1FD}"/>
          </ac:spMkLst>
        </pc:spChg>
        <pc:spChg chg="add del mod">
          <ac:chgData name="Jesús Alcalá" userId="bb6ba91b001233f7" providerId="LiveId" clId="{7C21CEC0-031E-4ACA-8C52-FDD7477D89AE}" dt="2022-11-13T19:51:16.943" v="4236" actId="478"/>
          <ac:spMkLst>
            <pc:docMk/>
            <pc:sldMk cId="3195912684" sldId="287"/>
            <ac:spMk id="8" creationId="{EB20FEAA-FD57-4DC6-64C2-C58FE897F108}"/>
          </ac:spMkLst>
        </pc:spChg>
        <pc:spChg chg="add del mod">
          <ac:chgData name="Jesús Alcalá" userId="bb6ba91b001233f7" providerId="LiveId" clId="{7C21CEC0-031E-4ACA-8C52-FDD7477D89AE}" dt="2022-11-13T19:51:16.943" v="4236" actId="478"/>
          <ac:spMkLst>
            <pc:docMk/>
            <pc:sldMk cId="3195912684" sldId="287"/>
            <ac:spMk id="9" creationId="{BA9032F9-8DE0-CA21-61A7-6BEB57C8A648}"/>
          </ac:spMkLst>
        </pc:spChg>
        <pc:spChg chg="mod">
          <ac:chgData name="Jesús Alcalá" userId="bb6ba91b001233f7" providerId="LiveId" clId="{7C21CEC0-031E-4ACA-8C52-FDD7477D89AE}" dt="2022-11-12T18:58:39.209" v="2717" actId="20577"/>
          <ac:spMkLst>
            <pc:docMk/>
            <pc:sldMk cId="3195912684" sldId="287"/>
            <ac:spMk id="10" creationId="{0B55B575-FD6C-6B2E-214B-73E303981167}"/>
          </ac:spMkLst>
        </pc:spChg>
        <pc:spChg chg="add del mod">
          <ac:chgData name="Jesús Alcalá" userId="bb6ba91b001233f7" providerId="LiveId" clId="{7C21CEC0-031E-4ACA-8C52-FDD7477D89AE}" dt="2022-11-13T19:51:16.943" v="4236" actId="478"/>
          <ac:spMkLst>
            <pc:docMk/>
            <pc:sldMk cId="3195912684" sldId="287"/>
            <ac:spMk id="11" creationId="{7C0257F8-CFAB-21D4-F141-246A1003B84B}"/>
          </ac:spMkLst>
        </pc:spChg>
        <pc:spChg chg="add del mod">
          <ac:chgData name="Jesús Alcalá" userId="bb6ba91b001233f7" providerId="LiveId" clId="{7C21CEC0-031E-4ACA-8C52-FDD7477D89AE}" dt="2022-11-13T19:51:16.943" v="4236" actId="478"/>
          <ac:spMkLst>
            <pc:docMk/>
            <pc:sldMk cId="3195912684" sldId="287"/>
            <ac:spMk id="12" creationId="{5F1746A5-D02C-3A3C-1D9C-AB1315CA7125}"/>
          </ac:spMkLst>
        </pc:spChg>
        <pc:spChg chg="add del mod">
          <ac:chgData name="Jesús Alcalá" userId="bb6ba91b001233f7" providerId="LiveId" clId="{7C21CEC0-031E-4ACA-8C52-FDD7477D89AE}" dt="2022-11-13T19:51:16.943" v="4236" actId="478"/>
          <ac:spMkLst>
            <pc:docMk/>
            <pc:sldMk cId="3195912684" sldId="287"/>
            <ac:spMk id="14" creationId="{389BBD29-EB3A-F5E6-7231-616CE07E16F0}"/>
          </ac:spMkLst>
        </pc:spChg>
        <pc:spChg chg="del">
          <ac:chgData name="Jesús Alcalá" userId="bb6ba91b001233f7" providerId="LiveId" clId="{7C21CEC0-031E-4ACA-8C52-FDD7477D89AE}" dt="2022-11-12T18:58:32.918" v="2706" actId="478"/>
          <ac:spMkLst>
            <pc:docMk/>
            <pc:sldMk cId="3195912684" sldId="287"/>
            <ac:spMk id="17" creationId="{E7305602-7FC7-818B-3937-EB2CD8CFBEAC}"/>
          </ac:spMkLst>
        </pc:spChg>
        <pc:spChg chg="del">
          <ac:chgData name="Jesús Alcalá" userId="bb6ba91b001233f7" providerId="LiveId" clId="{7C21CEC0-031E-4ACA-8C52-FDD7477D89AE}" dt="2022-11-12T18:52:19.598" v="2693" actId="478"/>
          <ac:spMkLst>
            <pc:docMk/>
            <pc:sldMk cId="3195912684" sldId="287"/>
            <ac:spMk id="19" creationId="{505B5487-A4EB-23CB-D46D-C3622F1C6DFE}"/>
          </ac:spMkLst>
        </pc:spChg>
        <pc:spChg chg="del">
          <ac:chgData name="Jesús Alcalá" userId="bb6ba91b001233f7" providerId="LiveId" clId="{7C21CEC0-031E-4ACA-8C52-FDD7477D89AE}" dt="2022-11-12T18:52:18.954" v="2692" actId="478"/>
          <ac:spMkLst>
            <pc:docMk/>
            <pc:sldMk cId="3195912684" sldId="287"/>
            <ac:spMk id="20" creationId="{5523837D-43B3-BA5A-6104-454EA9F77D26}"/>
          </ac:spMkLst>
        </pc:spChg>
        <pc:spChg chg="add mod">
          <ac:chgData name="Jesús Alcalá" userId="bb6ba91b001233f7" providerId="LiveId" clId="{7C21CEC0-031E-4ACA-8C52-FDD7477D89AE}" dt="2022-11-12T19:11:56.951" v="2755" actId="1076"/>
          <ac:spMkLst>
            <pc:docMk/>
            <pc:sldMk cId="3195912684" sldId="287"/>
            <ac:spMk id="24" creationId="{A2306673-76FD-8AB3-320F-B3D30F307DCC}"/>
          </ac:spMkLst>
        </pc:spChg>
        <pc:graphicFrameChg chg="del">
          <ac:chgData name="Jesús Alcalá" userId="bb6ba91b001233f7" providerId="LiveId" clId="{7C21CEC0-031E-4ACA-8C52-FDD7477D89AE}" dt="2022-11-12T18:52:18.215" v="2691" actId="478"/>
          <ac:graphicFrameMkLst>
            <pc:docMk/>
            <pc:sldMk cId="3195912684" sldId="287"/>
            <ac:graphicFrameMk id="16" creationId="{C420295C-A39A-C7AE-0152-E8DD7FA8C627}"/>
          </ac:graphicFrameMkLst>
        </pc:graphicFrameChg>
        <pc:picChg chg="add mod">
          <ac:chgData name="Jesús Alcalá" userId="bb6ba91b001233f7" providerId="LiveId" clId="{7C21CEC0-031E-4ACA-8C52-FDD7477D89AE}" dt="2022-11-13T11:28:23.777" v="3094" actId="14100"/>
          <ac:picMkLst>
            <pc:docMk/>
            <pc:sldMk cId="3195912684" sldId="287"/>
            <ac:picMk id="7" creationId="{D9B6ACEE-69C2-3DA5-8418-D653B974D823}"/>
          </ac:picMkLst>
        </pc:picChg>
        <pc:picChg chg="add del mod">
          <ac:chgData name="Jesús Alcalá" userId="bb6ba91b001233f7" providerId="LiveId" clId="{7C21CEC0-031E-4ACA-8C52-FDD7477D89AE}" dt="2022-11-12T18:52:40.926" v="2697" actId="478"/>
          <ac:picMkLst>
            <pc:docMk/>
            <pc:sldMk cId="3195912684" sldId="287"/>
            <ac:picMk id="11" creationId="{7508CD83-D9BE-D851-845E-D0D237DEEDB7}"/>
          </ac:picMkLst>
        </pc:picChg>
        <pc:picChg chg="add mod">
          <ac:chgData name="Jesús Alcalá" userId="bb6ba91b001233f7" providerId="LiveId" clId="{7C21CEC0-031E-4ACA-8C52-FDD7477D89AE}" dt="2022-11-13T11:24:19.594" v="3058" actId="554"/>
          <ac:picMkLst>
            <pc:docMk/>
            <pc:sldMk cId="3195912684" sldId="287"/>
            <ac:picMk id="13" creationId="{5A359054-E85D-4072-180B-F0A440306D5C}"/>
          </ac:picMkLst>
        </pc:picChg>
        <pc:picChg chg="del">
          <ac:chgData name="Jesús Alcalá" userId="bb6ba91b001233f7" providerId="LiveId" clId="{7C21CEC0-031E-4ACA-8C52-FDD7477D89AE}" dt="2022-11-12T18:52:15.878" v="2690" actId="478"/>
          <ac:picMkLst>
            <pc:docMk/>
            <pc:sldMk cId="3195912684" sldId="287"/>
            <ac:picMk id="14" creationId="{2664FE9C-1F98-8136-F3C3-7A7E27FBB50B}"/>
          </ac:picMkLst>
        </pc:picChg>
        <pc:picChg chg="add del mod">
          <ac:chgData name="Jesús Alcalá" userId="bb6ba91b001233f7" providerId="LiveId" clId="{7C21CEC0-031E-4ACA-8C52-FDD7477D89AE}" dt="2022-11-12T19:10:59.272" v="2729" actId="478"/>
          <ac:picMkLst>
            <pc:docMk/>
            <pc:sldMk cId="3195912684" sldId="287"/>
            <ac:picMk id="18" creationId="{234EF2B8-F772-32C9-76EB-9ACF865AFB15}"/>
          </ac:picMkLst>
        </pc:picChg>
        <pc:picChg chg="add del mod">
          <ac:chgData name="Jesús Alcalá" userId="bb6ba91b001233f7" providerId="LiveId" clId="{7C21CEC0-031E-4ACA-8C52-FDD7477D89AE}" dt="2022-11-13T11:23:26.511" v="3052" actId="478"/>
          <ac:picMkLst>
            <pc:docMk/>
            <pc:sldMk cId="3195912684" sldId="287"/>
            <ac:picMk id="22" creationId="{A47FA4B3-A914-F80D-7466-ECB9E712897D}"/>
          </ac:picMkLst>
        </pc:picChg>
        <pc:cxnChg chg="add del mod">
          <ac:chgData name="Jesús Alcalá" userId="bb6ba91b001233f7" providerId="LiveId" clId="{7C21CEC0-031E-4ACA-8C52-FDD7477D89AE}" dt="2022-11-12T18:58:30.950" v="2705" actId="478"/>
          <ac:cxnSpMkLst>
            <pc:docMk/>
            <pc:sldMk cId="3195912684" sldId="287"/>
            <ac:cxnSpMk id="2" creationId="{78FE1C1A-9EA9-2839-C950-1FC35528A902}"/>
          </ac:cxnSpMkLst>
        </pc:cxnChg>
        <pc:cxnChg chg="del">
          <ac:chgData name="Jesús Alcalá" userId="bb6ba91b001233f7" providerId="LiveId" clId="{7C21CEC0-031E-4ACA-8C52-FDD7477D89AE}" dt="2022-11-12T18:52:22.359" v="2694" actId="478"/>
          <ac:cxnSpMkLst>
            <pc:docMk/>
            <pc:sldMk cId="3195912684" sldId="287"/>
            <ac:cxnSpMk id="3" creationId="{CAB45EED-ED42-42CB-C433-780BCDC3FC58}"/>
          </ac:cxnSpMkLst>
        </pc:cxnChg>
        <pc:cxnChg chg="add mod">
          <ac:chgData name="Jesús Alcalá" userId="bb6ba91b001233f7" providerId="LiveId" clId="{7C21CEC0-031E-4ACA-8C52-FDD7477D89AE}" dt="2022-11-12T19:11:52.015" v="2753" actId="1076"/>
          <ac:cxnSpMkLst>
            <pc:docMk/>
            <pc:sldMk cId="3195912684" sldId="287"/>
            <ac:cxnSpMk id="23" creationId="{751ABBBC-3DD2-E3BD-FB57-A5056B3AC27B}"/>
          </ac:cxnSpMkLst>
        </pc:cxnChg>
      </pc:sldChg>
      <pc:sldChg chg="addSp delSp modSp add mod modShow">
        <pc:chgData name="Jesús Alcalá" userId="bb6ba91b001233f7" providerId="LiveId" clId="{7C21CEC0-031E-4ACA-8C52-FDD7477D89AE}" dt="2022-11-13T23:36:34.230" v="7479" actId="729"/>
        <pc:sldMkLst>
          <pc:docMk/>
          <pc:sldMk cId="4266067235" sldId="288"/>
        </pc:sldMkLst>
        <pc:spChg chg="mod">
          <ac:chgData name="Jesús Alcalá" userId="bb6ba91b001233f7" providerId="LiveId" clId="{7C21CEC0-031E-4ACA-8C52-FDD7477D89AE}" dt="2022-11-13T19:46:46.377" v="3921" actId="20577"/>
          <ac:spMkLst>
            <pc:docMk/>
            <pc:sldMk cId="4266067235" sldId="288"/>
            <ac:spMk id="2" creationId="{F4646D12-3D06-2CFB-1164-D062C59FD2B9}"/>
          </ac:spMkLst>
        </pc:spChg>
        <pc:spChg chg="mod">
          <ac:chgData name="Jesús Alcalá" userId="bb6ba91b001233f7" providerId="LiveId" clId="{7C21CEC0-031E-4ACA-8C52-FDD7477D89AE}" dt="2022-11-13T11:26:40.536" v="3079" actId="20577"/>
          <ac:spMkLst>
            <pc:docMk/>
            <pc:sldMk cId="4266067235" sldId="288"/>
            <ac:spMk id="10" creationId="{0B55B575-FD6C-6B2E-214B-73E303981167}"/>
          </ac:spMkLst>
        </pc:spChg>
        <pc:spChg chg="add mod">
          <ac:chgData name="Jesús Alcalá" userId="bb6ba91b001233f7" providerId="LiveId" clId="{7C21CEC0-031E-4ACA-8C52-FDD7477D89AE}" dt="2022-11-13T19:43:14.926" v="3563"/>
          <ac:spMkLst>
            <pc:docMk/>
            <pc:sldMk cId="4266067235" sldId="288"/>
            <ac:spMk id="12" creationId="{E1ED18F8-96C2-B81B-2E2B-2839860BAC31}"/>
          </ac:spMkLst>
        </pc:spChg>
        <pc:spChg chg="add mod">
          <ac:chgData name="Jesús Alcalá" userId="bb6ba91b001233f7" providerId="LiveId" clId="{7C21CEC0-031E-4ACA-8C52-FDD7477D89AE}" dt="2022-11-13T19:43:14.926" v="3563"/>
          <ac:spMkLst>
            <pc:docMk/>
            <pc:sldMk cId="4266067235" sldId="288"/>
            <ac:spMk id="14" creationId="{E4E01843-EB32-B511-AE5D-FD2D0CA0F59B}"/>
          </ac:spMkLst>
        </pc:spChg>
        <pc:spChg chg="add mod">
          <ac:chgData name="Jesús Alcalá" userId="bb6ba91b001233f7" providerId="LiveId" clId="{7C21CEC0-031E-4ACA-8C52-FDD7477D89AE}" dt="2022-11-13T19:43:14.926" v="3563"/>
          <ac:spMkLst>
            <pc:docMk/>
            <pc:sldMk cId="4266067235" sldId="288"/>
            <ac:spMk id="15" creationId="{C56AFFC7-3482-7D87-C190-E47967DFA8F1}"/>
          </ac:spMkLst>
        </pc:spChg>
        <pc:spChg chg="add mod">
          <ac:chgData name="Jesús Alcalá" userId="bb6ba91b001233f7" providerId="LiveId" clId="{7C21CEC0-031E-4ACA-8C52-FDD7477D89AE}" dt="2022-11-13T19:43:14.926" v="3563"/>
          <ac:spMkLst>
            <pc:docMk/>
            <pc:sldMk cId="4266067235" sldId="288"/>
            <ac:spMk id="16" creationId="{4BF8396F-6074-279D-3411-4351F2CBBC65}"/>
          </ac:spMkLst>
        </pc:spChg>
        <pc:spChg chg="add mod">
          <ac:chgData name="Jesús Alcalá" userId="bb6ba91b001233f7" providerId="LiveId" clId="{7C21CEC0-031E-4ACA-8C52-FDD7477D89AE}" dt="2022-11-13T19:43:14.926" v="3563"/>
          <ac:spMkLst>
            <pc:docMk/>
            <pc:sldMk cId="4266067235" sldId="288"/>
            <ac:spMk id="17" creationId="{F01B17EF-8443-02A5-03A5-22DFD79DAA76}"/>
          </ac:spMkLst>
        </pc:spChg>
        <pc:spChg chg="add del mod">
          <ac:chgData name="Jesús Alcalá" userId="bb6ba91b001233f7" providerId="LiveId" clId="{7C21CEC0-031E-4ACA-8C52-FDD7477D89AE}" dt="2022-11-13T19:45:11.212" v="3578" actId="478"/>
          <ac:spMkLst>
            <pc:docMk/>
            <pc:sldMk cId="4266067235" sldId="288"/>
            <ac:spMk id="18" creationId="{2B334305-B5EA-2D27-4FB5-1E74DD9CD488}"/>
          </ac:spMkLst>
        </pc:spChg>
        <pc:spChg chg="add del mod">
          <ac:chgData name="Jesús Alcalá" userId="bb6ba91b001233f7" providerId="LiveId" clId="{7C21CEC0-031E-4ACA-8C52-FDD7477D89AE}" dt="2022-11-13T19:45:10.242" v="3577" actId="478"/>
          <ac:spMkLst>
            <pc:docMk/>
            <pc:sldMk cId="4266067235" sldId="288"/>
            <ac:spMk id="19" creationId="{DEFE030D-D604-86AE-042A-E113ABE8DBE6}"/>
          </ac:spMkLst>
        </pc:spChg>
        <pc:spChg chg="add del mod">
          <ac:chgData name="Jesús Alcalá" userId="bb6ba91b001233f7" providerId="LiveId" clId="{7C21CEC0-031E-4ACA-8C52-FDD7477D89AE}" dt="2022-11-13T19:45:09.413" v="3576" actId="478"/>
          <ac:spMkLst>
            <pc:docMk/>
            <pc:sldMk cId="4266067235" sldId="288"/>
            <ac:spMk id="20" creationId="{D1BC13CD-A207-237B-E523-EEBA0FDFA5D0}"/>
          </ac:spMkLst>
        </pc:spChg>
        <pc:picChg chg="add del mod ord">
          <ac:chgData name="Jesús Alcalá" userId="bb6ba91b001233f7" providerId="LiveId" clId="{7C21CEC0-031E-4ACA-8C52-FDD7477D89AE}" dt="2022-11-13T11:25:22.137" v="3068" actId="478"/>
          <ac:picMkLst>
            <pc:docMk/>
            <pc:sldMk cId="4266067235" sldId="288"/>
            <ac:picMk id="3" creationId="{CD4CDB74-3271-F00A-E394-BF7FD786A188}"/>
          </ac:picMkLst>
        </pc:picChg>
        <pc:picChg chg="add mod ord modCrop">
          <ac:chgData name="Jesús Alcalá" userId="bb6ba91b001233f7" providerId="LiveId" clId="{7C21CEC0-031E-4ACA-8C52-FDD7477D89AE}" dt="2022-11-13T11:25:43.347" v="3073" actId="1076"/>
          <ac:picMkLst>
            <pc:docMk/>
            <pc:sldMk cId="4266067235" sldId="288"/>
            <ac:picMk id="8" creationId="{90F708A5-F416-0BC3-F118-9D8326DF3C77}"/>
          </ac:picMkLst>
        </pc:picChg>
        <pc:picChg chg="add mod">
          <ac:chgData name="Jesús Alcalá" userId="bb6ba91b001233f7" providerId="LiveId" clId="{7C21CEC0-031E-4ACA-8C52-FDD7477D89AE}" dt="2022-11-13T11:28:16.809" v="3093" actId="14100"/>
          <ac:picMkLst>
            <pc:docMk/>
            <pc:sldMk cId="4266067235" sldId="288"/>
            <ac:picMk id="11" creationId="{E110671E-1ED6-3AC5-D3B9-2D7F0EB6F9C9}"/>
          </ac:picMkLst>
        </pc:picChg>
        <pc:picChg chg="del">
          <ac:chgData name="Jesús Alcalá" userId="bb6ba91b001233f7" providerId="LiveId" clId="{7C21CEC0-031E-4ACA-8C52-FDD7477D89AE}" dt="2022-11-13T11:23:18.889" v="3045" actId="478"/>
          <ac:picMkLst>
            <pc:docMk/>
            <pc:sldMk cId="4266067235" sldId="288"/>
            <ac:picMk id="13" creationId="{5A359054-E85D-4072-180B-F0A440306D5C}"/>
          </ac:picMkLst>
        </pc:picChg>
        <pc:picChg chg="del">
          <ac:chgData name="Jesús Alcalá" userId="bb6ba91b001233f7" providerId="LiveId" clId="{7C21CEC0-031E-4ACA-8C52-FDD7477D89AE}" dt="2022-11-13T11:23:18.130" v="3044" actId="478"/>
          <ac:picMkLst>
            <pc:docMk/>
            <pc:sldMk cId="4266067235" sldId="288"/>
            <ac:picMk id="22" creationId="{A47FA4B3-A914-F80D-7466-ECB9E712897D}"/>
          </ac:picMkLst>
        </pc:picChg>
      </pc:sldChg>
      <pc:sldChg chg="addSp delSp modSp add mod ord modShow">
        <pc:chgData name="Jesús Alcalá" userId="bb6ba91b001233f7" providerId="LiveId" clId="{7C21CEC0-031E-4ACA-8C52-FDD7477D89AE}" dt="2022-11-13T23:36:34.230" v="7479" actId="729"/>
        <pc:sldMkLst>
          <pc:docMk/>
          <pc:sldMk cId="504764742" sldId="289"/>
        </pc:sldMkLst>
        <pc:spChg chg="mod">
          <ac:chgData name="Jesús Alcalá" userId="bb6ba91b001233f7" providerId="LiveId" clId="{7C21CEC0-031E-4ACA-8C52-FDD7477D89AE}" dt="2022-11-13T19:42:02.837" v="3558" actId="20577"/>
          <ac:spMkLst>
            <pc:docMk/>
            <pc:sldMk cId="504764742" sldId="289"/>
            <ac:spMk id="2" creationId="{F4646D12-3D06-2CFB-1164-D062C59FD2B9}"/>
          </ac:spMkLst>
        </pc:spChg>
        <pc:spChg chg="mod">
          <ac:chgData name="Jesús Alcalá" userId="bb6ba91b001233f7" providerId="LiveId" clId="{7C21CEC0-031E-4ACA-8C52-FDD7477D89AE}" dt="2022-11-13T11:26:46.999" v="3083" actId="20577"/>
          <ac:spMkLst>
            <pc:docMk/>
            <pc:sldMk cId="504764742" sldId="289"/>
            <ac:spMk id="10" creationId="{0B55B575-FD6C-6B2E-214B-73E303981167}"/>
          </ac:spMkLst>
        </pc:spChg>
        <pc:spChg chg="add del mod">
          <ac:chgData name="Jesús Alcalá" userId="bb6ba91b001233f7" providerId="LiveId" clId="{7C21CEC0-031E-4ACA-8C52-FDD7477D89AE}" dt="2022-11-13T19:40:12.272" v="3383" actId="478"/>
          <ac:spMkLst>
            <pc:docMk/>
            <pc:sldMk cId="504764742" sldId="289"/>
            <ac:spMk id="11" creationId="{A1E9A465-7D4E-B0B2-C80D-AF840BF2B42C}"/>
          </ac:spMkLst>
        </pc:spChg>
        <pc:spChg chg="add mod">
          <ac:chgData name="Jesús Alcalá" userId="bb6ba91b001233f7" providerId="LiveId" clId="{7C21CEC0-031E-4ACA-8C52-FDD7477D89AE}" dt="2022-11-13T19:40:07.916" v="3382" actId="1035"/>
          <ac:spMkLst>
            <pc:docMk/>
            <pc:sldMk cId="504764742" sldId="289"/>
            <ac:spMk id="12" creationId="{3FD2F60F-2D2D-D912-C08A-8E47286E20C2}"/>
          </ac:spMkLst>
        </pc:spChg>
        <pc:spChg chg="add mod">
          <ac:chgData name="Jesús Alcalá" userId="bb6ba91b001233f7" providerId="LiveId" clId="{7C21CEC0-031E-4ACA-8C52-FDD7477D89AE}" dt="2022-11-13T19:40:17.671" v="3389" actId="1036"/>
          <ac:spMkLst>
            <pc:docMk/>
            <pc:sldMk cId="504764742" sldId="289"/>
            <ac:spMk id="14" creationId="{1A581F3D-6896-A36F-316F-80121C200D0B}"/>
          </ac:spMkLst>
        </pc:spChg>
        <pc:spChg chg="add mod">
          <ac:chgData name="Jesús Alcalá" userId="bb6ba91b001233f7" providerId="LiveId" clId="{7C21CEC0-031E-4ACA-8C52-FDD7477D89AE}" dt="2022-11-13T19:41:00.148" v="3405" actId="1038"/>
          <ac:spMkLst>
            <pc:docMk/>
            <pc:sldMk cId="504764742" sldId="289"/>
            <ac:spMk id="15" creationId="{DDBFF5AC-A616-E58D-EA8B-CCC5EF10F237}"/>
          </ac:spMkLst>
        </pc:spChg>
        <pc:spChg chg="add mod">
          <ac:chgData name="Jesús Alcalá" userId="bb6ba91b001233f7" providerId="LiveId" clId="{7C21CEC0-031E-4ACA-8C52-FDD7477D89AE}" dt="2022-11-13T19:42:18.343" v="3560" actId="1076"/>
          <ac:spMkLst>
            <pc:docMk/>
            <pc:sldMk cId="504764742" sldId="289"/>
            <ac:spMk id="16" creationId="{17B99C59-ED24-48F1-BE6D-3EC92297CD85}"/>
          </ac:spMkLst>
        </pc:spChg>
        <pc:spChg chg="add mod">
          <ac:chgData name="Jesús Alcalá" userId="bb6ba91b001233f7" providerId="LiveId" clId="{7C21CEC0-031E-4ACA-8C52-FDD7477D89AE}" dt="2022-11-13T19:42:31.921" v="3562" actId="1076"/>
          <ac:spMkLst>
            <pc:docMk/>
            <pc:sldMk cId="504764742" sldId="289"/>
            <ac:spMk id="17" creationId="{CD85D1CC-5B51-E9EB-045D-931B908F1FAC}"/>
          </ac:spMkLst>
        </pc:spChg>
        <pc:picChg chg="add mod modCrop">
          <ac:chgData name="Jesús Alcalá" userId="bb6ba91b001233f7" providerId="LiveId" clId="{7C21CEC0-031E-4ACA-8C52-FDD7477D89AE}" dt="2022-11-13T11:27:29.513" v="3089" actId="1076"/>
          <ac:picMkLst>
            <pc:docMk/>
            <pc:sldMk cId="504764742" sldId="289"/>
            <ac:picMk id="7" creationId="{5DB9CF57-8A00-FF69-092C-0E1EDEAC8B07}"/>
          </ac:picMkLst>
        </pc:picChg>
        <pc:picChg chg="add mod">
          <ac:chgData name="Jesús Alcalá" userId="bb6ba91b001233f7" providerId="LiveId" clId="{7C21CEC0-031E-4ACA-8C52-FDD7477D89AE}" dt="2022-11-13T11:28:29.322" v="3095" actId="1440"/>
          <ac:picMkLst>
            <pc:docMk/>
            <pc:sldMk cId="504764742" sldId="289"/>
            <ac:picMk id="9" creationId="{66B39BDF-3805-99E8-30E3-219A6BDE076E}"/>
          </ac:picMkLst>
        </pc:picChg>
        <pc:picChg chg="del">
          <ac:chgData name="Jesús Alcalá" userId="bb6ba91b001233f7" providerId="LiveId" clId="{7C21CEC0-031E-4ACA-8C52-FDD7477D89AE}" dt="2022-11-13T11:23:20.515" v="3047" actId="478"/>
          <ac:picMkLst>
            <pc:docMk/>
            <pc:sldMk cId="504764742" sldId="289"/>
            <ac:picMk id="13" creationId="{5A359054-E85D-4072-180B-F0A440306D5C}"/>
          </ac:picMkLst>
        </pc:picChg>
        <pc:picChg chg="del">
          <ac:chgData name="Jesús Alcalá" userId="bb6ba91b001233f7" providerId="LiveId" clId="{7C21CEC0-031E-4ACA-8C52-FDD7477D89AE}" dt="2022-11-13T11:23:20.077" v="3046" actId="478"/>
          <ac:picMkLst>
            <pc:docMk/>
            <pc:sldMk cId="504764742" sldId="289"/>
            <ac:picMk id="22" creationId="{A47FA4B3-A914-F80D-7466-ECB9E712897D}"/>
          </ac:picMkLst>
        </pc:picChg>
      </pc:sldChg>
      <pc:sldChg chg="addSp delSp modSp add mod modShow">
        <pc:chgData name="Jesús Alcalá" userId="bb6ba91b001233f7" providerId="LiveId" clId="{7C21CEC0-031E-4ACA-8C52-FDD7477D89AE}" dt="2022-11-13T23:36:34.230" v="7479" actId="729"/>
        <pc:sldMkLst>
          <pc:docMk/>
          <pc:sldMk cId="3922199673" sldId="290"/>
        </pc:sldMkLst>
        <pc:spChg chg="del">
          <ac:chgData name="Jesús Alcalá" userId="bb6ba91b001233f7" providerId="LiveId" clId="{7C21CEC0-031E-4ACA-8C52-FDD7477D89AE}" dt="2022-11-13T19:35:00.889" v="3096" actId="478"/>
          <ac:spMkLst>
            <pc:docMk/>
            <pc:sldMk cId="3922199673" sldId="290"/>
            <ac:spMk id="2" creationId="{F4646D12-3D06-2CFB-1164-D062C59FD2B9}"/>
          </ac:spMkLst>
        </pc:spChg>
        <pc:spChg chg="add mod">
          <ac:chgData name="Jesús Alcalá" userId="bb6ba91b001233f7" providerId="LiveId" clId="{7C21CEC0-031E-4ACA-8C52-FDD7477D89AE}" dt="2022-11-13T20:22:47.582" v="4587" actId="1076"/>
          <ac:spMkLst>
            <pc:docMk/>
            <pc:sldMk cId="3922199673" sldId="290"/>
            <ac:spMk id="7" creationId="{EA684F96-EE50-69C9-254F-A7012ADAC5FB}"/>
          </ac:spMkLst>
        </pc:spChg>
        <pc:spChg chg="add mod">
          <ac:chgData name="Jesús Alcalá" userId="bb6ba91b001233f7" providerId="LiveId" clId="{7C21CEC0-031E-4ACA-8C52-FDD7477D89AE}" dt="2022-11-13T20:27:46.107" v="4975" actId="6549"/>
          <ac:spMkLst>
            <pc:docMk/>
            <pc:sldMk cId="3922199673" sldId="290"/>
            <ac:spMk id="8" creationId="{F25E988E-2CC3-60B0-3B13-4EB53E74E23F}"/>
          </ac:spMkLst>
        </pc:spChg>
        <pc:spChg chg="mod">
          <ac:chgData name="Jesús Alcalá" userId="bb6ba91b001233f7" providerId="LiveId" clId="{7C21CEC0-031E-4ACA-8C52-FDD7477D89AE}" dt="2022-11-13T19:52:37.501" v="4438" actId="20577"/>
          <ac:spMkLst>
            <pc:docMk/>
            <pc:sldMk cId="3922199673" sldId="290"/>
            <ac:spMk id="10" creationId="{0B55B575-FD6C-6B2E-214B-73E303981167}"/>
          </ac:spMkLst>
        </pc:spChg>
        <pc:spChg chg="del">
          <ac:chgData name="Jesús Alcalá" userId="bb6ba91b001233f7" providerId="LiveId" clId="{7C21CEC0-031E-4ACA-8C52-FDD7477D89AE}" dt="2022-11-13T19:35:00.889" v="3096" actId="478"/>
          <ac:spMkLst>
            <pc:docMk/>
            <pc:sldMk cId="3922199673" sldId="290"/>
            <ac:spMk id="24" creationId="{A2306673-76FD-8AB3-320F-B3D30F307DCC}"/>
          </ac:spMkLst>
        </pc:spChg>
        <pc:picChg chg="add del mod">
          <ac:chgData name="Jesús Alcalá" userId="bb6ba91b001233f7" providerId="LiveId" clId="{7C21CEC0-031E-4ACA-8C52-FDD7477D89AE}" dt="2022-11-13T20:07:52.436" v="4575" actId="478"/>
          <ac:picMkLst>
            <pc:docMk/>
            <pc:sldMk cId="3922199673" sldId="290"/>
            <ac:picMk id="11" creationId="{D6133CE2-0D5E-8A6C-6422-31B0FCC6C795}"/>
          </ac:picMkLst>
        </pc:picChg>
        <pc:picChg chg="del">
          <ac:chgData name="Jesús Alcalá" userId="bb6ba91b001233f7" providerId="LiveId" clId="{7C21CEC0-031E-4ACA-8C52-FDD7477D89AE}" dt="2022-11-13T11:23:22.381" v="3049" actId="478"/>
          <ac:picMkLst>
            <pc:docMk/>
            <pc:sldMk cId="3922199673" sldId="290"/>
            <ac:picMk id="13" creationId="{5A359054-E85D-4072-180B-F0A440306D5C}"/>
          </ac:picMkLst>
        </pc:picChg>
        <pc:picChg chg="add mod">
          <ac:chgData name="Jesús Alcalá" userId="bb6ba91b001233f7" providerId="LiveId" clId="{7C21CEC0-031E-4ACA-8C52-FDD7477D89AE}" dt="2022-11-13T20:22:48.638" v="4590" actId="1076"/>
          <ac:picMkLst>
            <pc:docMk/>
            <pc:sldMk cId="3922199673" sldId="290"/>
            <ac:picMk id="14" creationId="{EF24D286-81F1-8D7D-B71C-F461C8ABCF7A}"/>
          </ac:picMkLst>
        </pc:picChg>
        <pc:picChg chg="add mod">
          <ac:chgData name="Jesús Alcalá" userId="bb6ba91b001233f7" providerId="LiveId" clId="{7C21CEC0-031E-4ACA-8C52-FDD7477D89AE}" dt="2022-11-13T20:25:30.663" v="4654" actId="1076"/>
          <ac:picMkLst>
            <pc:docMk/>
            <pc:sldMk cId="3922199673" sldId="290"/>
            <ac:picMk id="15" creationId="{C44FD81B-592C-6D90-4DC7-07067B53D4CB}"/>
          </ac:picMkLst>
        </pc:picChg>
        <pc:picChg chg="del">
          <ac:chgData name="Jesús Alcalá" userId="bb6ba91b001233f7" providerId="LiveId" clId="{7C21CEC0-031E-4ACA-8C52-FDD7477D89AE}" dt="2022-11-13T11:23:22.067" v="3048" actId="478"/>
          <ac:picMkLst>
            <pc:docMk/>
            <pc:sldMk cId="3922199673" sldId="290"/>
            <ac:picMk id="22" creationId="{A47FA4B3-A914-F80D-7466-ECB9E712897D}"/>
          </ac:picMkLst>
        </pc:picChg>
        <pc:cxnChg chg="add mod">
          <ac:chgData name="Jesús Alcalá" userId="bb6ba91b001233f7" providerId="LiveId" clId="{7C21CEC0-031E-4ACA-8C52-FDD7477D89AE}" dt="2022-11-13T20:22:47.942" v="4588" actId="1076"/>
          <ac:cxnSpMkLst>
            <pc:docMk/>
            <pc:sldMk cId="3922199673" sldId="290"/>
            <ac:cxnSpMk id="3" creationId="{35D44C2B-1C94-A5A3-284A-90ED911197B2}"/>
          </ac:cxnSpMkLst>
        </pc:cxnChg>
        <pc:cxnChg chg="del">
          <ac:chgData name="Jesús Alcalá" userId="bb6ba91b001233f7" providerId="LiveId" clId="{7C21CEC0-031E-4ACA-8C52-FDD7477D89AE}" dt="2022-11-13T19:35:00.889" v="3096" actId="478"/>
          <ac:cxnSpMkLst>
            <pc:docMk/>
            <pc:sldMk cId="3922199673" sldId="290"/>
            <ac:cxnSpMk id="23" creationId="{751ABBBC-3DD2-E3BD-FB57-A5056B3AC27B}"/>
          </ac:cxnSpMkLst>
        </pc:cxnChg>
      </pc:sldChg>
      <pc:sldChg chg="addSp delSp modSp add mod ord modShow">
        <pc:chgData name="Jesús Alcalá" userId="bb6ba91b001233f7" providerId="LiveId" clId="{7C21CEC0-031E-4ACA-8C52-FDD7477D89AE}" dt="2022-11-14T01:00:59.221" v="7576" actId="478"/>
        <pc:sldMkLst>
          <pc:docMk/>
          <pc:sldMk cId="1631219960" sldId="291"/>
        </pc:sldMkLst>
        <pc:spChg chg="del mod">
          <ac:chgData name="Jesús Alcalá" userId="bb6ba91b001233f7" providerId="LiveId" clId="{7C21CEC0-031E-4ACA-8C52-FDD7477D89AE}" dt="2022-11-13T20:28:11.043" v="4981" actId="478"/>
          <ac:spMkLst>
            <pc:docMk/>
            <pc:sldMk cId="1631219960" sldId="291"/>
            <ac:spMk id="2" creationId="{F4646D12-3D06-2CFB-1164-D062C59FD2B9}"/>
          </ac:spMkLst>
        </pc:spChg>
        <pc:spChg chg="add mod">
          <ac:chgData name="Jesús Alcalá" userId="bb6ba91b001233f7" providerId="LiveId" clId="{7C21CEC0-031E-4ACA-8C52-FDD7477D89AE}" dt="2022-11-13T23:21:37.699" v="7260" actId="20577"/>
          <ac:spMkLst>
            <pc:docMk/>
            <pc:sldMk cId="1631219960" sldId="291"/>
            <ac:spMk id="3" creationId="{7AAB06E7-348F-6C89-BEC1-12A2CBD0C4B9}"/>
          </ac:spMkLst>
        </pc:spChg>
        <pc:spChg chg="add del mod">
          <ac:chgData name="Jesús Alcalá" userId="bb6ba91b001233f7" providerId="LiveId" clId="{7C21CEC0-031E-4ACA-8C52-FDD7477D89AE}" dt="2022-11-14T01:00:59.221" v="7576" actId="478"/>
          <ac:spMkLst>
            <pc:docMk/>
            <pc:sldMk cId="1631219960" sldId="291"/>
            <ac:spMk id="7" creationId="{401B69EE-48CE-5D78-C5E1-8FF3DCCCBBC7}"/>
          </ac:spMkLst>
        </pc:spChg>
        <pc:spChg chg="mod">
          <ac:chgData name="Jesús Alcalá" userId="bb6ba91b001233f7" providerId="LiveId" clId="{7C21CEC0-031E-4ACA-8C52-FDD7477D89AE}" dt="2022-11-13T20:40:30.719" v="6709" actId="20577"/>
          <ac:spMkLst>
            <pc:docMk/>
            <pc:sldMk cId="1631219960" sldId="291"/>
            <ac:spMk id="10" creationId="{0B55B575-FD6C-6B2E-214B-73E303981167}"/>
          </ac:spMkLst>
        </pc:spChg>
        <pc:spChg chg="del">
          <ac:chgData name="Jesús Alcalá" userId="bb6ba91b001233f7" providerId="LiveId" clId="{7C21CEC0-031E-4ACA-8C52-FDD7477D89AE}" dt="2022-11-13T20:28:09.916" v="4979" actId="478"/>
          <ac:spMkLst>
            <pc:docMk/>
            <pc:sldMk cId="1631219960" sldId="291"/>
            <ac:spMk id="24" creationId="{A2306673-76FD-8AB3-320F-B3D30F307DCC}"/>
          </ac:spMkLst>
        </pc:spChg>
        <pc:picChg chg="del">
          <ac:chgData name="Jesús Alcalá" userId="bb6ba91b001233f7" providerId="LiveId" clId="{7C21CEC0-031E-4ACA-8C52-FDD7477D89AE}" dt="2022-11-13T11:23:24.186" v="3051" actId="478"/>
          <ac:picMkLst>
            <pc:docMk/>
            <pc:sldMk cId="1631219960" sldId="291"/>
            <ac:picMk id="13" creationId="{5A359054-E85D-4072-180B-F0A440306D5C}"/>
          </ac:picMkLst>
        </pc:picChg>
        <pc:picChg chg="del">
          <ac:chgData name="Jesús Alcalá" userId="bb6ba91b001233f7" providerId="LiveId" clId="{7C21CEC0-031E-4ACA-8C52-FDD7477D89AE}" dt="2022-11-13T11:23:23.874" v="3050" actId="478"/>
          <ac:picMkLst>
            <pc:docMk/>
            <pc:sldMk cId="1631219960" sldId="291"/>
            <ac:picMk id="22" creationId="{A47FA4B3-A914-F80D-7466-ECB9E712897D}"/>
          </ac:picMkLst>
        </pc:picChg>
        <pc:cxnChg chg="del">
          <ac:chgData name="Jesús Alcalá" userId="bb6ba91b001233f7" providerId="LiveId" clId="{7C21CEC0-031E-4ACA-8C52-FDD7477D89AE}" dt="2022-11-13T20:27:58.124" v="4976" actId="478"/>
          <ac:cxnSpMkLst>
            <pc:docMk/>
            <pc:sldMk cId="1631219960" sldId="291"/>
            <ac:cxnSpMk id="23" creationId="{751ABBBC-3DD2-E3BD-FB57-A5056B3AC27B}"/>
          </ac:cxnSpMkLst>
        </pc:cxnChg>
      </pc:sldChg>
      <pc:sldChg chg="addSp delSp modSp add mod ord">
        <pc:chgData name="Jesús Alcalá" userId="bb6ba91b001233f7" providerId="LiveId" clId="{7C21CEC0-031E-4ACA-8C52-FDD7477D89AE}" dt="2022-11-15T01:43:53.914" v="12177"/>
        <pc:sldMkLst>
          <pc:docMk/>
          <pc:sldMk cId="742159486" sldId="292"/>
        </pc:sldMkLst>
        <pc:spChg chg="mod">
          <ac:chgData name="Jesús Alcalá" userId="bb6ba91b001233f7" providerId="LiveId" clId="{7C21CEC0-031E-4ACA-8C52-FDD7477D89AE}" dt="2022-11-13T20:35:18.728" v="6377" actId="20577"/>
          <ac:spMkLst>
            <pc:docMk/>
            <pc:sldMk cId="742159486" sldId="292"/>
            <ac:spMk id="3" creationId="{EF67DD0E-F865-968A-45A4-89DA078B58B2}"/>
          </ac:spMkLst>
        </pc:spChg>
        <pc:spChg chg="mod">
          <ac:chgData name="Jesús Alcalá" userId="bb6ba91b001233f7" providerId="LiveId" clId="{7C21CEC0-031E-4ACA-8C52-FDD7477D89AE}" dt="2022-11-13T20:35:06.947" v="6336" actId="20577"/>
          <ac:spMkLst>
            <pc:docMk/>
            <pc:sldMk cId="742159486" sldId="292"/>
            <ac:spMk id="4" creationId="{A0781714-B6E2-C9CE-61CE-FC402858669F}"/>
          </ac:spMkLst>
        </pc:spChg>
        <pc:spChg chg="del">
          <ac:chgData name="Jesús Alcalá" userId="bb6ba91b001233f7" providerId="LiveId" clId="{7C21CEC0-031E-4ACA-8C52-FDD7477D89AE}" dt="2022-11-15T01:43:38.108" v="12173" actId="478"/>
          <ac:spMkLst>
            <pc:docMk/>
            <pc:sldMk cId="742159486" sldId="292"/>
            <ac:spMk id="9" creationId="{F28790E1-9DBB-B102-C33C-C39FB8412EEB}"/>
          </ac:spMkLst>
        </pc:spChg>
        <pc:graphicFrameChg chg="del">
          <ac:chgData name="Jesús Alcalá" userId="bb6ba91b001233f7" providerId="LiveId" clId="{7C21CEC0-031E-4ACA-8C52-FDD7477D89AE}" dt="2022-11-13T20:35:23.744" v="6378" actId="478"/>
          <ac:graphicFrameMkLst>
            <pc:docMk/>
            <pc:sldMk cId="742159486" sldId="292"/>
            <ac:graphicFrameMk id="2" creationId="{D9DB70C3-882B-A1E0-6452-1889DD518E72}"/>
          </ac:graphicFrameMkLst>
        </pc:graphicFrameChg>
        <pc:graphicFrameChg chg="add del mod">
          <ac:chgData name="Jesús Alcalá" userId="bb6ba91b001233f7" providerId="LiveId" clId="{7C21CEC0-031E-4ACA-8C52-FDD7477D89AE}" dt="2022-11-13T20:35:44.007" v="6386" actId="478"/>
          <ac:graphicFrameMkLst>
            <pc:docMk/>
            <pc:sldMk cId="742159486" sldId="292"/>
            <ac:graphicFrameMk id="7" creationId="{4D228A15-7955-3DA8-C289-C2FD315820EC}"/>
          </ac:graphicFrameMkLst>
        </pc:graphicFrameChg>
        <pc:graphicFrameChg chg="add mod modGraphic">
          <ac:chgData name="Jesús Alcalá" userId="bb6ba91b001233f7" providerId="LiveId" clId="{7C21CEC0-031E-4ACA-8C52-FDD7477D89AE}" dt="2022-11-15T01:43:42.477" v="12175" actId="404"/>
          <ac:graphicFrameMkLst>
            <pc:docMk/>
            <pc:sldMk cId="742159486" sldId="292"/>
            <ac:graphicFrameMk id="8" creationId="{C5ADA045-A5F1-CAB4-FA4A-A9D63426D190}"/>
          </ac:graphicFrameMkLst>
        </pc:graphicFrameChg>
      </pc:sldChg>
      <pc:sldChg chg="modSp add mod">
        <pc:chgData name="Jesús Alcalá" userId="bb6ba91b001233f7" providerId="LiveId" clId="{7C21CEC0-031E-4ACA-8C52-FDD7477D89AE}" dt="2022-11-14T01:02:57.502" v="7616" actId="20577"/>
        <pc:sldMkLst>
          <pc:docMk/>
          <pc:sldMk cId="1083282979" sldId="293"/>
        </pc:sldMkLst>
        <pc:spChg chg="mod">
          <ac:chgData name="Jesús Alcalá" userId="bb6ba91b001233f7" providerId="LiveId" clId="{7C21CEC0-031E-4ACA-8C52-FDD7477D89AE}" dt="2022-11-14T01:02:57.502" v="7616" actId="20577"/>
          <ac:spMkLst>
            <pc:docMk/>
            <pc:sldMk cId="1083282979" sldId="293"/>
            <ac:spMk id="2" creationId="{DABDC018-47F8-419F-0C16-AB75FF66FDA5}"/>
          </ac:spMkLst>
        </pc:spChg>
      </pc:sldChg>
      <pc:sldChg chg="addSp delSp modSp add mod">
        <pc:chgData name="Jesús Alcalá" userId="bb6ba91b001233f7" providerId="LiveId" clId="{7C21CEC0-031E-4ACA-8C52-FDD7477D89AE}" dt="2022-11-14T02:18:02.429" v="8580" actId="20577"/>
        <pc:sldMkLst>
          <pc:docMk/>
          <pc:sldMk cId="3636018703" sldId="294"/>
        </pc:sldMkLst>
        <pc:spChg chg="add mod">
          <ac:chgData name="Jesús Alcalá" userId="bb6ba91b001233f7" providerId="LiveId" clId="{7C21CEC0-031E-4ACA-8C52-FDD7477D89AE}" dt="2022-11-14T01:53:16.712" v="7711" actId="404"/>
          <ac:spMkLst>
            <pc:docMk/>
            <pc:sldMk cId="3636018703" sldId="294"/>
            <ac:spMk id="2" creationId="{436E7B06-0566-244B-85FC-A2F218658731}"/>
          </ac:spMkLst>
        </pc:spChg>
        <pc:spChg chg="mod">
          <ac:chgData name="Jesús Alcalá" userId="bb6ba91b001233f7" providerId="LiveId" clId="{7C21CEC0-031E-4ACA-8C52-FDD7477D89AE}" dt="2022-11-14T01:03:35.406" v="7646"/>
          <ac:spMkLst>
            <pc:docMk/>
            <pc:sldMk cId="3636018703" sldId="294"/>
            <ac:spMk id="4" creationId="{A0781714-B6E2-C9CE-61CE-FC402858669F}"/>
          </ac:spMkLst>
        </pc:spChg>
        <pc:spChg chg="del mod">
          <ac:chgData name="Jesús Alcalá" userId="bb6ba91b001233f7" providerId="LiveId" clId="{7C21CEC0-031E-4ACA-8C52-FDD7477D89AE}" dt="2022-11-14T01:51:49.064" v="7652" actId="478"/>
          <ac:spMkLst>
            <pc:docMk/>
            <pc:sldMk cId="3636018703" sldId="294"/>
            <ac:spMk id="7" creationId="{EA684F96-EE50-69C9-254F-A7012ADAC5FB}"/>
          </ac:spMkLst>
        </pc:spChg>
        <pc:spChg chg="del mod">
          <ac:chgData name="Jesús Alcalá" userId="bb6ba91b001233f7" providerId="LiveId" clId="{7C21CEC0-031E-4ACA-8C52-FDD7477D89AE}" dt="2022-11-14T01:51:50.423" v="7653" actId="478"/>
          <ac:spMkLst>
            <pc:docMk/>
            <pc:sldMk cId="3636018703" sldId="294"/>
            <ac:spMk id="8" creationId="{F25E988E-2CC3-60B0-3B13-4EB53E74E23F}"/>
          </ac:spMkLst>
        </pc:spChg>
        <pc:spChg chg="add mod">
          <ac:chgData name="Jesús Alcalá" userId="bb6ba91b001233f7" providerId="LiveId" clId="{7C21CEC0-031E-4ACA-8C52-FDD7477D89AE}" dt="2022-11-14T02:03:54.709" v="8301" actId="20577"/>
          <ac:spMkLst>
            <pc:docMk/>
            <pc:sldMk cId="3636018703" sldId="294"/>
            <ac:spMk id="9" creationId="{4C723E0F-7FEC-0172-356D-715FE84856E1}"/>
          </ac:spMkLst>
        </pc:spChg>
        <pc:spChg chg="mod">
          <ac:chgData name="Jesús Alcalá" userId="bb6ba91b001233f7" providerId="LiveId" clId="{7C21CEC0-031E-4ACA-8C52-FDD7477D89AE}" dt="2022-11-14T02:18:02.429" v="8580" actId="20577"/>
          <ac:spMkLst>
            <pc:docMk/>
            <pc:sldMk cId="3636018703" sldId="294"/>
            <ac:spMk id="10" creationId="{0B55B575-FD6C-6B2E-214B-73E303981167}"/>
          </ac:spMkLst>
        </pc:spChg>
        <pc:picChg chg="del">
          <ac:chgData name="Jesús Alcalá" userId="bb6ba91b001233f7" providerId="LiveId" clId="{7C21CEC0-031E-4ACA-8C52-FDD7477D89AE}" dt="2022-11-14T01:03:16.574" v="7618" actId="478"/>
          <ac:picMkLst>
            <pc:docMk/>
            <pc:sldMk cId="3636018703" sldId="294"/>
            <ac:picMk id="14" creationId="{EF24D286-81F1-8D7D-B71C-F461C8ABCF7A}"/>
          </ac:picMkLst>
        </pc:picChg>
        <pc:picChg chg="del">
          <ac:chgData name="Jesús Alcalá" userId="bb6ba91b001233f7" providerId="LiveId" clId="{7C21CEC0-031E-4ACA-8C52-FDD7477D89AE}" dt="2022-11-14T01:03:17.044" v="7619" actId="478"/>
          <ac:picMkLst>
            <pc:docMk/>
            <pc:sldMk cId="3636018703" sldId="294"/>
            <ac:picMk id="15" creationId="{C44FD81B-592C-6D90-4DC7-07067B53D4CB}"/>
          </ac:picMkLst>
        </pc:picChg>
        <pc:picChg chg="add mod">
          <ac:chgData name="Jesús Alcalá" userId="bb6ba91b001233f7" providerId="LiveId" clId="{7C21CEC0-031E-4ACA-8C52-FDD7477D89AE}" dt="2022-11-14T01:52:02.190" v="7657" actId="1076"/>
          <ac:picMkLst>
            <pc:docMk/>
            <pc:sldMk cId="3636018703" sldId="294"/>
            <ac:picMk id="2050" creationId="{20840210-3818-2B28-59AC-B2B3ACF20FF6}"/>
          </ac:picMkLst>
        </pc:picChg>
        <pc:cxnChg chg="del">
          <ac:chgData name="Jesús Alcalá" userId="bb6ba91b001233f7" providerId="LiveId" clId="{7C21CEC0-031E-4ACA-8C52-FDD7477D89AE}" dt="2022-11-14T01:51:47.229" v="7650" actId="478"/>
          <ac:cxnSpMkLst>
            <pc:docMk/>
            <pc:sldMk cId="3636018703" sldId="294"/>
            <ac:cxnSpMk id="3" creationId="{35D44C2B-1C94-A5A3-284A-90ED911197B2}"/>
          </ac:cxnSpMkLst>
        </pc:cxnChg>
      </pc:sldChg>
      <pc:sldChg chg="addSp delSp modSp add mod">
        <pc:chgData name="Jesús Alcalá" userId="bb6ba91b001233f7" providerId="LiveId" clId="{7C21CEC0-031E-4ACA-8C52-FDD7477D89AE}" dt="2022-11-14T02:18:12.597" v="8584"/>
        <pc:sldMkLst>
          <pc:docMk/>
          <pc:sldMk cId="48650727" sldId="295"/>
        </pc:sldMkLst>
        <pc:spChg chg="mod">
          <ac:chgData name="Jesús Alcalá" userId="bb6ba91b001233f7" providerId="LiveId" clId="{7C21CEC0-031E-4ACA-8C52-FDD7477D89AE}" dt="2022-11-14T02:13:02.270" v="8407" actId="20577"/>
          <ac:spMkLst>
            <pc:docMk/>
            <pc:sldMk cId="48650727" sldId="295"/>
            <ac:spMk id="2" creationId="{436E7B06-0566-244B-85FC-A2F218658731}"/>
          </ac:spMkLst>
        </pc:spChg>
        <pc:spChg chg="mod">
          <ac:chgData name="Jesús Alcalá" userId="bb6ba91b001233f7" providerId="LiveId" clId="{7C21CEC0-031E-4ACA-8C52-FDD7477D89AE}" dt="2022-11-14T02:14:50.308" v="8468" actId="20577"/>
          <ac:spMkLst>
            <pc:docMk/>
            <pc:sldMk cId="48650727" sldId="295"/>
            <ac:spMk id="9" creationId="{4C723E0F-7FEC-0172-356D-715FE84856E1}"/>
          </ac:spMkLst>
        </pc:spChg>
        <pc:spChg chg="mod">
          <ac:chgData name="Jesús Alcalá" userId="bb6ba91b001233f7" providerId="LiveId" clId="{7C21CEC0-031E-4ACA-8C52-FDD7477D89AE}" dt="2022-11-14T02:18:12.597" v="8584"/>
          <ac:spMkLst>
            <pc:docMk/>
            <pc:sldMk cId="48650727" sldId="295"/>
            <ac:spMk id="10" creationId="{0B55B575-FD6C-6B2E-214B-73E303981167}"/>
          </ac:spMkLst>
        </pc:spChg>
        <pc:picChg chg="add mod">
          <ac:chgData name="Jesús Alcalá" userId="bb6ba91b001233f7" providerId="LiveId" clId="{7C21CEC0-031E-4ACA-8C52-FDD7477D89AE}" dt="2022-11-14T02:10:41.222" v="8367" actId="1037"/>
          <ac:picMkLst>
            <pc:docMk/>
            <pc:sldMk cId="48650727" sldId="295"/>
            <ac:picMk id="7" creationId="{5E25DB96-5CE7-3167-BB2C-567DCEAAD722}"/>
          </ac:picMkLst>
        </pc:picChg>
        <pc:picChg chg="del">
          <ac:chgData name="Jesús Alcalá" userId="bb6ba91b001233f7" providerId="LiveId" clId="{7C21CEC0-031E-4ACA-8C52-FDD7477D89AE}" dt="2022-11-14T02:07:47.107" v="8303" actId="478"/>
          <ac:picMkLst>
            <pc:docMk/>
            <pc:sldMk cId="48650727" sldId="295"/>
            <ac:picMk id="2050" creationId="{20840210-3818-2B28-59AC-B2B3ACF20FF6}"/>
          </ac:picMkLst>
        </pc:picChg>
      </pc:sldChg>
      <pc:sldChg chg="addSp modSp add mod">
        <pc:chgData name="Jesús Alcalá" userId="bb6ba91b001233f7" providerId="LiveId" clId="{7C21CEC0-031E-4ACA-8C52-FDD7477D89AE}" dt="2022-11-14T02:18:16.605" v="8585"/>
        <pc:sldMkLst>
          <pc:docMk/>
          <pc:sldMk cId="777989893" sldId="296"/>
        </pc:sldMkLst>
        <pc:spChg chg="mod">
          <ac:chgData name="Jesús Alcalá" userId="bb6ba91b001233f7" providerId="LiveId" clId="{7C21CEC0-031E-4ACA-8C52-FDD7477D89AE}" dt="2022-11-14T02:13:17.571" v="8416" actId="20577"/>
          <ac:spMkLst>
            <pc:docMk/>
            <pc:sldMk cId="777989893" sldId="296"/>
            <ac:spMk id="2" creationId="{436E7B06-0566-244B-85FC-A2F218658731}"/>
          </ac:spMkLst>
        </pc:spChg>
        <pc:spChg chg="mod">
          <ac:chgData name="Jesús Alcalá" userId="bb6ba91b001233f7" providerId="LiveId" clId="{7C21CEC0-031E-4ACA-8C52-FDD7477D89AE}" dt="2022-11-14T02:14:44.421" v="8464" actId="6549"/>
          <ac:spMkLst>
            <pc:docMk/>
            <pc:sldMk cId="777989893" sldId="296"/>
            <ac:spMk id="9" creationId="{4C723E0F-7FEC-0172-356D-715FE84856E1}"/>
          </ac:spMkLst>
        </pc:spChg>
        <pc:spChg chg="mod">
          <ac:chgData name="Jesús Alcalá" userId="bb6ba91b001233f7" providerId="LiveId" clId="{7C21CEC0-031E-4ACA-8C52-FDD7477D89AE}" dt="2022-11-14T02:18:16.605" v="8585"/>
          <ac:spMkLst>
            <pc:docMk/>
            <pc:sldMk cId="777989893" sldId="296"/>
            <ac:spMk id="10" creationId="{0B55B575-FD6C-6B2E-214B-73E303981167}"/>
          </ac:spMkLst>
        </pc:spChg>
        <pc:picChg chg="add mod">
          <ac:chgData name="Jesús Alcalá" userId="bb6ba91b001233f7" providerId="LiveId" clId="{7C21CEC0-031E-4ACA-8C52-FDD7477D89AE}" dt="2022-11-14T02:13:47.233" v="8422" actId="1440"/>
          <ac:picMkLst>
            <pc:docMk/>
            <pc:sldMk cId="777989893" sldId="296"/>
            <ac:picMk id="7" creationId="{0ED1BA09-632C-FE80-E2A1-DDDCC36D386E}"/>
          </ac:picMkLst>
        </pc:picChg>
      </pc:sldChg>
      <pc:sldChg chg="addSp modSp add mod">
        <pc:chgData name="Jesús Alcalá" userId="bb6ba91b001233f7" providerId="LiveId" clId="{7C21CEC0-031E-4ACA-8C52-FDD7477D89AE}" dt="2022-11-14T02:18:19.588" v="8586"/>
        <pc:sldMkLst>
          <pc:docMk/>
          <pc:sldMk cId="2720338960" sldId="297"/>
        </pc:sldMkLst>
        <pc:spChg chg="mod">
          <ac:chgData name="Jesús Alcalá" userId="bb6ba91b001233f7" providerId="LiveId" clId="{7C21CEC0-031E-4ACA-8C52-FDD7477D89AE}" dt="2022-11-14T02:15:03.232" v="8479" actId="20577"/>
          <ac:spMkLst>
            <pc:docMk/>
            <pc:sldMk cId="2720338960" sldId="297"/>
            <ac:spMk id="2" creationId="{436E7B06-0566-244B-85FC-A2F218658731}"/>
          </ac:spMkLst>
        </pc:spChg>
        <pc:spChg chg="mod">
          <ac:chgData name="Jesús Alcalá" userId="bb6ba91b001233f7" providerId="LiveId" clId="{7C21CEC0-031E-4ACA-8C52-FDD7477D89AE}" dt="2022-11-14T02:15:31.357" v="8495" actId="20577"/>
          <ac:spMkLst>
            <pc:docMk/>
            <pc:sldMk cId="2720338960" sldId="297"/>
            <ac:spMk id="9" creationId="{4C723E0F-7FEC-0172-356D-715FE84856E1}"/>
          </ac:spMkLst>
        </pc:spChg>
        <pc:spChg chg="mod">
          <ac:chgData name="Jesús Alcalá" userId="bb6ba91b001233f7" providerId="LiveId" clId="{7C21CEC0-031E-4ACA-8C52-FDD7477D89AE}" dt="2022-11-14T02:18:19.588" v="8586"/>
          <ac:spMkLst>
            <pc:docMk/>
            <pc:sldMk cId="2720338960" sldId="297"/>
            <ac:spMk id="10" creationId="{0B55B575-FD6C-6B2E-214B-73E303981167}"/>
          </ac:spMkLst>
        </pc:spChg>
        <pc:picChg chg="add mod">
          <ac:chgData name="Jesús Alcalá" userId="bb6ba91b001233f7" providerId="LiveId" clId="{7C21CEC0-031E-4ACA-8C52-FDD7477D89AE}" dt="2022-11-14T02:16:15.772" v="8500" actId="1076"/>
          <ac:picMkLst>
            <pc:docMk/>
            <pc:sldMk cId="2720338960" sldId="297"/>
            <ac:picMk id="7" creationId="{B8750FCC-5F5F-EB7B-A73F-77DFA3AE2602}"/>
          </ac:picMkLst>
        </pc:picChg>
      </pc:sldChg>
      <pc:sldChg chg="addSp modSp add mod">
        <pc:chgData name="Jesús Alcalá" userId="bb6ba91b001233f7" providerId="LiveId" clId="{7C21CEC0-031E-4ACA-8C52-FDD7477D89AE}" dt="2022-11-14T02:18:23.231" v="8587"/>
        <pc:sldMkLst>
          <pc:docMk/>
          <pc:sldMk cId="919601052" sldId="298"/>
        </pc:sldMkLst>
        <pc:spChg chg="mod">
          <ac:chgData name="Jesús Alcalá" userId="bb6ba91b001233f7" providerId="LiveId" clId="{7C21CEC0-031E-4ACA-8C52-FDD7477D89AE}" dt="2022-11-14T02:16:31.110" v="8510" actId="20577"/>
          <ac:spMkLst>
            <pc:docMk/>
            <pc:sldMk cId="919601052" sldId="298"/>
            <ac:spMk id="2" creationId="{436E7B06-0566-244B-85FC-A2F218658731}"/>
          </ac:spMkLst>
        </pc:spChg>
        <pc:spChg chg="mod">
          <ac:chgData name="Jesús Alcalá" userId="bb6ba91b001233f7" providerId="LiveId" clId="{7C21CEC0-031E-4ACA-8C52-FDD7477D89AE}" dt="2022-11-14T02:17:11.881" v="8564" actId="6549"/>
          <ac:spMkLst>
            <pc:docMk/>
            <pc:sldMk cId="919601052" sldId="298"/>
            <ac:spMk id="9" creationId="{4C723E0F-7FEC-0172-356D-715FE84856E1}"/>
          </ac:spMkLst>
        </pc:spChg>
        <pc:spChg chg="mod">
          <ac:chgData name="Jesús Alcalá" userId="bb6ba91b001233f7" providerId="LiveId" clId="{7C21CEC0-031E-4ACA-8C52-FDD7477D89AE}" dt="2022-11-14T02:18:23.231" v="8587"/>
          <ac:spMkLst>
            <pc:docMk/>
            <pc:sldMk cId="919601052" sldId="298"/>
            <ac:spMk id="10" creationId="{0B55B575-FD6C-6B2E-214B-73E303981167}"/>
          </ac:spMkLst>
        </pc:spChg>
        <pc:picChg chg="add mod">
          <ac:chgData name="Jesús Alcalá" userId="bb6ba91b001233f7" providerId="LiveId" clId="{7C21CEC0-031E-4ACA-8C52-FDD7477D89AE}" dt="2022-11-14T02:17:38.189" v="8568" actId="1440"/>
          <ac:picMkLst>
            <pc:docMk/>
            <pc:sldMk cId="919601052" sldId="298"/>
            <ac:picMk id="7" creationId="{9960B00C-BD58-AE84-3DFF-6280C960BF0A}"/>
          </ac:picMkLst>
        </pc:picChg>
      </pc:sldChg>
      <pc:sldChg chg="addSp delSp modSp add mod ord">
        <pc:chgData name="Jesús Alcalá" userId="bb6ba91b001233f7" providerId="LiveId" clId="{7C21CEC0-031E-4ACA-8C52-FDD7477D89AE}" dt="2022-11-14T02:18:08.499" v="8583"/>
        <pc:sldMkLst>
          <pc:docMk/>
          <pc:sldMk cId="2755440836" sldId="299"/>
        </pc:sldMkLst>
        <pc:spChg chg="mod">
          <ac:chgData name="Jesús Alcalá" userId="bb6ba91b001233f7" providerId="LiveId" clId="{7C21CEC0-031E-4ACA-8C52-FDD7477D89AE}" dt="2022-11-14T02:08:08.333" v="8318" actId="20577"/>
          <ac:spMkLst>
            <pc:docMk/>
            <pc:sldMk cId="2755440836" sldId="299"/>
            <ac:spMk id="2" creationId="{436E7B06-0566-244B-85FC-A2F218658731}"/>
          </ac:spMkLst>
        </pc:spChg>
        <pc:spChg chg="mod">
          <ac:chgData name="Jesús Alcalá" userId="bb6ba91b001233f7" providerId="LiveId" clId="{7C21CEC0-031E-4ACA-8C52-FDD7477D89AE}" dt="2022-11-14T02:08:38.990" v="8335" actId="20577"/>
          <ac:spMkLst>
            <pc:docMk/>
            <pc:sldMk cId="2755440836" sldId="299"/>
            <ac:spMk id="9" creationId="{4C723E0F-7FEC-0172-356D-715FE84856E1}"/>
          </ac:spMkLst>
        </pc:spChg>
        <pc:spChg chg="mod">
          <ac:chgData name="Jesús Alcalá" userId="bb6ba91b001233f7" providerId="LiveId" clId="{7C21CEC0-031E-4ACA-8C52-FDD7477D89AE}" dt="2022-11-14T02:18:08.499" v="8583"/>
          <ac:spMkLst>
            <pc:docMk/>
            <pc:sldMk cId="2755440836" sldId="299"/>
            <ac:spMk id="10" creationId="{0B55B575-FD6C-6B2E-214B-73E303981167}"/>
          </ac:spMkLst>
        </pc:spChg>
        <pc:graphicFrameChg chg="add del mod">
          <ac:chgData name="Jesús Alcalá" userId="bb6ba91b001233f7" providerId="LiveId" clId="{7C21CEC0-031E-4ACA-8C52-FDD7477D89AE}" dt="2022-11-14T02:08:20.501" v="8324" actId="478"/>
          <ac:graphicFrameMkLst>
            <pc:docMk/>
            <pc:sldMk cId="2755440836" sldId="299"/>
            <ac:graphicFrameMk id="3" creationId="{C6204CA4-50F5-E577-0787-DD3BFF95744B}"/>
          </ac:graphicFrameMkLst>
        </pc:graphicFrameChg>
        <pc:graphicFrameChg chg="add del mod modGraphic">
          <ac:chgData name="Jesús Alcalá" userId="bb6ba91b001233f7" providerId="LiveId" clId="{7C21CEC0-031E-4ACA-8C52-FDD7477D89AE}" dt="2022-11-14T02:09:14.435" v="8338" actId="478"/>
          <ac:graphicFrameMkLst>
            <pc:docMk/>
            <pc:sldMk cId="2755440836" sldId="299"/>
            <ac:graphicFrameMk id="7" creationId="{A6D2C200-DAD2-BC8B-8A2E-FFD5B82CAE5B}"/>
          </ac:graphicFrameMkLst>
        </pc:graphicFrameChg>
        <pc:picChg chg="add mod">
          <ac:chgData name="Jesús Alcalá" userId="bb6ba91b001233f7" providerId="LiveId" clId="{7C21CEC0-031E-4ACA-8C52-FDD7477D89AE}" dt="2022-11-14T02:09:48.397" v="8351" actId="14100"/>
          <ac:picMkLst>
            <pc:docMk/>
            <pc:sldMk cId="2755440836" sldId="299"/>
            <ac:picMk id="11" creationId="{A441BAB9-7654-0B29-279A-10EE425499EF}"/>
          </ac:picMkLst>
        </pc:picChg>
      </pc:sldChg>
      <pc:sldChg chg="addSp delSp modSp add mod">
        <pc:chgData name="Jesús Alcalá" userId="bb6ba91b001233f7" providerId="LiveId" clId="{7C21CEC0-031E-4ACA-8C52-FDD7477D89AE}" dt="2022-11-14T02:33:45.409" v="9181"/>
        <pc:sldMkLst>
          <pc:docMk/>
          <pc:sldMk cId="2423432189" sldId="300"/>
        </pc:sldMkLst>
        <pc:spChg chg="del">
          <ac:chgData name="Jesús Alcalá" userId="bb6ba91b001233f7" providerId="LiveId" clId="{7C21CEC0-031E-4ACA-8C52-FDD7477D89AE}" dt="2022-11-14T02:25:03.886" v="8596" actId="478"/>
          <ac:spMkLst>
            <pc:docMk/>
            <pc:sldMk cId="2423432189" sldId="300"/>
            <ac:spMk id="2" creationId="{436E7B06-0566-244B-85FC-A2F218658731}"/>
          </ac:spMkLst>
        </pc:spChg>
        <pc:spChg chg="add mod">
          <ac:chgData name="Jesús Alcalá" userId="bb6ba91b001233f7" providerId="LiveId" clId="{7C21CEC0-031E-4ACA-8C52-FDD7477D89AE}" dt="2022-11-14T02:25:18.485" v="8598"/>
          <ac:spMkLst>
            <pc:docMk/>
            <pc:sldMk cId="2423432189" sldId="300"/>
            <ac:spMk id="8" creationId="{C0EE3933-B51C-A7E0-D891-250A3285BE13}"/>
          </ac:spMkLst>
        </pc:spChg>
        <pc:spChg chg="del">
          <ac:chgData name="Jesús Alcalá" userId="bb6ba91b001233f7" providerId="LiveId" clId="{7C21CEC0-031E-4ACA-8C52-FDD7477D89AE}" dt="2022-11-14T02:25:05.032" v="8597" actId="478"/>
          <ac:spMkLst>
            <pc:docMk/>
            <pc:sldMk cId="2423432189" sldId="300"/>
            <ac:spMk id="9" creationId="{4C723E0F-7FEC-0172-356D-715FE84856E1}"/>
          </ac:spMkLst>
        </pc:spChg>
        <pc:spChg chg="mod">
          <ac:chgData name="Jesús Alcalá" userId="bb6ba91b001233f7" providerId="LiveId" clId="{7C21CEC0-031E-4ACA-8C52-FDD7477D89AE}" dt="2022-11-14T02:18:38.405" v="8594" actId="20577"/>
          <ac:spMkLst>
            <pc:docMk/>
            <pc:sldMk cId="2423432189" sldId="300"/>
            <ac:spMk id="10" creationId="{0B55B575-FD6C-6B2E-214B-73E303981167}"/>
          </ac:spMkLst>
        </pc:spChg>
        <pc:spChg chg="add mod">
          <ac:chgData name="Jesús Alcalá" userId="bb6ba91b001233f7" providerId="LiveId" clId="{7C21CEC0-031E-4ACA-8C52-FDD7477D89AE}" dt="2022-11-14T02:28:47.374" v="9109" actId="20577"/>
          <ac:spMkLst>
            <pc:docMk/>
            <pc:sldMk cId="2423432189" sldId="300"/>
            <ac:spMk id="11" creationId="{3F23D072-A24D-8AF6-75AC-69503E343B43}"/>
          </ac:spMkLst>
        </pc:spChg>
        <pc:graphicFrameChg chg="add del mod modGraphic">
          <ac:chgData name="Jesús Alcalá" userId="bb6ba91b001233f7" providerId="LiveId" clId="{7C21CEC0-031E-4ACA-8C52-FDD7477D89AE}" dt="2022-11-14T02:29:04.801" v="9113" actId="478"/>
          <ac:graphicFrameMkLst>
            <pc:docMk/>
            <pc:sldMk cId="2423432189" sldId="300"/>
            <ac:graphicFrameMk id="12" creationId="{BB80BAE2-006D-49DF-F7D2-11EC6486EDE7}"/>
          </ac:graphicFrameMkLst>
        </pc:graphicFrameChg>
        <pc:graphicFrameChg chg="add del mod">
          <ac:chgData name="Jesús Alcalá" userId="bb6ba91b001233f7" providerId="LiveId" clId="{7C21CEC0-031E-4ACA-8C52-FDD7477D89AE}" dt="2022-11-14T02:30:08.487" v="9115"/>
          <ac:graphicFrameMkLst>
            <pc:docMk/>
            <pc:sldMk cId="2423432189" sldId="300"/>
            <ac:graphicFrameMk id="13" creationId="{0AC3EE78-48BD-2D0E-62C3-5D90D10D145E}"/>
          </ac:graphicFrameMkLst>
        </pc:graphicFrameChg>
        <pc:graphicFrameChg chg="add del mod">
          <ac:chgData name="Jesús Alcalá" userId="bb6ba91b001233f7" providerId="LiveId" clId="{7C21CEC0-031E-4ACA-8C52-FDD7477D89AE}" dt="2022-11-14T02:30:13.819" v="9117"/>
          <ac:graphicFrameMkLst>
            <pc:docMk/>
            <pc:sldMk cId="2423432189" sldId="300"/>
            <ac:graphicFrameMk id="14" creationId="{93429363-D82D-D4B8-DF74-32DEE3F12DD9}"/>
          </ac:graphicFrameMkLst>
        </pc:graphicFrameChg>
        <pc:graphicFrameChg chg="add del mod">
          <ac:chgData name="Jesús Alcalá" userId="bb6ba91b001233f7" providerId="LiveId" clId="{7C21CEC0-031E-4ACA-8C52-FDD7477D89AE}" dt="2022-11-14T02:30:31.136" v="9119"/>
          <ac:graphicFrameMkLst>
            <pc:docMk/>
            <pc:sldMk cId="2423432189" sldId="300"/>
            <ac:graphicFrameMk id="15" creationId="{B52F86F1-C1CA-1D0E-0032-D8BB0EC77D60}"/>
          </ac:graphicFrameMkLst>
        </pc:graphicFrameChg>
        <pc:graphicFrameChg chg="add mod modGraphic">
          <ac:chgData name="Jesús Alcalá" userId="bb6ba91b001233f7" providerId="LiveId" clId="{7C21CEC0-031E-4ACA-8C52-FDD7477D89AE}" dt="2022-11-14T02:33:42.938" v="9180"/>
          <ac:graphicFrameMkLst>
            <pc:docMk/>
            <pc:sldMk cId="2423432189" sldId="300"/>
            <ac:graphicFrameMk id="16" creationId="{943A1B4F-5A7F-8735-C4DE-A3B78725CDA9}"/>
          </ac:graphicFrameMkLst>
        </pc:graphicFrameChg>
        <pc:graphicFrameChg chg="add mod modGraphic">
          <ac:chgData name="Jesús Alcalá" userId="bb6ba91b001233f7" providerId="LiveId" clId="{7C21CEC0-031E-4ACA-8C52-FDD7477D89AE}" dt="2022-11-14T02:33:45.409" v="9181"/>
          <ac:graphicFrameMkLst>
            <pc:docMk/>
            <pc:sldMk cId="2423432189" sldId="300"/>
            <ac:graphicFrameMk id="17" creationId="{B2CB30D6-F1A9-4165-A2F4-3409DC4D59BF}"/>
          </ac:graphicFrameMkLst>
        </pc:graphicFrameChg>
        <pc:picChg chg="del">
          <ac:chgData name="Jesús Alcalá" userId="bb6ba91b001233f7" providerId="LiveId" clId="{7C21CEC0-031E-4ACA-8C52-FDD7477D89AE}" dt="2022-11-14T02:18:40.925" v="8595" actId="478"/>
          <ac:picMkLst>
            <pc:docMk/>
            <pc:sldMk cId="2423432189" sldId="300"/>
            <ac:picMk id="7" creationId="{9960B00C-BD58-AE84-3DFF-6280C960BF0A}"/>
          </ac:picMkLst>
        </pc:picChg>
        <pc:cxnChg chg="add mod">
          <ac:chgData name="Jesús Alcalá" userId="bb6ba91b001233f7" providerId="LiveId" clId="{7C21CEC0-031E-4ACA-8C52-FDD7477D89AE}" dt="2022-11-14T02:25:18.485" v="8598"/>
          <ac:cxnSpMkLst>
            <pc:docMk/>
            <pc:sldMk cId="2423432189" sldId="300"/>
            <ac:cxnSpMk id="3" creationId="{7F894146-00A9-20A9-612C-0B0AE22E3DC7}"/>
          </ac:cxnSpMkLst>
        </pc:cxnChg>
      </pc:sldChg>
      <pc:sldChg chg="modSp add mod">
        <pc:chgData name="Jesús Alcalá" userId="bb6ba91b001233f7" providerId="LiveId" clId="{7C21CEC0-031E-4ACA-8C52-FDD7477D89AE}" dt="2022-11-14T02:36:54.432" v="9194" actId="20577"/>
        <pc:sldMkLst>
          <pc:docMk/>
          <pc:sldMk cId="1278602655" sldId="301"/>
        </pc:sldMkLst>
        <pc:spChg chg="mod">
          <ac:chgData name="Jesús Alcalá" userId="bb6ba91b001233f7" providerId="LiveId" clId="{7C21CEC0-031E-4ACA-8C52-FDD7477D89AE}" dt="2022-11-14T02:36:54.432" v="9194" actId="20577"/>
          <ac:spMkLst>
            <pc:docMk/>
            <pc:sldMk cId="1278602655" sldId="301"/>
            <ac:spMk id="2" creationId="{DABDC018-47F8-419F-0C16-AB75FF66FDA5}"/>
          </ac:spMkLst>
        </pc:spChg>
      </pc:sldChg>
      <pc:sldChg chg="addSp delSp modSp add mod">
        <pc:chgData name="Jesús Alcalá" userId="bb6ba91b001233f7" providerId="LiveId" clId="{7C21CEC0-031E-4ACA-8C52-FDD7477D89AE}" dt="2022-11-14T03:15:21.425" v="9368" actId="20577"/>
        <pc:sldMkLst>
          <pc:docMk/>
          <pc:sldMk cId="1569233443" sldId="302"/>
        </pc:sldMkLst>
        <pc:spChg chg="del">
          <ac:chgData name="Jesús Alcalá" userId="bb6ba91b001233f7" providerId="LiveId" clId="{7C21CEC0-031E-4ACA-8C52-FDD7477D89AE}" dt="2022-11-14T03:13:43.645" v="9237" actId="478"/>
          <ac:spMkLst>
            <pc:docMk/>
            <pc:sldMk cId="1569233443" sldId="302"/>
            <ac:spMk id="8" creationId="{C0EE3933-B51C-A7E0-D891-250A3285BE13}"/>
          </ac:spMkLst>
        </pc:spChg>
        <pc:spChg chg="add mod">
          <ac:chgData name="Jesús Alcalá" userId="bb6ba91b001233f7" providerId="LiveId" clId="{7C21CEC0-031E-4ACA-8C52-FDD7477D89AE}" dt="2022-11-14T03:15:21.425" v="9368" actId="20577"/>
          <ac:spMkLst>
            <pc:docMk/>
            <pc:sldMk cId="1569233443" sldId="302"/>
            <ac:spMk id="9" creationId="{CC6B675C-9038-B007-8DA6-7BD88B94F2BF}"/>
          </ac:spMkLst>
        </pc:spChg>
        <pc:spChg chg="mod">
          <ac:chgData name="Jesús Alcalá" userId="bb6ba91b001233f7" providerId="LiveId" clId="{7C21CEC0-031E-4ACA-8C52-FDD7477D89AE}" dt="2022-11-14T02:37:23.679" v="9232" actId="20577"/>
          <ac:spMkLst>
            <pc:docMk/>
            <pc:sldMk cId="1569233443" sldId="302"/>
            <ac:spMk id="10" creationId="{0B55B575-FD6C-6B2E-214B-73E303981167}"/>
          </ac:spMkLst>
        </pc:spChg>
        <pc:spChg chg="del">
          <ac:chgData name="Jesús Alcalá" userId="bb6ba91b001233f7" providerId="LiveId" clId="{7C21CEC0-031E-4ACA-8C52-FDD7477D89AE}" dt="2022-11-14T03:13:44.289" v="9238" actId="478"/>
          <ac:spMkLst>
            <pc:docMk/>
            <pc:sldMk cId="1569233443" sldId="302"/>
            <ac:spMk id="11" creationId="{3F23D072-A24D-8AF6-75AC-69503E343B43}"/>
          </ac:spMkLst>
        </pc:spChg>
        <pc:graphicFrameChg chg="del">
          <ac:chgData name="Jesús Alcalá" userId="bb6ba91b001233f7" providerId="LiveId" clId="{7C21CEC0-031E-4ACA-8C52-FDD7477D89AE}" dt="2022-11-14T02:37:28.033" v="9233" actId="478"/>
          <ac:graphicFrameMkLst>
            <pc:docMk/>
            <pc:sldMk cId="1569233443" sldId="302"/>
            <ac:graphicFrameMk id="16" creationId="{943A1B4F-5A7F-8735-C4DE-A3B78725CDA9}"/>
          </ac:graphicFrameMkLst>
        </pc:graphicFrameChg>
        <pc:graphicFrameChg chg="del">
          <ac:chgData name="Jesús Alcalá" userId="bb6ba91b001233f7" providerId="LiveId" clId="{7C21CEC0-031E-4ACA-8C52-FDD7477D89AE}" dt="2022-11-14T02:37:29.714" v="9234" actId="478"/>
          <ac:graphicFrameMkLst>
            <pc:docMk/>
            <pc:sldMk cId="1569233443" sldId="302"/>
            <ac:graphicFrameMk id="17" creationId="{B2CB30D6-F1A9-4165-A2F4-3409DC4D59BF}"/>
          </ac:graphicFrameMkLst>
        </pc:graphicFrameChg>
        <pc:picChg chg="add mod">
          <ac:chgData name="Jesús Alcalá" userId="bb6ba91b001233f7" providerId="LiveId" clId="{7C21CEC0-031E-4ACA-8C52-FDD7477D89AE}" dt="2022-11-14T03:14:00.829" v="9244" actId="1440"/>
          <ac:picMkLst>
            <pc:docMk/>
            <pc:sldMk cId="1569233443" sldId="302"/>
            <ac:picMk id="7" creationId="{38F420DF-BD5B-3A30-9D32-081991CCB14B}"/>
          </ac:picMkLst>
        </pc:picChg>
        <pc:cxnChg chg="del">
          <ac:chgData name="Jesús Alcalá" userId="bb6ba91b001233f7" providerId="LiveId" clId="{7C21CEC0-031E-4ACA-8C52-FDD7477D89AE}" dt="2022-11-14T03:13:44.820" v="9239" actId="478"/>
          <ac:cxnSpMkLst>
            <pc:docMk/>
            <pc:sldMk cId="1569233443" sldId="302"/>
            <ac:cxnSpMk id="3" creationId="{7F894146-00A9-20A9-612C-0B0AE22E3DC7}"/>
          </ac:cxnSpMkLst>
        </pc:cxnChg>
      </pc:sldChg>
      <pc:sldChg chg="modSp add mod">
        <pc:chgData name="Jesús Alcalá" userId="bb6ba91b001233f7" providerId="LiveId" clId="{7C21CEC0-031E-4ACA-8C52-FDD7477D89AE}" dt="2022-11-14T03:17:53.396" v="9726" actId="20577"/>
        <pc:sldMkLst>
          <pc:docMk/>
          <pc:sldMk cId="2015759163" sldId="303"/>
        </pc:sldMkLst>
        <pc:spChg chg="mod">
          <ac:chgData name="Jesús Alcalá" userId="bb6ba91b001233f7" providerId="LiveId" clId="{7C21CEC0-031E-4ACA-8C52-FDD7477D89AE}" dt="2022-11-14T03:17:53.396" v="9726" actId="20577"/>
          <ac:spMkLst>
            <pc:docMk/>
            <pc:sldMk cId="2015759163" sldId="303"/>
            <ac:spMk id="10" creationId="{0B55B575-FD6C-6B2E-214B-73E303981167}"/>
          </ac:spMkLst>
        </pc:spChg>
      </pc:sldChg>
      <pc:sldChg chg="addSp delSp modSp del mod">
        <pc:chgData name="Jesús Alcalá" userId="bb6ba91b001233f7" providerId="LiveId" clId="{7C21CEC0-031E-4ACA-8C52-FDD7477D89AE}" dt="2022-11-15T01:26:51.656" v="10770" actId="2696"/>
        <pc:sldMkLst>
          <pc:docMk/>
          <pc:sldMk cId="1468178864" sldId="310"/>
        </pc:sldMkLst>
        <pc:spChg chg="mod">
          <ac:chgData name="Jesús Alcalá" userId="bb6ba91b001233f7" providerId="LiveId" clId="{7C21CEC0-031E-4ACA-8C52-FDD7477D89AE}" dt="2022-11-15T01:16:06.681" v="10651"/>
          <ac:spMkLst>
            <pc:docMk/>
            <pc:sldMk cId="1468178864" sldId="310"/>
            <ac:spMk id="2" creationId="{8E207A05-8264-89A2-5013-BAB302921906}"/>
          </ac:spMkLst>
        </pc:spChg>
        <pc:spChg chg="del mod">
          <ac:chgData name="Jesús Alcalá" userId="bb6ba91b001233f7" providerId="LiveId" clId="{7C21CEC0-031E-4ACA-8C52-FDD7477D89AE}" dt="2022-11-15T00:38:16.281" v="9887" actId="478"/>
          <ac:spMkLst>
            <pc:docMk/>
            <pc:sldMk cId="1468178864" sldId="310"/>
            <ac:spMk id="7" creationId="{28A5AC48-B22D-0F3D-1708-90DA701A5F81}"/>
          </ac:spMkLst>
        </pc:spChg>
        <pc:spChg chg="del mod">
          <ac:chgData name="Jesús Alcalá" userId="bb6ba91b001233f7" providerId="LiveId" clId="{7C21CEC0-031E-4ACA-8C52-FDD7477D89AE}" dt="2022-11-15T00:38:15.253" v="9886" actId="478"/>
          <ac:spMkLst>
            <pc:docMk/>
            <pc:sldMk cId="1468178864" sldId="310"/>
            <ac:spMk id="9" creationId="{2BCC67E3-CBEE-910A-B211-4359F5C4692C}"/>
          </ac:spMkLst>
        </pc:spChg>
        <pc:spChg chg="mod">
          <ac:chgData name="Jesús Alcalá" userId="bb6ba91b001233f7" providerId="LiveId" clId="{7C21CEC0-031E-4ACA-8C52-FDD7477D89AE}" dt="2022-11-15T00:42:06.777" v="9984" actId="20577"/>
          <ac:spMkLst>
            <pc:docMk/>
            <pc:sldMk cId="1468178864" sldId="310"/>
            <ac:spMk id="11" creationId="{3F23D072-A24D-8AF6-75AC-69503E343B43}"/>
          </ac:spMkLst>
        </pc:spChg>
        <pc:spChg chg="del mod">
          <ac:chgData name="Jesús Alcalá" userId="bb6ba91b001233f7" providerId="LiveId" clId="{7C21CEC0-031E-4ACA-8C52-FDD7477D89AE}" dt="2022-11-15T00:38:16.663" v="9888" actId="478"/>
          <ac:spMkLst>
            <pc:docMk/>
            <pc:sldMk cId="1468178864" sldId="310"/>
            <ac:spMk id="12" creationId="{E3C13BD1-3016-8D29-21FB-CC7538863A3C}"/>
          </ac:spMkLst>
        </pc:spChg>
        <pc:picChg chg="add mod">
          <ac:chgData name="Jesús Alcalá" userId="bb6ba91b001233f7" providerId="LiveId" clId="{7C21CEC0-031E-4ACA-8C52-FDD7477D89AE}" dt="2022-11-15T00:14:40.832" v="9825" actId="1440"/>
          <ac:picMkLst>
            <pc:docMk/>
            <pc:sldMk cId="1468178864" sldId="310"/>
            <ac:picMk id="2050" creationId="{B0032746-26CF-E3D2-801C-BB2BCA20197F}"/>
          </ac:picMkLst>
        </pc:picChg>
        <pc:picChg chg="del">
          <ac:chgData name="Jesús Alcalá" userId="bb6ba91b001233f7" providerId="LiveId" clId="{7C21CEC0-031E-4ACA-8C52-FDD7477D89AE}" dt="2022-11-15T00:01:09.021" v="9728" actId="478"/>
          <ac:picMkLst>
            <pc:docMk/>
            <pc:sldMk cId="1468178864" sldId="310"/>
            <ac:picMk id="4100" creationId="{3606AB2D-A237-DFC4-A0CE-FA5C56F254FE}"/>
          </ac:picMkLst>
        </pc:picChg>
      </pc:sldChg>
      <pc:sldChg chg="del">
        <pc:chgData name="Jesús Alcalá" userId="bb6ba91b001233f7" providerId="LiveId" clId="{7C21CEC0-031E-4ACA-8C52-FDD7477D89AE}" dt="2022-11-15T01:42:20.719" v="12071" actId="2696"/>
        <pc:sldMkLst>
          <pc:docMk/>
          <pc:sldMk cId="1863913774" sldId="311"/>
        </pc:sldMkLst>
      </pc:sldChg>
      <pc:sldChg chg="del">
        <pc:chgData name="Jesús Alcalá" userId="bb6ba91b001233f7" providerId="LiveId" clId="{7C21CEC0-031E-4ACA-8C52-FDD7477D89AE}" dt="2022-11-15T01:42:20.719" v="12071" actId="2696"/>
        <pc:sldMkLst>
          <pc:docMk/>
          <pc:sldMk cId="798781286" sldId="312"/>
        </pc:sldMkLst>
      </pc:sldChg>
      <pc:sldChg chg="del">
        <pc:chgData name="Jesús Alcalá" userId="bb6ba91b001233f7" providerId="LiveId" clId="{7C21CEC0-031E-4ACA-8C52-FDD7477D89AE}" dt="2022-11-15T01:42:20.719" v="12071" actId="2696"/>
        <pc:sldMkLst>
          <pc:docMk/>
          <pc:sldMk cId="1699309067" sldId="313"/>
        </pc:sldMkLst>
      </pc:sldChg>
      <pc:sldChg chg="del">
        <pc:chgData name="Jesús Alcalá" userId="bb6ba91b001233f7" providerId="LiveId" clId="{7C21CEC0-031E-4ACA-8C52-FDD7477D89AE}" dt="2022-11-15T00:01:03.868" v="9727" actId="2696"/>
        <pc:sldMkLst>
          <pc:docMk/>
          <pc:sldMk cId="3075378406" sldId="316"/>
        </pc:sldMkLst>
      </pc:sldChg>
      <pc:sldChg chg="addSp delSp modSp del mod">
        <pc:chgData name="Jesús Alcalá" userId="bb6ba91b001233f7" providerId="LiveId" clId="{7C21CEC0-031E-4ACA-8C52-FDD7477D89AE}" dt="2022-11-15T01:15:50.507" v="10650" actId="2696"/>
        <pc:sldMkLst>
          <pc:docMk/>
          <pc:sldMk cId="1465109892" sldId="318"/>
        </pc:sldMkLst>
        <pc:spChg chg="add del">
          <ac:chgData name="Jesús Alcalá" userId="bb6ba91b001233f7" providerId="LiveId" clId="{7C21CEC0-031E-4ACA-8C52-FDD7477D89AE}" dt="2022-11-15T00:20:36.345" v="9885" actId="478"/>
          <ac:spMkLst>
            <pc:docMk/>
            <pc:sldMk cId="1465109892" sldId="318"/>
            <ac:spMk id="2" creationId="{5516293A-7ED3-2FD7-D1F6-69DB7D6FAFFC}"/>
          </ac:spMkLst>
        </pc:spChg>
        <pc:spChg chg="add mod">
          <ac:chgData name="Jesús Alcalá" userId="bb6ba91b001233f7" providerId="LiveId" clId="{7C21CEC0-031E-4ACA-8C52-FDD7477D89AE}" dt="2022-11-15T00:41:07.144" v="9928" actId="1076"/>
          <ac:spMkLst>
            <pc:docMk/>
            <pc:sldMk cId="1465109892" sldId="318"/>
            <ac:spMk id="7" creationId="{27AA44DB-350F-ECAE-4F11-FF2A96525B52}"/>
          </ac:spMkLst>
        </pc:spChg>
        <pc:spChg chg="mod">
          <ac:chgData name="Jesús Alcalá" userId="bb6ba91b001233f7" providerId="LiveId" clId="{7C21CEC0-031E-4ACA-8C52-FDD7477D89AE}" dt="2022-11-15T00:20:08.116" v="9883" actId="20577"/>
          <ac:spMkLst>
            <pc:docMk/>
            <pc:sldMk cId="1465109892" sldId="318"/>
            <ac:spMk id="10" creationId="{0B55B575-FD6C-6B2E-214B-73E303981167}"/>
          </ac:spMkLst>
        </pc:spChg>
        <pc:spChg chg="add mod">
          <ac:chgData name="Jesús Alcalá" userId="bb6ba91b001233f7" providerId="LiveId" clId="{7C21CEC0-031E-4ACA-8C52-FDD7477D89AE}" dt="2022-11-15T01:07:11.557" v="10189" actId="207"/>
          <ac:spMkLst>
            <pc:docMk/>
            <pc:sldMk cId="1465109892" sldId="318"/>
            <ac:spMk id="11" creationId="{6B4E53AB-053C-A47E-36B3-B078DBE06E02}"/>
          </ac:spMkLst>
        </pc:spChg>
        <pc:picChg chg="add del">
          <ac:chgData name="Jesús Alcalá" userId="bb6ba91b001233f7" providerId="LiveId" clId="{7C21CEC0-031E-4ACA-8C52-FDD7477D89AE}" dt="2022-11-15T00:17:01.541" v="9835" actId="478"/>
          <ac:picMkLst>
            <pc:docMk/>
            <pc:sldMk cId="1465109892" sldId="318"/>
            <ac:picMk id="3074" creationId="{46DFBD51-4A11-AA72-20C3-6E6D18B06496}"/>
          </ac:picMkLst>
        </pc:picChg>
        <pc:picChg chg="add del mod">
          <ac:chgData name="Jesús Alcalá" userId="bb6ba91b001233f7" providerId="LiveId" clId="{7C21CEC0-031E-4ACA-8C52-FDD7477D89AE}" dt="2022-11-15T00:17:55.975" v="9845" actId="478"/>
          <ac:picMkLst>
            <pc:docMk/>
            <pc:sldMk cId="1465109892" sldId="318"/>
            <ac:picMk id="3076" creationId="{C7D7A3D9-960E-4164-EDBF-64C136D5251D}"/>
          </ac:picMkLst>
        </pc:picChg>
        <pc:picChg chg="add del mod">
          <ac:chgData name="Jesús Alcalá" userId="bb6ba91b001233f7" providerId="LiveId" clId="{7C21CEC0-031E-4ACA-8C52-FDD7477D89AE}" dt="2022-11-15T00:19:06.234" v="9849" actId="478"/>
          <ac:picMkLst>
            <pc:docMk/>
            <pc:sldMk cId="1465109892" sldId="318"/>
            <ac:picMk id="3078" creationId="{34FB18CF-23C3-4D23-5BC7-5D648837DDFD}"/>
          </ac:picMkLst>
        </pc:picChg>
        <pc:picChg chg="add del mod">
          <ac:chgData name="Jesús Alcalá" userId="bb6ba91b001233f7" providerId="LiveId" clId="{7C21CEC0-031E-4ACA-8C52-FDD7477D89AE}" dt="2022-11-15T00:40:20.850" v="9897" actId="478"/>
          <ac:picMkLst>
            <pc:docMk/>
            <pc:sldMk cId="1465109892" sldId="318"/>
            <ac:picMk id="3080" creationId="{C4952ED7-1184-917F-92D4-89BFD6FE65BF}"/>
          </ac:picMkLst>
        </pc:picChg>
        <pc:picChg chg="add mod">
          <ac:chgData name="Jesús Alcalá" userId="bb6ba91b001233f7" providerId="LiveId" clId="{7C21CEC0-031E-4ACA-8C52-FDD7477D89AE}" dt="2022-11-15T00:40:19.157" v="9896" actId="167"/>
          <ac:picMkLst>
            <pc:docMk/>
            <pc:sldMk cId="1465109892" sldId="318"/>
            <ac:picMk id="3082" creationId="{4070AB0D-D8F9-55AB-3C37-FE12AC34118B}"/>
          </ac:picMkLst>
        </pc:picChg>
        <pc:cxnChg chg="add mod">
          <ac:chgData name="Jesús Alcalá" userId="bb6ba91b001233f7" providerId="LiveId" clId="{7C21CEC0-031E-4ACA-8C52-FDD7477D89AE}" dt="2022-11-15T00:41:17.568" v="9931" actId="1582"/>
          <ac:cxnSpMkLst>
            <pc:docMk/>
            <pc:sldMk cId="1465109892" sldId="318"/>
            <ac:cxnSpMk id="9" creationId="{7CB5F297-797C-3AD6-F21B-11B064D1C721}"/>
          </ac:cxnSpMkLst>
        </pc:cxnChg>
      </pc:sldChg>
      <pc:sldChg chg="addSp delSp modSp mod modShow">
        <pc:chgData name="Jesús Alcalá" userId="bb6ba91b001233f7" providerId="LiveId" clId="{7C21CEC0-031E-4ACA-8C52-FDD7477D89AE}" dt="2022-11-15T01:40:42.073" v="12064" actId="1440"/>
        <pc:sldMkLst>
          <pc:docMk/>
          <pc:sldMk cId="675947936" sldId="319"/>
        </pc:sldMkLst>
        <pc:spChg chg="add del">
          <ac:chgData name="Jesús Alcalá" userId="bb6ba91b001233f7" providerId="LiveId" clId="{7C21CEC0-031E-4ACA-8C52-FDD7477D89AE}" dt="2022-11-15T01:19:08.883" v="10655" actId="478"/>
          <ac:spMkLst>
            <pc:docMk/>
            <pc:sldMk cId="675947936" sldId="319"/>
            <ac:spMk id="3" creationId="{9BEB615A-3463-6534-066B-372A57A2CA2A}"/>
          </ac:spMkLst>
        </pc:spChg>
        <pc:spChg chg="add mod">
          <ac:chgData name="Jesús Alcalá" userId="bb6ba91b001233f7" providerId="LiveId" clId="{7C21CEC0-031E-4ACA-8C52-FDD7477D89AE}" dt="2022-11-15T01:21:05.913" v="10669" actId="14100"/>
          <ac:spMkLst>
            <pc:docMk/>
            <pc:sldMk cId="675947936" sldId="319"/>
            <ac:spMk id="7" creationId="{017B8AF4-FE7F-A130-C243-54FEC417E4B5}"/>
          </ac:spMkLst>
        </pc:spChg>
        <pc:spChg chg="add mod">
          <ac:chgData name="Jesús Alcalá" userId="bb6ba91b001233f7" providerId="LiveId" clId="{7C21CEC0-031E-4ACA-8C52-FDD7477D89AE}" dt="2022-11-15T01:21:27.765" v="10672" actId="14100"/>
          <ac:spMkLst>
            <pc:docMk/>
            <pc:sldMk cId="675947936" sldId="319"/>
            <ac:spMk id="8" creationId="{D6751CB8-92BF-59E2-84A5-D55921AFD80E}"/>
          </ac:spMkLst>
        </pc:spChg>
        <pc:spChg chg="add mod">
          <ac:chgData name="Jesús Alcalá" userId="bb6ba91b001233f7" providerId="LiveId" clId="{7C21CEC0-031E-4ACA-8C52-FDD7477D89AE}" dt="2022-11-15T01:21:42.650" v="10676" actId="14100"/>
          <ac:spMkLst>
            <pc:docMk/>
            <pc:sldMk cId="675947936" sldId="319"/>
            <ac:spMk id="9" creationId="{4DBD6429-BEB9-7D35-E495-1369430F80A1}"/>
          </ac:spMkLst>
        </pc:spChg>
        <pc:spChg chg="del mod">
          <ac:chgData name="Jesús Alcalá" userId="bb6ba91b001233f7" providerId="LiveId" clId="{7C21CEC0-031E-4ACA-8C52-FDD7477D89AE}" dt="2022-11-15T01:39:53.430" v="11999" actId="478"/>
          <ac:spMkLst>
            <pc:docMk/>
            <pc:sldMk cId="675947936" sldId="319"/>
            <ac:spMk id="10" creationId="{0B55B575-FD6C-6B2E-214B-73E303981167}"/>
          </ac:spMkLst>
        </pc:spChg>
        <pc:spChg chg="add mod">
          <ac:chgData name="Jesús Alcalá" userId="bb6ba91b001233f7" providerId="LiveId" clId="{7C21CEC0-031E-4ACA-8C52-FDD7477D89AE}" dt="2022-11-15T01:22:07.242" v="10679" actId="14100"/>
          <ac:spMkLst>
            <pc:docMk/>
            <pc:sldMk cId="675947936" sldId="319"/>
            <ac:spMk id="11" creationId="{BC97F894-0D3C-EE75-5EA2-4B8486073447}"/>
          </ac:spMkLst>
        </pc:spChg>
        <pc:spChg chg="add mod">
          <ac:chgData name="Jesús Alcalá" userId="bb6ba91b001233f7" providerId="LiveId" clId="{7C21CEC0-031E-4ACA-8C52-FDD7477D89AE}" dt="2022-11-15T01:22:19.636" v="10689" actId="14100"/>
          <ac:spMkLst>
            <pc:docMk/>
            <pc:sldMk cId="675947936" sldId="319"/>
            <ac:spMk id="12" creationId="{4E6A9B92-4E7C-0120-5FAA-6530A4CCE798}"/>
          </ac:spMkLst>
        </pc:spChg>
        <pc:spChg chg="add mod">
          <ac:chgData name="Jesús Alcalá" userId="bb6ba91b001233f7" providerId="LiveId" clId="{7C21CEC0-031E-4ACA-8C52-FDD7477D89AE}" dt="2022-11-15T01:22:50.577" v="10697" actId="1036"/>
          <ac:spMkLst>
            <pc:docMk/>
            <pc:sldMk cId="675947936" sldId="319"/>
            <ac:spMk id="13" creationId="{69A161F2-F1DB-1EB2-2DC5-21A8FFFD828B}"/>
          </ac:spMkLst>
        </pc:spChg>
        <pc:spChg chg="add mod">
          <ac:chgData name="Jesús Alcalá" userId="bb6ba91b001233f7" providerId="LiveId" clId="{7C21CEC0-031E-4ACA-8C52-FDD7477D89AE}" dt="2022-11-15T01:23:20.872" v="10703" actId="1076"/>
          <ac:spMkLst>
            <pc:docMk/>
            <pc:sldMk cId="675947936" sldId="319"/>
            <ac:spMk id="14" creationId="{142CD682-B59A-1FB7-A976-0495ECCFE054}"/>
          </ac:spMkLst>
        </pc:spChg>
        <pc:spChg chg="add del mod">
          <ac:chgData name="Jesús Alcalá" userId="bb6ba91b001233f7" providerId="LiveId" clId="{7C21CEC0-031E-4ACA-8C52-FDD7477D89AE}" dt="2022-11-15T01:32:46.362" v="11312" actId="478"/>
          <ac:spMkLst>
            <pc:docMk/>
            <pc:sldMk cId="675947936" sldId="319"/>
            <ac:spMk id="15" creationId="{019CD778-4975-3EC7-C53B-D3F45076950C}"/>
          </ac:spMkLst>
        </pc:spChg>
        <pc:spChg chg="add mod">
          <ac:chgData name="Jesús Alcalá" userId="bb6ba91b001233f7" providerId="LiveId" clId="{7C21CEC0-031E-4ACA-8C52-FDD7477D89AE}" dt="2022-11-15T01:24:17.601" v="10731" actId="1038"/>
          <ac:spMkLst>
            <pc:docMk/>
            <pc:sldMk cId="675947936" sldId="319"/>
            <ac:spMk id="16" creationId="{1D783C75-43BD-3F96-3354-D6D87D663908}"/>
          </ac:spMkLst>
        </pc:spChg>
        <pc:spChg chg="add mod">
          <ac:chgData name="Jesús Alcalá" userId="bb6ba91b001233f7" providerId="LiveId" clId="{7C21CEC0-031E-4ACA-8C52-FDD7477D89AE}" dt="2022-11-15T01:24:25.038" v="10733" actId="1076"/>
          <ac:spMkLst>
            <pc:docMk/>
            <pc:sldMk cId="675947936" sldId="319"/>
            <ac:spMk id="17" creationId="{493A1A98-B65B-F3C3-CEA0-C35FBAA05BDF}"/>
          </ac:spMkLst>
        </pc:spChg>
        <pc:spChg chg="add mod">
          <ac:chgData name="Jesús Alcalá" userId="bb6ba91b001233f7" providerId="LiveId" clId="{7C21CEC0-031E-4ACA-8C52-FDD7477D89AE}" dt="2022-11-15T01:24:38.070" v="10737" actId="1035"/>
          <ac:spMkLst>
            <pc:docMk/>
            <pc:sldMk cId="675947936" sldId="319"/>
            <ac:spMk id="18" creationId="{ADCF6178-D835-30F6-843F-AB5442EC5CD6}"/>
          </ac:spMkLst>
        </pc:spChg>
        <pc:spChg chg="add mod">
          <ac:chgData name="Jesús Alcalá" userId="bb6ba91b001233f7" providerId="LiveId" clId="{7C21CEC0-031E-4ACA-8C52-FDD7477D89AE}" dt="2022-11-15T01:24:43.692" v="10740" actId="1035"/>
          <ac:spMkLst>
            <pc:docMk/>
            <pc:sldMk cId="675947936" sldId="319"/>
            <ac:spMk id="19" creationId="{C14C56E4-E8FB-073D-39C6-E5C78ADBB5CB}"/>
          </ac:spMkLst>
        </pc:spChg>
        <pc:spChg chg="add mod">
          <ac:chgData name="Jesús Alcalá" userId="bb6ba91b001233f7" providerId="LiveId" clId="{7C21CEC0-031E-4ACA-8C52-FDD7477D89AE}" dt="2022-11-15T01:24:56.218" v="10749" actId="1036"/>
          <ac:spMkLst>
            <pc:docMk/>
            <pc:sldMk cId="675947936" sldId="319"/>
            <ac:spMk id="20" creationId="{29FF2583-172E-159F-D6F8-C2B85EB6053A}"/>
          </ac:spMkLst>
        </pc:spChg>
        <pc:spChg chg="add mod">
          <ac:chgData name="Jesús Alcalá" userId="bb6ba91b001233f7" providerId="LiveId" clId="{7C21CEC0-031E-4ACA-8C52-FDD7477D89AE}" dt="2022-11-15T01:25:16.484" v="10752" actId="1035"/>
          <ac:spMkLst>
            <pc:docMk/>
            <pc:sldMk cId="675947936" sldId="319"/>
            <ac:spMk id="21" creationId="{DFF3D419-0F52-B9D6-90E1-7F31DD20F336}"/>
          </ac:spMkLst>
        </pc:spChg>
        <pc:spChg chg="add mod">
          <ac:chgData name="Jesús Alcalá" userId="bb6ba91b001233f7" providerId="LiveId" clId="{7C21CEC0-031E-4ACA-8C52-FDD7477D89AE}" dt="2022-11-15T01:25:41.108" v="10759" actId="14100"/>
          <ac:spMkLst>
            <pc:docMk/>
            <pc:sldMk cId="675947936" sldId="319"/>
            <ac:spMk id="22" creationId="{1D63CA94-A702-BD26-5866-C2727819DA3B}"/>
          </ac:spMkLst>
        </pc:spChg>
        <pc:spChg chg="add mod">
          <ac:chgData name="Jesús Alcalá" userId="bb6ba91b001233f7" providerId="LiveId" clId="{7C21CEC0-031E-4ACA-8C52-FDD7477D89AE}" dt="2022-11-15T01:26:02.539" v="10763" actId="1037"/>
          <ac:spMkLst>
            <pc:docMk/>
            <pc:sldMk cId="675947936" sldId="319"/>
            <ac:spMk id="23" creationId="{049AD72C-6B12-F4C9-45E2-816807AC181E}"/>
          </ac:spMkLst>
        </pc:spChg>
        <pc:spChg chg="add mod">
          <ac:chgData name="Jesús Alcalá" userId="bb6ba91b001233f7" providerId="LiveId" clId="{7C21CEC0-031E-4ACA-8C52-FDD7477D89AE}" dt="2022-11-15T01:26:09.277" v="10767" actId="1076"/>
          <ac:spMkLst>
            <pc:docMk/>
            <pc:sldMk cId="675947936" sldId="319"/>
            <ac:spMk id="24" creationId="{469EFB5E-0EB1-9598-6CC4-35568E82724D}"/>
          </ac:spMkLst>
        </pc:spChg>
        <pc:spChg chg="add mod">
          <ac:chgData name="Jesús Alcalá" userId="bb6ba91b001233f7" providerId="LiveId" clId="{7C21CEC0-031E-4ACA-8C52-FDD7477D89AE}" dt="2022-11-15T01:40:31.311" v="12063" actId="20577"/>
          <ac:spMkLst>
            <pc:docMk/>
            <pc:sldMk cId="675947936" sldId="319"/>
            <ac:spMk id="25" creationId="{22252B2B-F8B7-B8C2-17D1-4D0AFA06BE7F}"/>
          </ac:spMkLst>
        </pc:spChg>
        <pc:spChg chg="add mod">
          <ac:chgData name="Jesús Alcalá" userId="bb6ba91b001233f7" providerId="LiveId" clId="{7C21CEC0-031E-4ACA-8C52-FDD7477D89AE}" dt="2022-11-15T01:38:06.603" v="11884" actId="1035"/>
          <ac:spMkLst>
            <pc:docMk/>
            <pc:sldMk cId="675947936" sldId="319"/>
            <ac:spMk id="26" creationId="{1A23907E-0CE1-A3B6-5C25-CDC912800131}"/>
          </ac:spMkLst>
        </pc:spChg>
        <pc:spChg chg="add mod">
          <ac:chgData name="Jesús Alcalá" userId="bb6ba91b001233f7" providerId="LiveId" clId="{7C21CEC0-031E-4ACA-8C52-FDD7477D89AE}" dt="2022-11-15T01:40:16.470" v="12058" actId="20577"/>
          <ac:spMkLst>
            <pc:docMk/>
            <pc:sldMk cId="675947936" sldId="319"/>
            <ac:spMk id="27" creationId="{BE88658C-7BB4-DD7B-C679-501D0C5905B3}"/>
          </ac:spMkLst>
        </pc:spChg>
        <pc:picChg chg="add del">
          <ac:chgData name="Jesús Alcalá" userId="bb6ba91b001233f7" providerId="LiveId" clId="{7C21CEC0-031E-4ACA-8C52-FDD7477D89AE}" dt="2022-11-15T01:19:04.796" v="10653" actId="478"/>
          <ac:picMkLst>
            <pc:docMk/>
            <pc:sldMk cId="675947936" sldId="319"/>
            <ac:picMk id="4098" creationId="{DAB147A8-0386-DF5C-37F3-842536888740}"/>
          </ac:picMkLst>
        </pc:picChg>
        <pc:picChg chg="add mod">
          <ac:chgData name="Jesús Alcalá" userId="bb6ba91b001233f7" providerId="LiveId" clId="{7C21CEC0-031E-4ACA-8C52-FDD7477D89AE}" dt="2022-11-15T01:40:42.073" v="12064" actId="1440"/>
          <ac:picMkLst>
            <pc:docMk/>
            <pc:sldMk cId="675947936" sldId="319"/>
            <ac:picMk id="4100" creationId="{BA9CD1D5-B829-0FED-590E-18E93C4EED5B}"/>
          </ac:picMkLst>
        </pc:picChg>
      </pc:sldChg>
      <pc:sldChg chg="del">
        <pc:chgData name="Jesús Alcalá" userId="bb6ba91b001233f7" providerId="LiveId" clId="{7C21CEC0-031E-4ACA-8C52-FDD7477D89AE}" dt="2022-11-15T01:39:47.180" v="11997" actId="2696"/>
        <pc:sldMkLst>
          <pc:docMk/>
          <pc:sldMk cId="150214543" sldId="320"/>
        </pc:sldMkLst>
      </pc:sldChg>
      <pc:sldChg chg="modSp add mod">
        <pc:chgData name="Jesús Alcalá" userId="bb6ba91b001233f7" providerId="LiveId" clId="{7C21CEC0-031E-4ACA-8C52-FDD7477D89AE}" dt="2022-11-15T01:52:41.867" v="13336"/>
        <pc:sldMkLst>
          <pc:docMk/>
          <pc:sldMk cId="1804063204" sldId="320"/>
        </pc:sldMkLst>
        <pc:spChg chg="mod">
          <ac:chgData name="Jesús Alcalá" userId="bb6ba91b001233f7" providerId="LiveId" clId="{7C21CEC0-031E-4ACA-8C52-FDD7477D89AE}" dt="2022-11-15T01:52:41.867" v="13336"/>
          <ac:spMkLst>
            <pc:docMk/>
            <pc:sldMk cId="1804063204" sldId="320"/>
            <ac:spMk id="2" creationId="{DABDC018-47F8-419F-0C16-AB75FF66FDA5}"/>
          </ac:spMkLst>
        </pc:spChg>
      </pc:sldChg>
      <pc:sldChg chg="del">
        <pc:chgData name="Jesús Alcalá" userId="bb6ba91b001233f7" providerId="LiveId" clId="{7C21CEC0-031E-4ACA-8C52-FDD7477D89AE}" dt="2022-11-15T01:42:20.719" v="12071" actId="2696"/>
        <pc:sldMkLst>
          <pc:docMk/>
          <pc:sldMk cId="658957363" sldId="321"/>
        </pc:sldMkLst>
      </pc:sldChg>
      <pc:sldChg chg="addSp delSp modSp add del mod">
        <pc:chgData name="Jesús Alcalá" userId="bb6ba91b001233f7" providerId="LiveId" clId="{7C21CEC0-031E-4ACA-8C52-FDD7477D89AE}" dt="2022-11-15T01:41:13.602" v="12069" actId="2696"/>
        <pc:sldMkLst>
          <pc:docMk/>
          <pc:sldMk cId="2637577693" sldId="322"/>
        </pc:sldMkLst>
        <pc:spChg chg="del">
          <ac:chgData name="Jesús Alcalá" userId="bb6ba91b001233f7" providerId="LiveId" clId="{7C21CEC0-031E-4ACA-8C52-FDD7477D89AE}" dt="2022-11-15T00:09:24.723" v="9731" actId="478"/>
          <ac:spMkLst>
            <pc:docMk/>
            <pc:sldMk cId="2637577693" sldId="322"/>
            <ac:spMk id="2" creationId="{8E207A05-8264-89A2-5013-BAB302921906}"/>
          </ac:spMkLst>
        </pc:spChg>
        <pc:spChg chg="del">
          <ac:chgData name="Jesús Alcalá" userId="bb6ba91b001233f7" providerId="LiveId" clId="{7C21CEC0-031E-4ACA-8C52-FDD7477D89AE}" dt="2022-11-15T00:09:25.168" v="9732" actId="478"/>
          <ac:spMkLst>
            <pc:docMk/>
            <pc:sldMk cId="2637577693" sldId="322"/>
            <ac:spMk id="7" creationId="{28A5AC48-B22D-0F3D-1708-90DA701A5F81}"/>
          </ac:spMkLst>
        </pc:spChg>
        <pc:spChg chg="del">
          <ac:chgData name="Jesús Alcalá" userId="bb6ba91b001233f7" providerId="LiveId" clId="{7C21CEC0-031E-4ACA-8C52-FDD7477D89AE}" dt="2022-11-15T01:41:10.442" v="12068" actId="478"/>
          <ac:spMkLst>
            <pc:docMk/>
            <pc:sldMk cId="2637577693" sldId="322"/>
            <ac:spMk id="8" creationId="{C0EE3933-B51C-A7E0-D891-250A3285BE13}"/>
          </ac:spMkLst>
        </pc:spChg>
        <pc:spChg chg="del">
          <ac:chgData name="Jesús Alcalá" userId="bb6ba91b001233f7" providerId="LiveId" clId="{7C21CEC0-031E-4ACA-8C52-FDD7477D89AE}" dt="2022-11-15T00:09:25.889" v="9734" actId="478"/>
          <ac:spMkLst>
            <pc:docMk/>
            <pc:sldMk cId="2637577693" sldId="322"/>
            <ac:spMk id="9" creationId="{2BCC67E3-CBEE-910A-B211-4359F5C4692C}"/>
          </ac:spMkLst>
        </pc:spChg>
        <pc:spChg chg="mod">
          <ac:chgData name="Jesús Alcalá" userId="bb6ba91b001233f7" providerId="LiveId" clId="{7C21CEC0-031E-4ACA-8C52-FDD7477D89AE}" dt="2022-11-15T01:40:22.007" v="12059" actId="20577"/>
          <ac:spMkLst>
            <pc:docMk/>
            <pc:sldMk cId="2637577693" sldId="322"/>
            <ac:spMk id="10" creationId="{0B55B575-FD6C-6B2E-214B-73E303981167}"/>
          </ac:spMkLst>
        </pc:spChg>
        <pc:spChg chg="del mod">
          <ac:chgData name="Jesús Alcalá" userId="bb6ba91b001233f7" providerId="LiveId" clId="{7C21CEC0-031E-4ACA-8C52-FDD7477D89AE}" dt="2022-11-15T01:41:09.538" v="12067" actId="478"/>
          <ac:spMkLst>
            <pc:docMk/>
            <pc:sldMk cId="2637577693" sldId="322"/>
            <ac:spMk id="11" creationId="{3F23D072-A24D-8AF6-75AC-69503E343B43}"/>
          </ac:spMkLst>
        </pc:spChg>
        <pc:spChg chg="del">
          <ac:chgData name="Jesús Alcalá" userId="bb6ba91b001233f7" providerId="LiveId" clId="{7C21CEC0-031E-4ACA-8C52-FDD7477D89AE}" dt="2022-11-15T00:09:25.544" v="9733" actId="478"/>
          <ac:spMkLst>
            <pc:docMk/>
            <pc:sldMk cId="2637577693" sldId="322"/>
            <ac:spMk id="12" creationId="{E3C13BD1-3016-8D29-21FB-CC7538863A3C}"/>
          </ac:spMkLst>
        </pc:spChg>
        <pc:spChg chg="add del mod">
          <ac:chgData name="Jesús Alcalá" userId="bb6ba91b001233f7" providerId="LiveId" clId="{7C21CEC0-031E-4ACA-8C52-FDD7477D89AE}" dt="2022-11-15T00:11:19.512" v="9775" actId="478"/>
          <ac:spMkLst>
            <pc:docMk/>
            <pc:sldMk cId="2637577693" sldId="322"/>
            <ac:spMk id="15" creationId="{0D75CA4C-644E-B38B-E3C6-F5E8E8DF6FAE}"/>
          </ac:spMkLst>
        </pc:spChg>
        <pc:spChg chg="add mod">
          <ac:chgData name="Jesús Alcalá" userId="bb6ba91b001233f7" providerId="LiveId" clId="{7C21CEC0-031E-4ACA-8C52-FDD7477D89AE}" dt="2022-11-15T00:12:02.969" v="9786" actId="1076"/>
          <ac:spMkLst>
            <pc:docMk/>
            <pc:sldMk cId="2637577693" sldId="322"/>
            <ac:spMk id="16" creationId="{F052CDD1-A45E-DD50-04A6-0A01A5BE21E8}"/>
          </ac:spMkLst>
        </pc:spChg>
        <pc:spChg chg="add mod">
          <ac:chgData name="Jesús Alcalá" userId="bb6ba91b001233f7" providerId="LiveId" clId="{7C21CEC0-031E-4ACA-8C52-FDD7477D89AE}" dt="2022-11-15T00:12:23.946" v="9797" actId="14100"/>
          <ac:spMkLst>
            <pc:docMk/>
            <pc:sldMk cId="2637577693" sldId="322"/>
            <ac:spMk id="17" creationId="{8FDD111F-E669-0530-3823-77FA3141AE1A}"/>
          </ac:spMkLst>
        </pc:spChg>
        <pc:spChg chg="add mod">
          <ac:chgData name="Jesús Alcalá" userId="bb6ba91b001233f7" providerId="LiveId" clId="{7C21CEC0-031E-4ACA-8C52-FDD7477D89AE}" dt="2022-11-15T00:13:19.029" v="9806" actId="208"/>
          <ac:spMkLst>
            <pc:docMk/>
            <pc:sldMk cId="2637577693" sldId="322"/>
            <ac:spMk id="18" creationId="{473D0137-FE0F-AB03-4FC2-2E2A82CA277A}"/>
          </ac:spMkLst>
        </pc:spChg>
        <pc:spChg chg="add mod">
          <ac:chgData name="Jesús Alcalá" userId="bb6ba91b001233f7" providerId="LiveId" clId="{7C21CEC0-031E-4ACA-8C52-FDD7477D89AE}" dt="2022-11-15T00:13:47.615" v="9819" actId="1036"/>
          <ac:spMkLst>
            <pc:docMk/>
            <pc:sldMk cId="2637577693" sldId="322"/>
            <ac:spMk id="19" creationId="{81A8D3FA-C4C7-CC70-4A7F-57EFFDD4C24C}"/>
          </ac:spMkLst>
        </pc:spChg>
        <pc:picChg chg="add mod">
          <ac:chgData name="Jesús Alcalá" userId="bb6ba91b001233f7" providerId="LiveId" clId="{7C21CEC0-031E-4ACA-8C52-FDD7477D89AE}" dt="2022-11-15T00:14:01.892" v="9820" actId="1440"/>
          <ac:picMkLst>
            <pc:docMk/>
            <pc:sldMk cId="2637577693" sldId="322"/>
            <ac:picMk id="13" creationId="{832CDA47-C38A-C1DC-690E-87DF2C103AF1}"/>
          </ac:picMkLst>
        </pc:picChg>
        <pc:picChg chg="add del mod">
          <ac:chgData name="Jesús Alcalá" userId="bb6ba91b001233f7" providerId="LiveId" clId="{7C21CEC0-031E-4ACA-8C52-FDD7477D89AE}" dt="2022-11-15T00:11:44.837" v="9780" actId="478"/>
          <ac:picMkLst>
            <pc:docMk/>
            <pc:sldMk cId="2637577693" sldId="322"/>
            <ac:picMk id="1028" creationId="{02680A48-A166-3FE0-88A0-782CBC2045E2}"/>
          </ac:picMkLst>
        </pc:picChg>
        <pc:cxnChg chg="del">
          <ac:chgData name="Jesús Alcalá" userId="bb6ba91b001233f7" providerId="LiveId" clId="{7C21CEC0-031E-4ACA-8C52-FDD7477D89AE}" dt="2022-11-15T01:41:08.418" v="12065" actId="478"/>
          <ac:cxnSpMkLst>
            <pc:docMk/>
            <pc:sldMk cId="2637577693" sldId="322"/>
            <ac:cxnSpMk id="3" creationId="{7F894146-00A9-20A9-612C-0B0AE22E3DC7}"/>
          </ac:cxnSpMkLst>
        </pc:cxnChg>
      </pc:sldChg>
      <pc:sldChg chg="addSp delSp modSp add del mod modShow">
        <pc:chgData name="Jesús Alcalá" userId="bb6ba91b001233f7" providerId="LiveId" clId="{7C21CEC0-031E-4ACA-8C52-FDD7477D89AE}" dt="2022-11-15T01:41:21.895" v="12070" actId="2696"/>
        <pc:sldMkLst>
          <pc:docMk/>
          <pc:sldMk cId="309583349" sldId="323"/>
        </pc:sldMkLst>
        <pc:spChg chg="add del mod">
          <ac:chgData name="Jesús Alcalá" userId="bb6ba91b001233f7" providerId="LiveId" clId="{7C21CEC0-031E-4ACA-8C52-FDD7477D89AE}" dt="2022-11-15T01:07:18.236" v="10190" actId="478"/>
          <ac:spMkLst>
            <pc:docMk/>
            <pc:sldMk cId="309583349" sldId="323"/>
            <ac:spMk id="2" creationId="{6B3C714B-42B2-881D-0C10-C63E777946E9}"/>
          </ac:spMkLst>
        </pc:spChg>
        <pc:spChg chg="add mod">
          <ac:chgData name="Jesús Alcalá" userId="bb6ba91b001233f7" providerId="LiveId" clId="{7C21CEC0-031E-4ACA-8C52-FDD7477D89AE}" dt="2022-11-15T01:14:11.093" v="10601" actId="14100"/>
          <ac:spMkLst>
            <pc:docMk/>
            <pc:sldMk cId="309583349" sldId="323"/>
            <ac:spMk id="3" creationId="{82DAF247-8EA8-7049-C5EF-433DFCF67D55}"/>
          </ac:spMkLst>
        </pc:spChg>
        <pc:spChg chg="add mod">
          <ac:chgData name="Jesús Alcalá" userId="bb6ba91b001233f7" providerId="LiveId" clId="{7C21CEC0-031E-4ACA-8C52-FDD7477D89AE}" dt="2022-11-15T01:15:25.015" v="10649" actId="20577"/>
          <ac:spMkLst>
            <pc:docMk/>
            <pc:sldMk cId="309583349" sldId="323"/>
            <ac:spMk id="7" creationId="{4281C832-19D8-FAB6-4374-F331A9F7E6C8}"/>
          </ac:spMkLst>
        </pc:spChg>
        <pc:spChg chg="mod">
          <ac:chgData name="Jesús Alcalá" userId="bb6ba91b001233f7" providerId="LiveId" clId="{7C21CEC0-031E-4ACA-8C52-FDD7477D89AE}" dt="2022-11-15T01:40:11.323" v="12051" actId="20577"/>
          <ac:spMkLst>
            <pc:docMk/>
            <pc:sldMk cId="309583349" sldId="323"/>
            <ac:spMk id="10" creationId="{0B55B575-FD6C-6B2E-214B-73E303981167}"/>
          </ac:spMkLst>
        </pc:spChg>
        <pc:picChg chg="mod">
          <ac:chgData name="Jesús Alcalá" userId="bb6ba91b001233f7" providerId="LiveId" clId="{7C21CEC0-031E-4ACA-8C52-FDD7477D89AE}" dt="2022-11-15T01:19:32.358" v="10656" actId="1440"/>
          <ac:picMkLst>
            <pc:docMk/>
            <pc:sldMk cId="309583349" sldId="323"/>
            <ac:picMk id="3080" creationId="{C4952ED7-1184-917F-92D4-89BFD6FE65BF}"/>
          </ac:picMkLst>
        </pc:picChg>
        <pc:picChg chg="del">
          <ac:chgData name="Jesús Alcalá" userId="bb6ba91b001233f7" providerId="LiveId" clId="{7C21CEC0-031E-4ACA-8C52-FDD7477D89AE}" dt="2022-11-15T00:40:15.817" v="9895" actId="478"/>
          <ac:picMkLst>
            <pc:docMk/>
            <pc:sldMk cId="309583349" sldId="323"/>
            <ac:picMk id="3082" creationId="{4070AB0D-D8F9-55AB-3C37-FE12AC34118B}"/>
          </ac:picMkLst>
        </pc:picChg>
      </pc:sldChg>
    </pc:docChg>
  </pc:docChgLst>
  <pc:docChgLst>
    <pc:chgData name="Jesús Alcalá" userId="bb6ba91b001233f7" providerId="LiveId" clId="{28B76FFA-4C73-4C3A-A532-7285AE8F0023}"/>
    <pc:docChg chg="undo custSel addSld delSld modSld sldOrd">
      <pc:chgData name="Jesús Alcalá" userId="bb6ba91b001233f7" providerId="LiveId" clId="{28B76FFA-4C73-4C3A-A532-7285AE8F0023}" dt="2023-12-21T02:15:59.501" v="3713" actId="1037"/>
      <pc:docMkLst>
        <pc:docMk/>
      </pc:docMkLst>
      <pc:sldChg chg="addSp delSp modSp mod">
        <pc:chgData name="Jesús Alcalá" userId="bb6ba91b001233f7" providerId="LiveId" clId="{28B76FFA-4C73-4C3A-A532-7285AE8F0023}" dt="2023-12-21T01:59:33.209" v="3659" actId="207"/>
        <pc:sldMkLst>
          <pc:docMk/>
          <pc:sldMk cId="2481038325" sldId="256"/>
        </pc:sldMkLst>
        <pc:spChg chg="add mod">
          <ac:chgData name="Jesús Alcalá" userId="bb6ba91b001233f7" providerId="LiveId" clId="{28B76FFA-4C73-4C3A-A532-7285AE8F0023}" dt="2023-12-21T01:59:33.209" v="3659" actId="207"/>
          <ac:spMkLst>
            <pc:docMk/>
            <pc:sldMk cId="2481038325" sldId="256"/>
            <ac:spMk id="2" creationId="{F1810EFD-F51B-A5A9-AE26-F3DFD8236CB2}"/>
          </ac:spMkLst>
        </pc:spChg>
        <pc:spChg chg="mod">
          <ac:chgData name="Jesús Alcalá" userId="bb6ba91b001233f7" providerId="LiveId" clId="{28B76FFA-4C73-4C3A-A532-7285AE8F0023}" dt="2023-12-21T01:59:24.814" v="3658" actId="113"/>
          <ac:spMkLst>
            <pc:docMk/>
            <pc:sldMk cId="2481038325" sldId="256"/>
            <ac:spMk id="8" creationId="{A574DCD1-C283-771C-0CC7-ECE05826D522}"/>
          </ac:spMkLst>
        </pc:spChg>
        <pc:spChg chg="add del mod">
          <ac:chgData name="Jesús Alcalá" userId="bb6ba91b001233f7" providerId="LiveId" clId="{28B76FFA-4C73-4C3A-A532-7285AE8F0023}" dt="2023-12-21T01:59:17.423" v="3655"/>
          <ac:spMkLst>
            <pc:docMk/>
            <pc:sldMk cId="2481038325" sldId="256"/>
            <ac:spMk id="20" creationId="{8987B00B-00B1-C8F5-82A5-EF198B01A351}"/>
          </ac:spMkLst>
        </pc:spChg>
        <pc:picChg chg="del">
          <ac:chgData name="Jesús Alcalá" userId="bb6ba91b001233f7" providerId="LiveId" clId="{28B76FFA-4C73-4C3A-A532-7285AE8F0023}" dt="2023-12-20T19:33:04.030" v="0" actId="478"/>
          <ac:picMkLst>
            <pc:docMk/>
            <pc:sldMk cId="2481038325" sldId="256"/>
            <ac:picMk id="17" creationId="{CD68DC6B-2229-4F39-430D-4D3B2E782E0F}"/>
          </ac:picMkLst>
        </pc:picChg>
        <pc:cxnChg chg="mod">
          <ac:chgData name="Jesús Alcalá" userId="bb6ba91b001233f7" providerId="LiveId" clId="{28B76FFA-4C73-4C3A-A532-7285AE8F0023}" dt="2023-12-20T19:33:34.712" v="64" actId="1036"/>
          <ac:cxnSpMkLst>
            <pc:docMk/>
            <pc:sldMk cId="2481038325" sldId="256"/>
            <ac:cxnSpMk id="12" creationId="{8ECA008E-C9DD-B95E-21B2-8A418706CC15}"/>
          </ac:cxnSpMkLst>
        </pc:cxnChg>
      </pc:sldChg>
      <pc:sldChg chg="addSp delSp modSp mod ord modShow">
        <pc:chgData name="Jesús Alcalá" userId="bb6ba91b001233f7" providerId="LiveId" clId="{28B76FFA-4C73-4C3A-A532-7285AE8F0023}" dt="2023-12-20T20:08:56.710" v="1013" actId="20577"/>
        <pc:sldMkLst>
          <pc:docMk/>
          <pc:sldMk cId="1871941128" sldId="321"/>
        </pc:sldMkLst>
        <pc:spChg chg="add mod">
          <ac:chgData name="Jesús Alcalá" userId="bb6ba91b001233f7" providerId="LiveId" clId="{28B76FFA-4C73-4C3A-A532-7285AE8F0023}" dt="2023-12-20T19:34:44.659" v="501" actId="20577"/>
          <ac:spMkLst>
            <pc:docMk/>
            <pc:sldMk cId="1871941128" sldId="321"/>
            <ac:spMk id="2" creationId="{D49C0971-F800-7ED1-7C45-04EBD10A2EF2}"/>
          </ac:spMkLst>
        </pc:spChg>
        <pc:spChg chg="add mod">
          <ac:chgData name="Jesús Alcalá" userId="bb6ba91b001233f7" providerId="LiveId" clId="{28B76FFA-4C73-4C3A-A532-7285AE8F0023}" dt="2023-12-20T19:34:33.519" v="333"/>
          <ac:spMkLst>
            <pc:docMk/>
            <pc:sldMk cId="1871941128" sldId="321"/>
            <ac:spMk id="3" creationId="{A3173247-88E4-9D84-5467-D59CCC6E9F26}"/>
          </ac:spMkLst>
        </pc:spChg>
        <pc:spChg chg="mod">
          <ac:chgData name="Jesús Alcalá" userId="bb6ba91b001233f7" providerId="LiveId" clId="{28B76FFA-4C73-4C3A-A532-7285AE8F0023}" dt="2023-12-20T20:08:56.710" v="1013" actId="20577"/>
          <ac:spMkLst>
            <pc:docMk/>
            <pc:sldMk cId="1871941128" sldId="321"/>
            <ac:spMk id="4" creationId="{A0781714-B6E2-C9CE-61CE-FC402858669F}"/>
          </ac:spMkLst>
        </pc:spChg>
        <pc:spChg chg="add mod">
          <ac:chgData name="Jesús Alcalá" userId="bb6ba91b001233f7" providerId="LiveId" clId="{28B76FFA-4C73-4C3A-A532-7285AE8F0023}" dt="2023-12-20T19:34:37.661" v="349" actId="1076"/>
          <ac:spMkLst>
            <pc:docMk/>
            <pc:sldMk cId="1871941128" sldId="321"/>
            <ac:spMk id="5" creationId="{1D6DB8FB-D044-345F-9DF6-6D663B674543}"/>
          </ac:spMkLst>
        </pc:spChg>
        <pc:spChg chg="del">
          <ac:chgData name="Jesús Alcalá" userId="bb6ba91b001233f7" providerId="LiveId" clId="{28B76FFA-4C73-4C3A-A532-7285AE8F0023}" dt="2023-12-20T19:34:12.472" v="260" actId="478"/>
          <ac:spMkLst>
            <pc:docMk/>
            <pc:sldMk cId="1871941128" sldId="321"/>
            <ac:spMk id="10" creationId="{A9B51E28-9FC9-6D60-782F-2793E4C92374}"/>
          </ac:spMkLst>
        </pc:spChg>
        <pc:spChg chg="del">
          <ac:chgData name="Jesús Alcalá" userId="bb6ba91b001233f7" providerId="LiveId" clId="{28B76FFA-4C73-4C3A-A532-7285AE8F0023}" dt="2023-12-20T19:34:10.178" v="259" actId="478"/>
          <ac:spMkLst>
            <pc:docMk/>
            <pc:sldMk cId="1871941128" sldId="321"/>
            <ac:spMk id="16" creationId="{6C2E46BA-DE53-59FF-837E-3E052D0A972E}"/>
          </ac:spMkLst>
        </pc:spChg>
        <pc:spChg chg="del">
          <ac:chgData name="Jesús Alcalá" userId="bb6ba91b001233f7" providerId="LiveId" clId="{28B76FFA-4C73-4C3A-A532-7285AE8F0023}" dt="2023-12-20T19:34:14.385" v="263" actId="478"/>
          <ac:spMkLst>
            <pc:docMk/>
            <pc:sldMk cId="1871941128" sldId="321"/>
            <ac:spMk id="18" creationId="{4BA3EDF3-96F1-B414-505C-70C370AFDA3A}"/>
          </ac:spMkLst>
        </pc:spChg>
        <pc:spChg chg="del">
          <ac:chgData name="Jesús Alcalá" userId="bb6ba91b001233f7" providerId="LiveId" clId="{28B76FFA-4C73-4C3A-A532-7285AE8F0023}" dt="2023-12-20T19:34:13.257" v="261" actId="478"/>
          <ac:spMkLst>
            <pc:docMk/>
            <pc:sldMk cId="1871941128" sldId="321"/>
            <ac:spMk id="19" creationId="{CDD60CED-7CD7-3F7A-8492-79CFBFCE3825}"/>
          </ac:spMkLst>
        </pc:spChg>
        <pc:spChg chg="del">
          <ac:chgData name="Jesús Alcalá" userId="bb6ba91b001233f7" providerId="LiveId" clId="{28B76FFA-4C73-4C3A-A532-7285AE8F0023}" dt="2023-12-20T19:34:13.697" v="262" actId="478"/>
          <ac:spMkLst>
            <pc:docMk/>
            <pc:sldMk cId="1871941128" sldId="321"/>
            <ac:spMk id="20" creationId="{AEAAB94B-D63E-A58F-9F58-6F0C0A368EE4}"/>
          </ac:spMkLst>
        </pc:spChg>
        <pc:spChg chg="del">
          <ac:chgData name="Jesús Alcalá" userId="bb6ba91b001233f7" providerId="LiveId" clId="{28B76FFA-4C73-4C3A-A532-7285AE8F0023}" dt="2023-12-20T19:34:12.472" v="260" actId="478"/>
          <ac:spMkLst>
            <pc:docMk/>
            <pc:sldMk cId="1871941128" sldId="321"/>
            <ac:spMk id="21" creationId="{0CA056D7-2B60-2DE3-E321-02E2379EA360}"/>
          </ac:spMkLst>
        </pc:spChg>
        <pc:spChg chg="del">
          <ac:chgData name="Jesús Alcalá" userId="bb6ba91b001233f7" providerId="LiveId" clId="{28B76FFA-4C73-4C3A-A532-7285AE8F0023}" dt="2023-12-20T19:34:12.472" v="260" actId="478"/>
          <ac:spMkLst>
            <pc:docMk/>
            <pc:sldMk cId="1871941128" sldId="321"/>
            <ac:spMk id="23" creationId="{C1913AF9-F6CC-7016-872A-D79AEC1836AF}"/>
          </ac:spMkLst>
        </pc:spChg>
        <pc:spChg chg="del">
          <ac:chgData name="Jesús Alcalá" userId="bb6ba91b001233f7" providerId="LiveId" clId="{28B76FFA-4C73-4C3A-A532-7285AE8F0023}" dt="2023-12-20T19:34:12.472" v="260" actId="478"/>
          <ac:spMkLst>
            <pc:docMk/>
            <pc:sldMk cId="1871941128" sldId="321"/>
            <ac:spMk id="32" creationId="{F0C0F7D3-718C-E6BB-14A3-1E7FD311593F}"/>
          </ac:spMkLst>
        </pc:spChg>
        <pc:spChg chg="del">
          <ac:chgData name="Jesús Alcalá" userId="bb6ba91b001233f7" providerId="LiveId" clId="{28B76FFA-4C73-4C3A-A532-7285AE8F0023}" dt="2023-12-20T19:34:12.472" v="260" actId="478"/>
          <ac:spMkLst>
            <pc:docMk/>
            <pc:sldMk cId="1871941128" sldId="321"/>
            <ac:spMk id="33" creationId="{AF3848C9-023F-81BB-0022-002085EA4677}"/>
          </ac:spMkLst>
        </pc:spChg>
        <pc:spChg chg="del">
          <ac:chgData name="Jesús Alcalá" userId="bb6ba91b001233f7" providerId="LiveId" clId="{28B76FFA-4C73-4C3A-A532-7285AE8F0023}" dt="2023-12-20T19:34:12.472" v="260" actId="478"/>
          <ac:spMkLst>
            <pc:docMk/>
            <pc:sldMk cId="1871941128" sldId="321"/>
            <ac:spMk id="34" creationId="{29B3B75D-AEDD-979A-2570-0165EC8F3472}"/>
          </ac:spMkLst>
        </pc:spChg>
        <pc:picChg chg="del">
          <ac:chgData name="Jesús Alcalá" userId="bb6ba91b001233f7" providerId="LiveId" clId="{28B76FFA-4C73-4C3A-A532-7285AE8F0023}" dt="2023-12-20T19:34:22.191" v="332" actId="478"/>
          <ac:picMkLst>
            <pc:docMk/>
            <pc:sldMk cId="1871941128" sldId="321"/>
            <ac:picMk id="1026" creationId="{D09EF3BD-47FD-512A-7D72-AA930DD7989A}"/>
          </ac:picMkLst>
        </pc:picChg>
        <pc:cxnChg chg="del mod">
          <ac:chgData name="Jesús Alcalá" userId="bb6ba91b001233f7" providerId="LiveId" clId="{28B76FFA-4C73-4C3A-A532-7285AE8F0023}" dt="2023-12-20T19:34:12.472" v="260" actId="478"/>
          <ac:cxnSpMkLst>
            <pc:docMk/>
            <pc:sldMk cId="1871941128" sldId="321"/>
            <ac:cxnSpMk id="26" creationId="{B08054D5-1685-AF0A-B118-025BFF381A25}"/>
          </ac:cxnSpMkLst>
        </pc:cxnChg>
        <pc:cxnChg chg="del mod">
          <ac:chgData name="Jesús Alcalá" userId="bb6ba91b001233f7" providerId="LiveId" clId="{28B76FFA-4C73-4C3A-A532-7285AE8F0023}" dt="2023-12-20T19:34:12.472" v="260" actId="478"/>
          <ac:cxnSpMkLst>
            <pc:docMk/>
            <pc:sldMk cId="1871941128" sldId="321"/>
            <ac:cxnSpMk id="28" creationId="{0C637F79-8BD0-9F94-5FEA-FBF642686179}"/>
          </ac:cxnSpMkLst>
        </pc:cxnChg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3634808993" sldId="322"/>
        </pc:sldMkLst>
      </pc:sldChg>
      <pc:sldChg chg="delSp modSp mod">
        <pc:chgData name="Jesús Alcalá" userId="bb6ba91b001233f7" providerId="LiveId" clId="{28B76FFA-4C73-4C3A-A532-7285AE8F0023}" dt="2023-12-20T19:34:58.128" v="516" actId="20577"/>
        <pc:sldMkLst>
          <pc:docMk/>
          <pc:sldMk cId="3463425516" sldId="357"/>
        </pc:sldMkLst>
        <pc:spChg chg="mod">
          <ac:chgData name="Jesús Alcalá" userId="bb6ba91b001233f7" providerId="LiveId" clId="{28B76FFA-4C73-4C3A-A532-7285AE8F0023}" dt="2023-12-20T19:34:58.128" v="516" actId="20577"/>
          <ac:spMkLst>
            <pc:docMk/>
            <pc:sldMk cId="3463425516" sldId="357"/>
            <ac:spMk id="2" creationId="{DABDC018-47F8-419F-0C16-AB75FF66FDA5}"/>
          </ac:spMkLst>
        </pc:spChg>
        <pc:picChg chg="del">
          <ac:chgData name="Jesús Alcalá" userId="bb6ba91b001233f7" providerId="LiveId" clId="{28B76FFA-4C73-4C3A-A532-7285AE8F0023}" dt="2023-12-20T19:34:04.252" v="243" actId="478"/>
          <ac:picMkLst>
            <pc:docMk/>
            <pc:sldMk cId="3463425516" sldId="357"/>
            <ac:picMk id="1026" creationId="{D09EF3BD-47FD-512A-7D72-AA930DD7989A}"/>
          </ac:picMkLst>
        </pc:picChg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2648892624" sldId="358"/>
        </pc:sldMkLst>
      </pc:sldChg>
      <pc:sldChg chg="addSp delSp modSp add del mod">
        <pc:chgData name="Jesús Alcalá" userId="bb6ba91b001233f7" providerId="LiveId" clId="{28B76FFA-4C73-4C3A-A532-7285AE8F0023}" dt="2023-12-20T20:10:10.540" v="1028" actId="47"/>
        <pc:sldMkLst>
          <pc:docMk/>
          <pc:sldMk cId="3500254540" sldId="358"/>
        </pc:sldMkLst>
        <pc:spChg chg="del">
          <ac:chgData name="Jesús Alcalá" userId="bb6ba91b001233f7" providerId="LiveId" clId="{28B76FFA-4C73-4C3A-A532-7285AE8F0023}" dt="2023-12-20T19:35:31.356" v="547" actId="478"/>
          <ac:spMkLst>
            <pc:docMk/>
            <pc:sldMk cId="3500254540" sldId="358"/>
            <ac:spMk id="2" creationId="{DABDC018-47F8-419F-0C16-AB75FF66FDA5}"/>
          </ac:spMkLst>
        </pc:spChg>
        <pc:picChg chg="add">
          <ac:chgData name="Jesús Alcalá" userId="bb6ba91b001233f7" providerId="LiveId" clId="{28B76FFA-4C73-4C3A-A532-7285AE8F0023}" dt="2023-12-20T19:40:15.518" v="548"/>
          <ac:picMkLst>
            <pc:docMk/>
            <pc:sldMk cId="3500254540" sldId="358"/>
            <ac:picMk id="1026" creationId="{739D9223-00F4-1580-339F-7096E200CC5F}"/>
          </ac:picMkLst>
        </pc:picChg>
        <pc:picChg chg="add mod">
          <ac:chgData name="Jesús Alcalá" userId="bb6ba91b001233f7" providerId="LiveId" clId="{28B76FFA-4C73-4C3A-A532-7285AE8F0023}" dt="2023-12-20T19:49:17.787" v="634" actId="1076"/>
          <ac:picMkLst>
            <pc:docMk/>
            <pc:sldMk cId="3500254540" sldId="358"/>
            <ac:picMk id="1028" creationId="{7A0394A7-676E-94FF-BEA9-17057F8569C6}"/>
          </ac:picMkLst>
        </pc:picChg>
      </pc:sldChg>
      <pc:sldChg chg="addSp delSp modSp add mod">
        <pc:chgData name="Jesús Alcalá" userId="bb6ba91b001233f7" providerId="LiveId" clId="{28B76FFA-4C73-4C3A-A532-7285AE8F0023}" dt="2023-12-21T02:15:59.501" v="3713" actId="1037"/>
        <pc:sldMkLst>
          <pc:docMk/>
          <pc:sldMk cId="898122677" sldId="359"/>
        </pc:sldMkLst>
        <pc:spChg chg="add mod">
          <ac:chgData name="Jesús Alcalá" userId="bb6ba91b001233f7" providerId="LiveId" clId="{28B76FFA-4C73-4C3A-A532-7285AE8F0023}" dt="2023-12-20T19:48:23.599" v="629" actId="164"/>
          <ac:spMkLst>
            <pc:docMk/>
            <pc:sldMk cId="898122677" sldId="359"/>
            <ac:spMk id="2" creationId="{A39BC66D-9A67-CCAF-C638-0EDF60C1F105}"/>
          </ac:spMkLst>
        </pc:spChg>
        <pc:spChg chg="add del mod">
          <ac:chgData name="Jesús Alcalá" userId="bb6ba91b001233f7" providerId="LiveId" clId="{28B76FFA-4C73-4C3A-A532-7285AE8F0023}" dt="2023-12-20T19:44:28.740" v="563" actId="478"/>
          <ac:spMkLst>
            <pc:docMk/>
            <pc:sldMk cId="898122677" sldId="359"/>
            <ac:spMk id="3" creationId="{11A847B0-E33B-9232-1F8A-FA06297A1179}"/>
          </ac:spMkLst>
        </pc:spChg>
        <pc:spChg chg="add mod">
          <ac:chgData name="Jesús Alcalá" userId="bb6ba91b001233f7" providerId="LiveId" clId="{28B76FFA-4C73-4C3A-A532-7285AE8F0023}" dt="2023-12-20T19:48:23.599" v="629" actId="164"/>
          <ac:spMkLst>
            <pc:docMk/>
            <pc:sldMk cId="898122677" sldId="359"/>
            <ac:spMk id="4" creationId="{404B65D2-7B0E-C475-2122-C1FD9BA063E2}"/>
          </ac:spMkLst>
        </pc:spChg>
        <pc:spChg chg="add mod">
          <ac:chgData name="Jesús Alcalá" userId="bb6ba91b001233f7" providerId="LiveId" clId="{28B76FFA-4C73-4C3A-A532-7285AE8F0023}" dt="2023-12-20T20:24:45.745" v="1340" actId="313"/>
          <ac:spMkLst>
            <pc:docMk/>
            <pc:sldMk cId="898122677" sldId="359"/>
            <ac:spMk id="5" creationId="{5FA9A64F-D12F-3058-52B5-8AEF0F9A43DE}"/>
          </ac:spMkLst>
        </pc:spChg>
        <pc:spChg chg="add mod">
          <ac:chgData name="Jesús Alcalá" userId="bb6ba91b001233f7" providerId="LiveId" clId="{28B76FFA-4C73-4C3A-A532-7285AE8F0023}" dt="2023-12-20T21:14:41.799" v="2104" actId="20577"/>
          <ac:spMkLst>
            <pc:docMk/>
            <pc:sldMk cId="898122677" sldId="359"/>
            <ac:spMk id="6" creationId="{ED11249B-FD75-A959-DE33-265C4021AD4C}"/>
          </ac:spMkLst>
        </pc:spChg>
        <pc:spChg chg="add mod">
          <ac:chgData name="Jesús Alcalá" userId="bb6ba91b001233f7" providerId="LiveId" clId="{28B76FFA-4C73-4C3A-A532-7285AE8F0023}" dt="2023-12-20T20:37:52.070" v="1552" actId="12"/>
          <ac:spMkLst>
            <pc:docMk/>
            <pc:sldMk cId="898122677" sldId="359"/>
            <ac:spMk id="7" creationId="{11B7340B-9299-18F6-DBE5-81AD2296C017}"/>
          </ac:spMkLst>
        </pc:spChg>
        <pc:spChg chg="add mod">
          <ac:chgData name="Jesús Alcalá" userId="bb6ba91b001233f7" providerId="LiveId" clId="{28B76FFA-4C73-4C3A-A532-7285AE8F0023}" dt="2023-12-20T19:48:23.599" v="629" actId="164"/>
          <ac:spMkLst>
            <pc:docMk/>
            <pc:sldMk cId="898122677" sldId="359"/>
            <ac:spMk id="8" creationId="{F29FB02F-43A2-3F52-32C6-312B6223B2C0}"/>
          </ac:spMkLst>
        </pc:spChg>
        <pc:spChg chg="add del mod">
          <ac:chgData name="Jesús Alcalá" userId="bb6ba91b001233f7" providerId="LiveId" clId="{28B76FFA-4C73-4C3A-A532-7285AE8F0023}" dt="2023-12-20T19:45:50.279" v="584" actId="478"/>
          <ac:spMkLst>
            <pc:docMk/>
            <pc:sldMk cId="898122677" sldId="359"/>
            <ac:spMk id="10" creationId="{0A7E362C-2A4E-15F5-D26A-190348E8E76B}"/>
          </ac:spMkLst>
        </pc:spChg>
        <pc:spChg chg="add mod">
          <ac:chgData name="Jesús Alcalá" userId="bb6ba91b001233f7" providerId="LiveId" clId="{28B76FFA-4C73-4C3A-A532-7285AE8F0023}" dt="2023-12-20T20:40:44.454" v="1828" actId="20577"/>
          <ac:spMkLst>
            <pc:docMk/>
            <pc:sldMk cId="898122677" sldId="359"/>
            <ac:spMk id="10" creationId="{C03D85DD-1947-B0D8-55F8-8A85E5271E8A}"/>
          </ac:spMkLst>
        </pc:spChg>
        <pc:spChg chg="add mod">
          <ac:chgData name="Jesús Alcalá" userId="bb6ba91b001233f7" providerId="LiveId" clId="{28B76FFA-4C73-4C3A-A532-7285AE8F0023}" dt="2023-12-20T19:48:23.599" v="629" actId="164"/>
          <ac:spMkLst>
            <pc:docMk/>
            <pc:sldMk cId="898122677" sldId="359"/>
            <ac:spMk id="11" creationId="{4A0929AA-0DAD-8D6F-C306-49D4DA38A9C9}"/>
          </ac:spMkLst>
        </pc:spChg>
        <pc:spChg chg="add mod">
          <ac:chgData name="Jesús Alcalá" userId="bb6ba91b001233f7" providerId="LiveId" clId="{28B76FFA-4C73-4C3A-A532-7285AE8F0023}" dt="2023-12-20T19:48:23.599" v="629" actId="164"/>
          <ac:spMkLst>
            <pc:docMk/>
            <pc:sldMk cId="898122677" sldId="359"/>
            <ac:spMk id="12" creationId="{A8B42A40-EC0F-4BB1-A736-DEFD52E2424C}"/>
          </ac:spMkLst>
        </pc:spChg>
        <pc:spChg chg="add mod">
          <ac:chgData name="Jesús Alcalá" userId="bb6ba91b001233f7" providerId="LiveId" clId="{28B76FFA-4C73-4C3A-A532-7285AE8F0023}" dt="2023-12-20T19:48:23.599" v="629" actId="164"/>
          <ac:spMkLst>
            <pc:docMk/>
            <pc:sldMk cId="898122677" sldId="359"/>
            <ac:spMk id="13" creationId="{FA997978-9AB0-C594-BEB7-4299ACCA742B}"/>
          </ac:spMkLst>
        </pc:spChg>
        <pc:spChg chg="add mod">
          <ac:chgData name="Jesús Alcalá" userId="bb6ba91b001233f7" providerId="LiveId" clId="{28B76FFA-4C73-4C3A-A532-7285AE8F0023}" dt="2023-12-20T19:48:23.599" v="629" actId="164"/>
          <ac:spMkLst>
            <pc:docMk/>
            <pc:sldMk cId="898122677" sldId="359"/>
            <ac:spMk id="14" creationId="{3D9BE93C-C2F8-A71C-3EE2-D84B1DA567FD}"/>
          </ac:spMkLst>
        </pc:spChg>
        <pc:spChg chg="add mod">
          <ac:chgData name="Jesús Alcalá" userId="bb6ba91b001233f7" providerId="LiveId" clId="{28B76FFA-4C73-4C3A-A532-7285AE8F0023}" dt="2023-12-20T19:48:23.599" v="629" actId="164"/>
          <ac:spMkLst>
            <pc:docMk/>
            <pc:sldMk cId="898122677" sldId="359"/>
            <ac:spMk id="15" creationId="{2785604B-8995-4209-C1CD-AAE8BAAA2D2A}"/>
          </ac:spMkLst>
        </pc:spChg>
        <pc:spChg chg="add mod">
          <ac:chgData name="Jesús Alcalá" userId="bb6ba91b001233f7" providerId="LiveId" clId="{28B76FFA-4C73-4C3A-A532-7285AE8F0023}" dt="2023-12-20T19:48:23.599" v="629" actId="164"/>
          <ac:spMkLst>
            <pc:docMk/>
            <pc:sldMk cId="898122677" sldId="359"/>
            <ac:spMk id="16" creationId="{F721AF6E-078A-D345-237F-1BC40E6E711B}"/>
          </ac:spMkLst>
        </pc:spChg>
        <pc:spChg chg="add mod">
          <ac:chgData name="Jesús Alcalá" userId="bb6ba91b001233f7" providerId="LiveId" clId="{28B76FFA-4C73-4C3A-A532-7285AE8F0023}" dt="2023-12-20T19:58:45.743" v="921" actId="108"/>
          <ac:spMkLst>
            <pc:docMk/>
            <pc:sldMk cId="898122677" sldId="359"/>
            <ac:spMk id="18" creationId="{9E28F122-2743-D641-EF79-D4EB60E0CC58}"/>
          </ac:spMkLst>
        </pc:spChg>
        <pc:spChg chg="add mod">
          <ac:chgData name="Jesús Alcalá" userId="bb6ba91b001233f7" providerId="LiveId" clId="{28B76FFA-4C73-4C3A-A532-7285AE8F0023}" dt="2023-12-20T20:41:50.173" v="1952" actId="20577"/>
          <ac:spMkLst>
            <pc:docMk/>
            <pc:sldMk cId="898122677" sldId="359"/>
            <ac:spMk id="19" creationId="{5D3D79FF-FD9C-26D6-402F-3CDF5648FC7D}"/>
          </ac:spMkLst>
        </pc:spChg>
        <pc:spChg chg="add mod">
          <ac:chgData name="Jesús Alcalá" userId="bb6ba91b001233f7" providerId="LiveId" clId="{28B76FFA-4C73-4C3A-A532-7285AE8F0023}" dt="2023-12-20T20:42:47.100" v="2044" actId="20577"/>
          <ac:spMkLst>
            <pc:docMk/>
            <pc:sldMk cId="898122677" sldId="359"/>
            <ac:spMk id="20" creationId="{7A6520D5-42E2-1345-FCF2-706FF76038EC}"/>
          </ac:spMkLst>
        </pc:spChg>
        <pc:spChg chg="add mod">
          <ac:chgData name="Jesús Alcalá" userId="bb6ba91b001233f7" providerId="LiveId" clId="{28B76FFA-4C73-4C3A-A532-7285AE8F0023}" dt="2023-12-20T19:55:20.782" v="780" actId="1076"/>
          <ac:spMkLst>
            <pc:docMk/>
            <pc:sldMk cId="898122677" sldId="359"/>
            <ac:spMk id="24" creationId="{941746C7-CD1E-32CD-33CE-B8E3F6AE9924}"/>
          </ac:spMkLst>
        </pc:spChg>
        <pc:spChg chg="add mod">
          <ac:chgData name="Jesús Alcalá" userId="bb6ba91b001233f7" providerId="LiveId" clId="{28B76FFA-4C73-4C3A-A532-7285AE8F0023}" dt="2023-12-20T19:55:20.782" v="780" actId="1076"/>
          <ac:spMkLst>
            <pc:docMk/>
            <pc:sldMk cId="898122677" sldId="359"/>
            <ac:spMk id="25" creationId="{051DC0BA-2871-FE95-23EA-631952568077}"/>
          </ac:spMkLst>
        </pc:spChg>
        <pc:spChg chg="add mod">
          <ac:chgData name="Jesús Alcalá" userId="bb6ba91b001233f7" providerId="LiveId" clId="{28B76FFA-4C73-4C3A-A532-7285AE8F0023}" dt="2023-12-20T19:55:31.805" v="792" actId="1036"/>
          <ac:spMkLst>
            <pc:docMk/>
            <pc:sldMk cId="898122677" sldId="359"/>
            <ac:spMk id="26" creationId="{8EB09B54-940F-87DE-36B9-A087F94C80D9}"/>
          </ac:spMkLst>
        </pc:spChg>
        <pc:spChg chg="add mod">
          <ac:chgData name="Jesús Alcalá" userId="bb6ba91b001233f7" providerId="LiveId" clId="{28B76FFA-4C73-4C3A-A532-7285AE8F0023}" dt="2023-12-20T19:55:36.033" v="793" actId="14100"/>
          <ac:spMkLst>
            <pc:docMk/>
            <pc:sldMk cId="898122677" sldId="359"/>
            <ac:spMk id="27" creationId="{CB2EB399-0B34-F7F6-4044-36EFD84F3621}"/>
          </ac:spMkLst>
        </pc:spChg>
        <pc:spChg chg="add mod">
          <ac:chgData name="Jesús Alcalá" userId="bb6ba91b001233f7" providerId="LiveId" clId="{28B76FFA-4C73-4C3A-A532-7285AE8F0023}" dt="2023-12-20T19:55:20.782" v="780" actId="1076"/>
          <ac:spMkLst>
            <pc:docMk/>
            <pc:sldMk cId="898122677" sldId="359"/>
            <ac:spMk id="28" creationId="{BA3295A6-A4C2-180B-D570-A8159A6A1330}"/>
          </ac:spMkLst>
        </pc:spChg>
        <pc:spChg chg="add mod">
          <ac:chgData name="Jesús Alcalá" userId="bb6ba91b001233f7" providerId="LiveId" clId="{28B76FFA-4C73-4C3A-A532-7285AE8F0023}" dt="2023-12-20T19:55:20.782" v="780" actId="1076"/>
          <ac:spMkLst>
            <pc:docMk/>
            <pc:sldMk cId="898122677" sldId="359"/>
            <ac:spMk id="29" creationId="{B5EF8D20-7475-B947-AE3A-85A14F8D72CC}"/>
          </ac:spMkLst>
        </pc:spChg>
        <pc:spChg chg="add del mod">
          <ac:chgData name="Jesús Alcalá" userId="bb6ba91b001233f7" providerId="LiveId" clId="{28B76FFA-4C73-4C3A-A532-7285AE8F0023}" dt="2023-12-20T19:54:41.388" v="767"/>
          <ac:spMkLst>
            <pc:docMk/>
            <pc:sldMk cId="898122677" sldId="359"/>
            <ac:spMk id="30" creationId="{74537616-6B73-E7D2-4A41-ACDB48A65DCD}"/>
          </ac:spMkLst>
        </pc:spChg>
        <pc:spChg chg="add mod">
          <ac:chgData name="Jesús Alcalá" userId="bb6ba91b001233f7" providerId="LiveId" clId="{28B76FFA-4C73-4C3A-A532-7285AE8F0023}" dt="2023-12-20T19:55:20.782" v="780" actId="1076"/>
          <ac:spMkLst>
            <pc:docMk/>
            <pc:sldMk cId="898122677" sldId="359"/>
            <ac:spMk id="31" creationId="{A9D45F2C-DFFA-1CDE-94A8-A5643F5588DA}"/>
          </ac:spMkLst>
        </pc:spChg>
        <pc:spChg chg="add mod">
          <ac:chgData name="Jesús Alcalá" userId="bb6ba91b001233f7" providerId="LiveId" clId="{28B76FFA-4C73-4C3A-A532-7285AE8F0023}" dt="2023-12-20T19:55:20.782" v="780" actId="1076"/>
          <ac:spMkLst>
            <pc:docMk/>
            <pc:sldMk cId="898122677" sldId="359"/>
            <ac:spMk id="32" creationId="{7280EDE7-4ACC-18C6-F791-05EC4BE7C093}"/>
          </ac:spMkLst>
        </pc:spChg>
        <pc:spChg chg="add mod">
          <ac:chgData name="Jesús Alcalá" userId="bb6ba91b001233f7" providerId="LiveId" clId="{28B76FFA-4C73-4C3A-A532-7285AE8F0023}" dt="2023-12-20T19:55:54.979" v="814" actId="20577"/>
          <ac:spMkLst>
            <pc:docMk/>
            <pc:sldMk cId="898122677" sldId="359"/>
            <ac:spMk id="33" creationId="{B4D19353-BEAD-1325-3EB8-DE6A8A91B969}"/>
          </ac:spMkLst>
        </pc:spChg>
        <pc:spChg chg="add mod">
          <ac:chgData name="Jesús Alcalá" userId="bb6ba91b001233f7" providerId="LiveId" clId="{28B76FFA-4C73-4C3A-A532-7285AE8F0023}" dt="2023-12-20T19:55:46.154" v="796" actId="14100"/>
          <ac:spMkLst>
            <pc:docMk/>
            <pc:sldMk cId="898122677" sldId="359"/>
            <ac:spMk id="34" creationId="{D5DF3714-21D8-2151-7915-EF908E384611}"/>
          </ac:spMkLst>
        </pc:spChg>
        <pc:spChg chg="add mod">
          <ac:chgData name="Jesús Alcalá" userId="bb6ba91b001233f7" providerId="LiveId" clId="{28B76FFA-4C73-4C3A-A532-7285AE8F0023}" dt="2023-12-21T02:15:23.553" v="3677" actId="14100"/>
          <ac:spMkLst>
            <pc:docMk/>
            <pc:sldMk cId="898122677" sldId="359"/>
            <ac:spMk id="35" creationId="{8062A3C1-B0D8-E346-4878-E2D1C7999941}"/>
          </ac:spMkLst>
        </pc:spChg>
        <pc:spChg chg="add mod">
          <ac:chgData name="Jesús Alcalá" userId="bb6ba91b001233f7" providerId="LiveId" clId="{28B76FFA-4C73-4C3A-A532-7285AE8F0023}" dt="2023-12-20T19:56:51.616" v="852" actId="20577"/>
          <ac:spMkLst>
            <pc:docMk/>
            <pc:sldMk cId="898122677" sldId="359"/>
            <ac:spMk id="37" creationId="{953F532E-99B7-C77E-8F8D-4332161692A8}"/>
          </ac:spMkLst>
        </pc:spChg>
        <pc:spChg chg="add mod">
          <ac:chgData name="Jesús Alcalá" userId="bb6ba91b001233f7" providerId="LiveId" clId="{28B76FFA-4C73-4C3A-A532-7285AE8F0023}" dt="2023-12-20T19:56:32.785" v="816" actId="1076"/>
          <ac:spMkLst>
            <pc:docMk/>
            <pc:sldMk cId="898122677" sldId="359"/>
            <ac:spMk id="38" creationId="{4FBB4900-36EE-E9F6-15C4-6ED30663170A}"/>
          </ac:spMkLst>
        </pc:spChg>
        <pc:spChg chg="add mod">
          <ac:chgData name="Jesús Alcalá" userId="bb6ba91b001233f7" providerId="LiveId" clId="{28B76FFA-4C73-4C3A-A532-7285AE8F0023}" dt="2023-12-20T19:56:48.893" v="838" actId="20577"/>
          <ac:spMkLst>
            <pc:docMk/>
            <pc:sldMk cId="898122677" sldId="359"/>
            <ac:spMk id="39" creationId="{00EB616C-125E-55C2-EE03-7A110998947F}"/>
          </ac:spMkLst>
        </pc:spChg>
        <pc:spChg chg="add mod">
          <ac:chgData name="Jesús Alcalá" userId="bb6ba91b001233f7" providerId="LiveId" clId="{28B76FFA-4C73-4C3A-A532-7285AE8F0023}" dt="2023-12-20T19:56:32.785" v="816" actId="1076"/>
          <ac:spMkLst>
            <pc:docMk/>
            <pc:sldMk cId="898122677" sldId="359"/>
            <ac:spMk id="40" creationId="{621B93EB-46B9-7457-EB68-655FF007FDB6}"/>
          </ac:spMkLst>
        </pc:spChg>
        <pc:spChg chg="add mod">
          <ac:chgData name="Jesús Alcalá" userId="bb6ba91b001233f7" providerId="LiveId" clId="{28B76FFA-4C73-4C3A-A532-7285AE8F0023}" dt="2023-12-20T19:56:52.826" v="859" actId="20577"/>
          <ac:spMkLst>
            <pc:docMk/>
            <pc:sldMk cId="898122677" sldId="359"/>
            <ac:spMk id="41" creationId="{3181B7E0-E11F-07C7-03B1-D3A03D946F35}"/>
          </ac:spMkLst>
        </pc:spChg>
        <pc:spChg chg="add mod">
          <ac:chgData name="Jesús Alcalá" userId="bb6ba91b001233f7" providerId="LiveId" clId="{28B76FFA-4C73-4C3A-A532-7285AE8F0023}" dt="2023-12-20T19:56:32.785" v="816" actId="1076"/>
          <ac:spMkLst>
            <pc:docMk/>
            <pc:sldMk cId="898122677" sldId="359"/>
            <ac:spMk id="42" creationId="{5C782446-AD0E-EDDD-1F0C-BA1868DA3908}"/>
          </ac:spMkLst>
        </pc:spChg>
        <pc:spChg chg="add mod">
          <ac:chgData name="Jesús Alcalá" userId="bb6ba91b001233f7" providerId="LiveId" clId="{28B76FFA-4C73-4C3A-A532-7285AE8F0023}" dt="2023-12-20T19:56:32.785" v="816" actId="1076"/>
          <ac:spMkLst>
            <pc:docMk/>
            <pc:sldMk cId="898122677" sldId="359"/>
            <ac:spMk id="43" creationId="{86BB18D2-938B-7480-F237-A489E5B4DE2A}"/>
          </ac:spMkLst>
        </pc:spChg>
        <pc:spChg chg="add mod">
          <ac:chgData name="Jesús Alcalá" userId="bb6ba91b001233f7" providerId="LiveId" clId="{28B76FFA-4C73-4C3A-A532-7285AE8F0023}" dt="2023-12-20T19:56:32.785" v="816" actId="1076"/>
          <ac:spMkLst>
            <pc:docMk/>
            <pc:sldMk cId="898122677" sldId="359"/>
            <ac:spMk id="44" creationId="{7C3925E0-1C03-26C4-7841-0B41C0EFC6EB}"/>
          </ac:spMkLst>
        </pc:spChg>
        <pc:spChg chg="add mod">
          <ac:chgData name="Jesús Alcalá" userId="bb6ba91b001233f7" providerId="LiveId" clId="{28B76FFA-4C73-4C3A-A532-7285AE8F0023}" dt="2023-12-20T19:56:50.317" v="845" actId="20577"/>
          <ac:spMkLst>
            <pc:docMk/>
            <pc:sldMk cId="898122677" sldId="359"/>
            <ac:spMk id="45" creationId="{B12B3DA8-14B5-48E7-B27B-29E2D0D9A5E1}"/>
          </ac:spMkLst>
        </pc:spChg>
        <pc:spChg chg="add mod">
          <ac:chgData name="Jesús Alcalá" userId="bb6ba91b001233f7" providerId="LiveId" clId="{28B76FFA-4C73-4C3A-A532-7285AE8F0023}" dt="2023-12-20T19:56:32.785" v="816" actId="1076"/>
          <ac:spMkLst>
            <pc:docMk/>
            <pc:sldMk cId="898122677" sldId="359"/>
            <ac:spMk id="46" creationId="{3021BA29-FB2F-D483-90FF-5047CC28AFFF}"/>
          </ac:spMkLst>
        </pc:spChg>
        <pc:spChg chg="add mod">
          <ac:chgData name="Jesús Alcalá" userId="bb6ba91b001233f7" providerId="LiveId" clId="{28B76FFA-4C73-4C3A-A532-7285AE8F0023}" dt="2023-12-20T20:00:12.753" v="955" actId="6549"/>
          <ac:spMkLst>
            <pc:docMk/>
            <pc:sldMk cId="898122677" sldId="359"/>
            <ac:spMk id="48" creationId="{86B2E1C2-776B-674A-4520-EEE83CF7DAAC}"/>
          </ac:spMkLst>
        </pc:spChg>
        <pc:spChg chg="add del mod">
          <ac:chgData name="Jesús Alcalá" userId="bb6ba91b001233f7" providerId="LiveId" clId="{28B76FFA-4C73-4C3A-A532-7285AE8F0023}" dt="2023-12-20T19:57:32.178" v="882" actId="478"/>
          <ac:spMkLst>
            <pc:docMk/>
            <pc:sldMk cId="898122677" sldId="359"/>
            <ac:spMk id="51" creationId="{47D3B4CD-3024-65C8-8AA3-BDC77C1EB9C4}"/>
          </ac:spMkLst>
        </pc:spChg>
        <pc:spChg chg="add mod">
          <ac:chgData name="Jesús Alcalá" userId="bb6ba91b001233f7" providerId="LiveId" clId="{28B76FFA-4C73-4C3A-A532-7285AE8F0023}" dt="2023-12-20T20:03:14.466" v="991"/>
          <ac:spMkLst>
            <pc:docMk/>
            <pc:sldMk cId="898122677" sldId="359"/>
            <ac:spMk id="53" creationId="{034B4B9B-C22E-EE35-EE2B-EBBD8013FF01}"/>
          </ac:spMkLst>
        </pc:spChg>
        <pc:spChg chg="add mod">
          <ac:chgData name="Jesús Alcalá" userId="bb6ba91b001233f7" providerId="LiveId" clId="{28B76FFA-4C73-4C3A-A532-7285AE8F0023}" dt="2023-12-20T19:58:01.985" v="906" actId="1036"/>
          <ac:spMkLst>
            <pc:docMk/>
            <pc:sldMk cId="898122677" sldId="359"/>
            <ac:spMk id="55" creationId="{F36AE56E-7091-9A50-442E-4EFC5EFA9476}"/>
          </ac:spMkLst>
        </pc:spChg>
        <pc:spChg chg="add mod">
          <ac:chgData name="Jesús Alcalá" userId="bb6ba91b001233f7" providerId="LiveId" clId="{28B76FFA-4C73-4C3A-A532-7285AE8F0023}" dt="2023-12-20T19:59:13.659" v="934" actId="20577"/>
          <ac:spMkLst>
            <pc:docMk/>
            <pc:sldMk cId="898122677" sldId="359"/>
            <ac:spMk id="56" creationId="{93BC5E05-E998-6352-8EDE-1EA14FEA3803}"/>
          </ac:spMkLst>
        </pc:spChg>
        <pc:spChg chg="add mod">
          <ac:chgData name="Jesús Alcalá" userId="bb6ba91b001233f7" providerId="LiveId" clId="{28B76FFA-4C73-4C3A-A532-7285AE8F0023}" dt="2023-12-20T20:03:22.695" v="998" actId="20577"/>
          <ac:spMkLst>
            <pc:docMk/>
            <pc:sldMk cId="898122677" sldId="359"/>
            <ac:spMk id="58" creationId="{64B07399-6E5E-EAFD-BBF3-B1DCEF4B15C6}"/>
          </ac:spMkLst>
        </pc:spChg>
        <pc:spChg chg="add mod">
          <ac:chgData name="Jesús Alcalá" userId="bb6ba91b001233f7" providerId="LiveId" clId="{28B76FFA-4C73-4C3A-A532-7285AE8F0023}" dt="2023-12-20T20:00:40.337" v="966" actId="20577"/>
          <ac:spMkLst>
            <pc:docMk/>
            <pc:sldMk cId="898122677" sldId="359"/>
            <ac:spMk id="63" creationId="{CCFBF794-8175-8752-36B5-3D4A10A0B7AE}"/>
          </ac:spMkLst>
        </pc:spChg>
        <pc:spChg chg="add mod">
          <ac:chgData name="Jesús Alcalá" userId="bb6ba91b001233f7" providerId="LiveId" clId="{28B76FFA-4C73-4C3A-A532-7285AE8F0023}" dt="2023-12-20T20:02:13.087" v="969" actId="1076"/>
          <ac:spMkLst>
            <pc:docMk/>
            <pc:sldMk cId="898122677" sldId="359"/>
            <ac:spMk id="1027" creationId="{DE9D90C2-14C2-5BD6-DA08-3BAE211B5836}"/>
          </ac:spMkLst>
        </pc:spChg>
        <pc:spChg chg="add mod">
          <ac:chgData name="Jesús Alcalá" userId="bb6ba91b001233f7" providerId="LiveId" clId="{28B76FFA-4C73-4C3A-A532-7285AE8F0023}" dt="2023-12-21T02:15:59.501" v="3713" actId="1037"/>
          <ac:spMkLst>
            <pc:docMk/>
            <pc:sldMk cId="898122677" sldId="359"/>
            <ac:spMk id="1031" creationId="{9550F367-DB8F-DD78-B75E-BE77BBC62908}"/>
          </ac:spMkLst>
        </pc:spChg>
        <pc:grpChg chg="add mod">
          <ac:chgData name="Jesús Alcalá" userId="bb6ba91b001233f7" providerId="LiveId" clId="{28B76FFA-4C73-4C3A-A532-7285AE8F0023}" dt="2023-12-20T19:48:23.599" v="629" actId="164"/>
          <ac:grpSpMkLst>
            <pc:docMk/>
            <pc:sldMk cId="898122677" sldId="359"/>
            <ac:grpSpMk id="17" creationId="{94066E1D-AD28-AB53-1915-B4F2AC6908D8}"/>
          </ac:grpSpMkLst>
        </pc:grpChg>
        <pc:picChg chg="del mod">
          <ac:chgData name="Jesús Alcalá" userId="bb6ba91b001233f7" providerId="LiveId" clId="{28B76FFA-4C73-4C3A-A532-7285AE8F0023}" dt="2023-12-20T19:46:55.557" v="600" actId="478"/>
          <ac:picMkLst>
            <pc:docMk/>
            <pc:sldMk cId="898122677" sldId="359"/>
            <ac:picMk id="1026" creationId="{739D9223-00F4-1580-339F-7096E200CC5F}"/>
          </ac:picMkLst>
        </pc:picChg>
        <pc:picChg chg="del mod">
          <ac:chgData name="Jesús Alcalá" userId="bb6ba91b001233f7" providerId="LiveId" clId="{28B76FFA-4C73-4C3A-A532-7285AE8F0023}" dt="2023-12-20T19:46:56.636" v="601" actId="478"/>
          <ac:picMkLst>
            <pc:docMk/>
            <pc:sldMk cId="898122677" sldId="359"/>
            <ac:picMk id="1028" creationId="{7A0394A7-676E-94FF-BEA9-17057F8569C6}"/>
          </ac:picMkLst>
        </pc:picChg>
        <pc:cxnChg chg="mod">
          <ac:chgData name="Jesús Alcalá" userId="bb6ba91b001233f7" providerId="LiveId" clId="{28B76FFA-4C73-4C3A-A532-7285AE8F0023}" dt="2023-12-20T19:58:01.985" v="906" actId="1036"/>
          <ac:cxnSpMkLst>
            <pc:docMk/>
            <pc:sldMk cId="898122677" sldId="359"/>
            <ac:cxnSpMk id="9" creationId="{41D0A748-BE3F-3CEC-8DAD-541D470B0CA3}"/>
          </ac:cxnSpMkLst>
        </pc:cxnChg>
        <pc:cxnChg chg="add del mod">
          <ac:chgData name="Jesús Alcalá" userId="bb6ba91b001233f7" providerId="LiveId" clId="{28B76FFA-4C73-4C3A-A532-7285AE8F0023}" dt="2023-12-20T19:50:39.043" v="699" actId="478"/>
          <ac:cxnSpMkLst>
            <pc:docMk/>
            <pc:sldMk cId="898122677" sldId="359"/>
            <ac:cxnSpMk id="19" creationId="{79DEFE9A-9D82-D0F5-C29F-02F7FB4C1CD5}"/>
          </ac:cxnSpMkLst>
        </pc:cxnChg>
        <pc:cxnChg chg="add mod">
          <ac:chgData name="Jesús Alcalá" userId="bb6ba91b001233f7" providerId="LiveId" clId="{28B76FFA-4C73-4C3A-A532-7285AE8F0023}" dt="2023-12-20T19:51:59.991" v="703" actId="1076"/>
          <ac:cxnSpMkLst>
            <pc:docMk/>
            <pc:sldMk cId="898122677" sldId="359"/>
            <ac:cxnSpMk id="22" creationId="{B92E2BA9-E46C-EFDE-7995-1C7E4B607E87}"/>
          </ac:cxnSpMkLst>
        </pc:cxnChg>
        <pc:cxnChg chg="add mod">
          <ac:chgData name="Jesús Alcalá" userId="bb6ba91b001233f7" providerId="LiveId" clId="{28B76FFA-4C73-4C3A-A532-7285AE8F0023}" dt="2023-12-20T19:56:43.876" v="832" actId="14100"/>
          <ac:cxnSpMkLst>
            <pc:docMk/>
            <pc:sldMk cId="898122677" sldId="359"/>
            <ac:cxnSpMk id="36" creationId="{7A162FA2-9B55-FADB-B303-D8F338EFABAD}"/>
          </ac:cxnSpMkLst>
        </pc:cxnChg>
        <pc:cxnChg chg="add mod">
          <ac:chgData name="Jesús Alcalá" userId="bb6ba91b001233f7" providerId="LiveId" clId="{28B76FFA-4C73-4C3A-A532-7285AE8F0023}" dt="2023-12-20T20:00:15.991" v="956" actId="14100"/>
          <ac:cxnSpMkLst>
            <pc:docMk/>
            <pc:sldMk cId="898122677" sldId="359"/>
            <ac:cxnSpMk id="49" creationId="{046D4F21-DCB1-9C75-713F-B70514FD6600}"/>
          </ac:cxnSpMkLst>
        </pc:cxnChg>
        <pc:cxnChg chg="add del mod">
          <ac:chgData name="Jesús Alcalá" userId="bb6ba91b001233f7" providerId="LiveId" clId="{28B76FFA-4C73-4C3A-A532-7285AE8F0023}" dt="2023-12-20T19:57:32.178" v="882" actId="478"/>
          <ac:cxnSpMkLst>
            <pc:docMk/>
            <pc:sldMk cId="898122677" sldId="359"/>
            <ac:cxnSpMk id="52" creationId="{F4FCE7C1-BFA8-FD76-6203-2740D9D15F7C}"/>
          </ac:cxnSpMkLst>
        </pc:cxnChg>
        <pc:cxnChg chg="add mod">
          <ac:chgData name="Jesús Alcalá" userId="bb6ba91b001233f7" providerId="LiveId" clId="{28B76FFA-4C73-4C3A-A532-7285AE8F0023}" dt="2023-12-20T20:03:17.172" v="992" actId="14100"/>
          <ac:cxnSpMkLst>
            <pc:docMk/>
            <pc:sldMk cId="898122677" sldId="359"/>
            <ac:cxnSpMk id="54" creationId="{614AFF50-5FAC-9EA5-B6BF-2A7B33FC6285}"/>
          </ac:cxnSpMkLst>
        </pc:cxnChg>
        <pc:cxnChg chg="add mod">
          <ac:chgData name="Jesús Alcalá" userId="bb6ba91b001233f7" providerId="LiveId" clId="{28B76FFA-4C73-4C3A-A532-7285AE8F0023}" dt="2023-12-20T19:59:10.162" v="924" actId="1076"/>
          <ac:cxnSpMkLst>
            <pc:docMk/>
            <pc:sldMk cId="898122677" sldId="359"/>
            <ac:cxnSpMk id="57" creationId="{152F35C4-2853-5A59-1CFF-16461BE21068}"/>
          </ac:cxnSpMkLst>
        </pc:cxnChg>
        <pc:cxnChg chg="add mod">
          <ac:chgData name="Jesús Alcalá" userId="bb6ba91b001233f7" providerId="LiveId" clId="{28B76FFA-4C73-4C3A-A532-7285AE8F0023}" dt="2023-12-20T20:00:00.605" v="954" actId="14100"/>
          <ac:cxnSpMkLst>
            <pc:docMk/>
            <pc:sldMk cId="898122677" sldId="359"/>
            <ac:cxnSpMk id="59" creationId="{D11BE88D-D510-5C55-87D9-EE8F35875E67}"/>
          </ac:cxnSpMkLst>
        </pc:cxnChg>
        <pc:cxnChg chg="add mod">
          <ac:chgData name="Jesús Alcalá" userId="bb6ba91b001233f7" providerId="LiveId" clId="{28B76FFA-4C73-4C3A-A532-7285AE8F0023}" dt="2023-12-20T20:00:44.158" v="967" actId="14100"/>
          <ac:cxnSpMkLst>
            <pc:docMk/>
            <pc:sldMk cId="898122677" sldId="359"/>
            <ac:cxnSpMk id="1024" creationId="{83E52976-8C3B-13BA-FC3B-6F707D5A4532}"/>
          </ac:cxnSpMkLst>
        </pc:cxnChg>
        <pc:cxnChg chg="add mod">
          <ac:chgData name="Jesús Alcalá" userId="bb6ba91b001233f7" providerId="LiveId" clId="{28B76FFA-4C73-4C3A-A532-7285AE8F0023}" dt="2023-12-20T20:02:13.087" v="969" actId="1076"/>
          <ac:cxnSpMkLst>
            <pc:docMk/>
            <pc:sldMk cId="898122677" sldId="359"/>
            <ac:cxnSpMk id="1029" creationId="{EDEB179E-7519-1037-F249-B90DF1EA8D80}"/>
          </ac:cxnSpMkLst>
        </pc:cxnChg>
        <pc:cxnChg chg="add mod">
          <ac:chgData name="Jesús Alcalá" userId="bb6ba91b001233f7" providerId="LiveId" clId="{28B76FFA-4C73-4C3A-A532-7285AE8F0023}" dt="2023-12-21T02:15:52.809" v="3710" actId="1037"/>
          <ac:cxnSpMkLst>
            <pc:docMk/>
            <pc:sldMk cId="898122677" sldId="359"/>
            <ac:cxnSpMk id="1032" creationId="{ACA5DD0E-B204-20A5-A7B4-BDB9211C921E}"/>
          </ac:cxnSpMkLst>
        </pc:cxnChg>
      </pc:sldChg>
      <pc:sldChg chg="modSp add mod">
        <pc:chgData name="Jesús Alcalá" userId="bb6ba91b001233f7" providerId="LiveId" clId="{28B76FFA-4C73-4C3A-A532-7285AE8F0023}" dt="2023-12-20T20:09:07.598" v="1015" actId="6549"/>
        <pc:sldMkLst>
          <pc:docMk/>
          <pc:sldMk cId="1025957755" sldId="360"/>
        </pc:sldMkLst>
        <pc:spChg chg="mod">
          <ac:chgData name="Jesús Alcalá" userId="bb6ba91b001233f7" providerId="LiveId" clId="{28B76FFA-4C73-4C3A-A532-7285AE8F0023}" dt="2023-12-20T20:09:07.598" v="1015" actId="6549"/>
          <ac:spMkLst>
            <pc:docMk/>
            <pc:sldMk cId="1025957755" sldId="360"/>
            <ac:spMk id="4" creationId="{A0781714-B6E2-C9CE-61CE-FC402858669F}"/>
          </ac:spMkLst>
        </pc:spChg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4280772839" sldId="360"/>
        </pc:sldMkLst>
      </pc:sldChg>
      <pc:sldChg chg="modSp add mod">
        <pc:chgData name="Jesús Alcalá" userId="bb6ba91b001233f7" providerId="LiveId" clId="{28B76FFA-4C73-4C3A-A532-7285AE8F0023}" dt="2023-12-20T20:09:15.079" v="1017" actId="6549"/>
        <pc:sldMkLst>
          <pc:docMk/>
          <pc:sldMk cId="57788649" sldId="361"/>
        </pc:sldMkLst>
        <pc:spChg chg="mod">
          <ac:chgData name="Jesús Alcalá" userId="bb6ba91b001233f7" providerId="LiveId" clId="{28B76FFA-4C73-4C3A-A532-7285AE8F0023}" dt="2023-12-20T20:09:15.079" v="1017" actId="6549"/>
          <ac:spMkLst>
            <pc:docMk/>
            <pc:sldMk cId="57788649" sldId="361"/>
            <ac:spMk id="4" creationId="{A0781714-B6E2-C9CE-61CE-FC402858669F}"/>
          </ac:spMkLst>
        </pc:spChg>
      </pc:sldChg>
      <pc:sldChg chg="modSp add mod">
        <pc:chgData name="Jesús Alcalá" userId="bb6ba91b001233f7" providerId="LiveId" clId="{28B76FFA-4C73-4C3A-A532-7285AE8F0023}" dt="2023-12-20T20:09:22.664" v="1019" actId="6549"/>
        <pc:sldMkLst>
          <pc:docMk/>
          <pc:sldMk cId="718759193" sldId="362"/>
        </pc:sldMkLst>
        <pc:spChg chg="mod">
          <ac:chgData name="Jesús Alcalá" userId="bb6ba91b001233f7" providerId="LiveId" clId="{28B76FFA-4C73-4C3A-A532-7285AE8F0023}" dt="2023-12-20T20:09:22.664" v="1019" actId="6549"/>
          <ac:spMkLst>
            <pc:docMk/>
            <pc:sldMk cId="718759193" sldId="362"/>
            <ac:spMk id="4" creationId="{A0781714-B6E2-C9CE-61CE-FC402858669F}"/>
          </ac:spMkLst>
        </pc:spChg>
      </pc:sldChg>
      <pc:sldChg chg="modSp add mod">
        <pc:chgData name="Jesús Alcalá" userId="bb6ba91b001233f7" providerId="LiveId" clId="{28B76FFA-4C73-4C3A-A532-7285AE8F0023}" dt="2023-12-20T20:09:28.735" v="1020"/>
        <pc:sldMkLst>
          <pc:docMk/>
          <pc:sldMk cId="1716558608" sldId="363"/>
        </pc:sldMkLst>
        <pc:spChg chg="mod">
          <ac:chgData name="Jesús Alcalá" userId="bb6ba91b001233f7" providerId="LiveId" clId="{28B76FFA-4C73-4C3A-A532-7285AE8F0023}" dt="2023-12-20T20:09:28.735" v="1020"/>
          <ac:spMkLst>
            <pc:docMk/>
            <pc:sldMk cId="1716558608" sldId="363"/>
            <ac:spMk id="4" creationId="{A0781714-B6E2-C9CE-61CE-FC402858669F}"/>
          </ac:spMkLst>
        </pc:spChg>
      </pc:sldChg>
      <pc:sldChg chg="modSp add mod">
        <pc:chgData name="Jesús Alcalá" userId="bb6ba91b001233f7" providerId="LiveId" clId="{28B76FFA-4C73-4C3A-A532-7285AE8F0023}" dt="2023-12-20T20:09:40.415" v="1022" actId="6549"/>
        <pc:sldMkLst>
          <pc:docMk/>
          <pc:sldMk cId="1280802822" sldId="364"/>
        </pc:sldMkLst>
        <pc:spChg chg="mod">
          <ac:chgData name="Jesús Alcalá" userId="bb6ba91b001233f7" providerId="LiveId" clId="{28B76FFA-4C73-4C3A-A532-7285AE8F0023}" dt="2023-12-20T20:09:40.415" v="1022" actId="6549"/>
          <ac:spMkLst>
            <pc:docMk/>
            <pc:sldMk cId="1280802822" sldId="364"/>
            <ac:spMk id="4" creationId="{A0781714-B6E2-C9CE-61CE-FC402858669F}"/>
          </ac:spMkLst>
        </pc:spChg>
      </pc:sldChg>
      <pc:sldChg chg="modSp add mod">
        <pc:chgData name="Jesús Alcalá" userId="bb6ba91b001233f7" providerId="LiveId" clId="{28B76FFA-4C73-4C3A-A532-7285AE8F0023}" dt="2023-12-20T20:09:48.570" v="1023"/>
        <pc:sldMkLst>
          <pc:docMk/>
          <pc:sldMk cId="1019819363" sldId="365"/>
        </pc:sldMkLst>
        <pc:spChg chg="mod">
          <ac:chgData name="Jesús Alcalá" userId="bb6ba91b001233f7" providerId="LiveId" clId="{28B76FFA-4C73-4C3A-A532-7285AE8F0023}" dt="2023-12-20T20:09:48.570" v="1023"/>
          <ac:spMkLst>
            <pc:docMk/>
            <pc:sldMk cId="1019819363" sldId="365"/>
            <ac:spMk id="4" creationId="{A0781714-B6E2-C9CE-61CE-FC402858669F}"/>
          </ac:spMkLst>
        </pc:spChg>
      </pc:sldChg>
      <pc:sldChg chg="modSp add mod">
        <pc:chgData name="Jesús Alcalá" userId="bb6ba91b001233f7" providerId="LiveId" clId="{28B76FFA-4C73-4C3A-A532-7285AE8F0023}" dt="2023-12-20T20:09:59.344" v="1025" actId="6549"/>
        <pc:sldMkLst>
          <pc:docMk/>
          <pc:sldMk cId="1613786640" sldId="366"/>
        </pc:sldMkLst>
        <pc:spChg chg="mod">
          <ac:chgData name="Jesús Alcalá" userId="bb6ba91b001233f7" providerId="LiveId" clId="{28B76FFA-4C73-4C3A-A532-7285AE8F0023}" dt="2023-12-20T20:09:59.344" v="1025" actId="6549"/>
          <ac:spMkLst>
            <pc:docMk/>
            <pc:sldMk cId="1613786640" sldId="366"/>
            <ac:spMk id="4" creationId="{A0781714-B6E2-C9CE-61CE-FC402858669F}"/>
          </ac:spMkLst>
        </pc:spChg>
      </pc:sldChg>
      <pc:sldChg chg="modSp add mod">
        <pc:chgData name="Jesús Alcalá" userId="bb6ba91b001233f7" providerId="LiveId" clId="{28B76FFA-4C73-4C3A-A532-7285AE8F0023}" dt="2023-12-20T20:10:07.758" v="1027" actId="6549"/>
        <pc:sldMkLst>
          <pc:docMk/>
          <pc:sldMk cId="1343413336" sldId="367"/>
        </pc:sldMkLst>
        <pc:spChg chg="mod">
          <ac:chgData name="Jesús Alcalá" userId="bb6ba91b001233f7" providerId="LiveId" clId="{28B76FFA-4C73-4C3A-A532-7285AE8F0023}" dt="2023-12-20T20:10:07.758" v="1027" actId="6549"/>
          <ac:spMkLst>
            <pc:docMk/>
            <pc:sldMk cId="1343413336" sldId="367"/>
            <ac:spMk id="4" creationId="{A0781714-B6E2-C9CE-61CE-FC402858669F}"/>
          </ac:spMkLst>
        </pc:spChg>
      </pc:sldChg>
      <pc:sldChg chg="delSp add mod">
        <pc:chgData name="Jesús Alcalá" userId="bb6ba91b001233f7" providerId="LiveId" clId="{28B76FFA-4C73-4C3A-A532-7285AE8F0023}" dt="2023-12-20T20:12:26.589" v="1070" actId="478"/>
        <pc:sldMkLst>
          <pc:docMk/>
          <pc:sldMk cId="1177481880" sldId="368"/>
        </pc:sldMkLst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18" creationId="{9E28F122-2743-D641-EF79-D4EB60E0CC58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24" creationId="{941746C7-CD1E-32CD-33CE-B8E3F6AE9924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25" creationId="{051DC0BA-2871-FE95-23EA-631952568077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26" creationId="{8EB09B54-940F-87DE-36B9-A087F94C80D9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27" creationId="{CB2EB399-0B34-F7F6-4044-36EFD84F3621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28" creationId="{BA3295A6-A4C2-180B-D570-A8159A6A1330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29" creationId="{B5EF8D20-7475-B947-AE3A-85A14F8D72CC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31" creationId="{A9D45F2C-DFFA-1CDE-94A8-A5643F5588DA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32" creationId="{7280EDE7-4ACC-18C6-F791-05EC4BE7C093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33" creationId="{B4D19353-BEAD-1325-3EB8-DE6A8A91B969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34" creationId="{D5DF3714-21D8-2151-7915-EF908E384611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35" creationId="{8062A3C1-B0D8-E346-4878-E2D1C7999941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37" creationId="{953F532E-99B7-C77E-8F8D-4332161692A8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38" creationId="{4FBB4900-36EE-E9F6-15C4-6ED30663170A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39" creationId="{00EB616C-125E-55C2-EE03-7A110998947F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40" creationId="{621B93EB-46B9-7457-EB68-655FF007FDB6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41" creationId="{3181B7E0-E11F-07C7-03B1-D3A03D946F35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42" creationId="{5C782446-AD0E-EDDD-1F0C-BA1868DA3908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43" creationId="{86BB18D2-938B-7480-F237-A489E5B4DE2A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44" creationId="{7C3925E0-1C03-26C4-7841-0B41C0EFC6EB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45" creationId="{B12B3DA8-14B5-48E7-B27B-29E2D0D9A5E1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46" creationId="{3021BA29-FB2F-D483-90FF-5047CC28AFFF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48" creationId="{86B2E1C2-776B-674A-4520-EEE83CF7DAAC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53" creationId="{034B4B9B-C22E-EE35-EE2B-EBBD8013FF01}"/>
          </ac:spMkLst>
        </pc:spChg>
        <pc:spChg chg="del">
          <ac:chgData name="Jesús Alcalá" userId="bb6ba91b001233f7" providerId="LiveId" clId="{28B76FFA-4C73-4C3A-A532-7285AE8F0023}" dt="2023-12-20T20:12:26.589" v="1070" actId="478"/>
          <ac:spMkLst>
            <pc:docMk/>
            <pc:sldMk cId="1177481880" sldId="368"/>
            <ac:spMk id="55" creationId="{F36AE56E-7091-9A50-442E-4EFC5EFA9476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56" creationId="{93BC5E05-E998-6352-8EDE-1EA14FEA3803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58" creationId="{64B07399-6E5E-EAFD-BBF3-B1DCEF4B15C6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63" creationId="{CCFBF794-8175-8752-36B5-3D4A10A0B7AE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1027" creationId="{DE9D90C2-14C2-5BD6-DA08-3BAE211B5836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1031" creationId="{9550F367-DB8F-DD78-B75E-BE77BBC62908}"/>
          </ac:spMkLst>
        </pc:spChg>
        <pc:grpChg chg="del">
          <ac:chgData name="Jesús Alcalá" userId="bb6ba91b001233f7" providerId="LiveId" clId="{28B76FFA-4C73-4C3A-A532-7285AE8F0023}" dt="2023-12-20T20:12:24.847" v="1069" actId="478"/>
          <ac:grpSpMkLst>
            <pc:docMk/>
            <pc:sldMk cId="1177481880" sldId="368"/>
            <ac:grpSpMk id="17" creationId="{94066E1D-AD28-AB53-1915-B4F2AC6908D8}"/>
          </ac:grpSpMkLst>
        </pc:grpChg>
        <pc:cxnChg chg="del">
          <ac:chgData name="Jesús Alcalá" userId="bb6ba91b001233f7" providerId="LiveId" clId="{28B76FFA-4C73-4C3A-A532-7285AE8F0023}" dt="2023-12-20T20:12:24.847" v="1069" actId="478"/>
          <ac:cxnSpMkLst>
            <pc:docMk/>
            <pc:sldMk cId="1177481880" sldId="368"/>
            <ac:cxnSpMk id="9" creationId="{41D0A748-BE3F-3CEC-8DAD-541D470B0CA3}"/>
          </ac:cxnSpMkLst>
        </pc:cxnChg>
        <pc:cxnChg chg="del">
          <ac:chgData name="Jesús Alcalá" userId="bb6ba91b001233f7" providerId="LiveId" clId="{28B76FFA-4C73-4C3A-A532-7285AE8F0023}" dt="2023-12-20T20:12:24.847" v="1069" actId="478"/>
          <ac:cxnSpMkLst>
            <pc:docMk/>
            <pc:sldMk cId="1177481880" sldId="368"/>
            <ac:cxnSpMk id="22" creationId="{B92E2BA9-E46C-EFDE-7995-1C7E4B607E87}"/>
          </ac:cxnSpMkLst>
        </pc:cxnChg>
        <pc:cxnChg chg="del">
          <ac:chgData name="Jesús Alcalá" userId="bb6ba91b001233f7" providerId="LiveId" clId="{28B76FFA-4C73-4C3A-A532-7285AE8F0023}" dt="2023-12-20T20:12:24.847" v="1069" actId="478"/>
          <ac:cxnSpMkLst>
            <pc:docMk/>
            <pc:sldMk cId="1177481880" sldId="368"/>
            <ac:cxnSpMk id="36" creationId="{7A162FA2-9B55-FADB-B303-D8F338EFABAD}"/>
          </ac:cxnSpMkLst>
        </pc:cxnChg>
        <pc:cxnChg chg="del">
          <ac:chgData name="Jesús Alcalá" userId="bb6ba91b001233f7" providerId="LiveId" clId="{28B76FFA-4C73-4C3A-A532-7285AE8F0023}" dt="2023-12-20T20:12:24.847" v="1069" actId="478"/>
          <ac:cxnSpMkLst>
            <pc:docMk/>
            <pc:sldMk cId="1177481880" sldId="368"/>
            <ac:cxnSpMk id="49" creationId="{046D4F21-DCB1-9C75-713F-B70514FD6600}"/>
          </ac:cxnSpMkLst>
        </pc:cxnChg>
        <pc:cxnChg chg="del">
          <ac:chgData name="Jesús Alcalá" userId="bb6ba91b001233f7" providerId="LiveId" clId="{28B76FFA-4C73-4C3A-A532-7285AE8F0023}" dt="2023-12-20T20:12:24.847" v="1069" actId="478"/>
          <ac:cxnSpMkLst>
            <pc:docMk/>
            <pc:sldMk cId="1177481880" sldId="368"/>
            <ac:cxnSpMk id="54" creationId="{614AFF50-5FAC-9EA5-B6BF-2A7B33FC6285}"/>
          </ac:cxnSpMkLst>
        </pc:cxnChg>
        <pc:cxnChg chg="del">
          <ac:chgData name="Jesús Alcalá" userId="bb6ba91b001233f7" providerId="LiveId" clId="{28B76FFA-4C73-4C3A-A532-7285AE8F0023}" dt="2023-12-20T20:12:24.847" v="1069" actId="478"/>
          <ac:cxnSpMkLst>
            <pc:docMk/>
            <pc:sldMk cId="1177481880" sldId="368"/>
            <ac:cxnSpMk id="57" creationId="{152F35C4-2853-5A59-1CFF-16461BE21068}"/>
          </ac:cxnSpMkLst>
        </pc:cxnChg>
        <pc:cxnChg chg="del">
          <ac:chgData name="Jesús Alcalá" userId="bb6ba91b001233f7" providerId="LiveId" clId="{28B76FFA-4C73-4C3A-A532-7285AE8F0023}" dt="2023-12-20T20:12:24.847" v="1069" actId="478"/>
          <ac:cxnSpMkLst>
            <pc:docMk/>
            <pc:sldMk cId="1177481880" sldId="368"/>
            <ac:cxnSpMk id="59" creationId="{D11BE88D-D510-5C55-87D9-EE8F35875E67}"/>
          </ac:cxnSpMkLst>
        </pc:cxnChg>
        <pc:cxnChg chg="del">
          <ac:chgData name="Jesús Alcalá" userId="bb6ba91b001233f7" providerId="LiveId" clId="{28B76FFA-4C73-4C3A-A532-7285AE8F0023}" dt="2023-12-20T20:12:24.847" v="1069" actId="478"/>
          <ac:cxnSpMkLst>
            <pc:docMk/>
            <pc:sldMk cId="1177481880" sldId="368"/>
            <ac:cxnSpMk id="1024" creationId="{83E52976-8C3B-13BA-FC3B-6F707D5A4532}"/>
          </ac:cxnSpMkLst>
        </pc:cxnChg>
        <pc:cxnChg chg="del">
          <ac:chgData name="Jesús Alcalá" userId="bb6ba91b001233f7" providerId="LiveId" clId="{28B76FFA-4C73-4C3A-A532-7285AE8F0023}" dt="2023-12-20T20:12:24.847" v="1069" actId="478"/>
          <ac:cxnSpMkLst>
            <pc:docMk/>
            <pc:sldMk cId="1177481880" sldId="368"/>
            <ac:cxnSpMk id="1029" creationId="{EDEB179E-7519-1037-F249-B90DF1EA8D80}"/>
          </ac:cxnSpMkLst>
        </pc:cxnChg>
        <pc:cxnChg chg="del">
          <ac:chgData name="Jesús Alcalá" userId="bb6ba91b001233f7" providerId="LiveId" clId="{28B76FFA-4C73-4C3A-A532-7285AE8F0023}" dt="2023-12-20T20:12:24.847" v="1069" actId="478"/>
          <ac:cxnSpMkLst>
            <pc:docMk/>
            <pc:sldMk cId="1177481880" sldId="368"/>
            <ac:cxnSpMk id="1032" creationId="{ACA5DD0E-B204-20A5-A7B4-BDB9211C921E}"/>
          </ac:cxnSpMkLst>
        </pc:cxnChg>
      </pc:sldChg>
      <pc:sldChg chg="modSp add mod">
        <pc:chgData name="Jesús Alcalá" userId="bb6ba91b001233f7" providerId="LiveId" clId="{28B76FFA-4C73-4C3A-A532-7285AE8F0023}" dt="2023-12-20T20:15:15.811" v="1197" actId="20577"/>
        <pc:sldMkLst>
          <pc:docMk/>
          <pc:sldMk cId="2027048094" sldId="369"/>
        </pc:sldMkLst>
        <pc:spChg chg="mod">
          <ac:chgData name="Jesús Alcalá" userId="bb6ba91b001233f7" providerId="LiveId" clId="{28B76FFA-4C73-4C3A-A532-7285AE8F0023}" dt="2023-12-20T20:15:15.811" v="1197" actId="20577"/>
          <ac:spMkLst>
            <pc:docMk/>
            <pc:sldMk cId="2027048094" sldId="369"/>
            <ac:spMk id="2" creationId="{DABDC018-47F8-419F-0C16-AB75FF66FDA5}"/>
          </ac:spMkLst>
        </pc:spChg>
      </pc:sldChg>
      <pc:sldChg chg="modSp add mod">
        <pc:chgData name="Jesús Alcalá" userId="bb6ba91b001233f7" providerId="LiveId" clId="{28B76FFA-4C73-4C3A-A532-7285AE8F0023}" dt="2023-12-20T20:15:21.294" v="1201" actId="20577"/>
        <pc:sldMkLst>
          <pc:docMk/>
          <pc:sldMk cId="2481985161" sldId="370"/>
        </pc:sldMkLst>
        <pc:spChg chg="mod">
          <ac:chgData name="Jesús Alcalá" userId="bb6ba91b001233f7" providerId="LiveId" clId="{28B76FFA-4C73-4C3A-A532-7285AE8F0023}" dt="2023-12-20T20:15:21.294" v="1201" actId="20577"/>
          <ac:spMkLst>
            <pc:docMk/>
            <pc:sldMk cId="2481985161" sldId="370"/>
            <ac:spMk id="2" creationId="{DABDC018-47F8-419F-0C16-AB75FF66FDA5}"/>
          </ac:spMkLst>
        </pc:spChg>
      </pc:sldChg>
      <pc:sldChg chg="addSp delSp modSp add mod">
        <pc:chgData name="Jesús Alcalá" userId="bb6ba91b001233f7" providerId="LiveId" clId="{28B76FFA-4C73-4C3A-A532-7285AE8F0023}" dt="2023-12-21T01:27:00.975" v="2814" actId="208"/>
        <pc:sldMkLst>
          <pc:docMk/>
          <pc:sldMk cId="1386303397" sldId="371"/>
        </pc:sldMkLst>
        <pc:spChg chg="add mod">
          <ac:chgData name="Jesús Alcalá" userId="bb6ba91b001233f7" providerId="LiveId" clId="{28B76FFA-4C73-4C3A-A532-7285AE8F0023}" dt="2023-12-21T01:21:27.628" v="2560" actId="1035"/>
          <ac:spMkLst>
            <pc:docMk/>
            <pc:sldMk cId="1386303397" sldId="371"/>
            <ac:spMk id="2" creationId="{4B5CDC98-A3D2-09B1-305F-D5B0EB987B5A}"/>
          </ac:spMkLst>
        </pc:spChg>
        <pc:spChg chg="add mod">
          <ac:chgData name="Jesús Alcalá" userId="bb6ba91b001233f7" providerId="LiveId" clId="{28B76FFA-4C73-4C3A-A532-7285AE8F0023}" dt="2023-12-21T01:27:00.975" v="2814" actId="208"/>
          <ac:spMkLst>
            <pc:docMk/>
            <pc:sldMk cId="1386303397" sldId="371"/>
            <ac:spMk id="6" creationId="{2EC3B207-78B1-A1A1-2824-6EAC50D2E37D}"/>
          </ac:spMkLst>
        </pc:spChg>
        <pc:spChg chg="add del mod">
          <ac:chgData name="Jesús Alcalá" userId="bb6ba91b001233f7" providerId="LiveId" clId="{28B76FFA-4C73-4C3A-A532-7285AE8F0023}" dt="2023-12-21T01:15:46.798" v="2203" actId="478"/>
          <ac:spMkLst>
            <pc:docMk/>
            <pc:sldMk cId="1386303397" sldId="371"/>
            <ac:spMk id="8" creationId="{624609C0-2493-1A1A-7BF5-24CDC25E57A9}"/>
          </ac:spMkLst>
        </pc:spChg>
        <pc:spChg chg="add mod">
          <ac:chgData name="Jesús Alcalá" userId="bb6ba91b001233f7" providerId="LiveId" clId="{28B76FFA-4C73-4C3A-A532-7285AE8F0023}" dt="2023-12-21T01:25:42.971" v="2799" actId="20577"/>
          <ac:spMkLst>
            <pc:docMk/>
            <pc:sldMk cId="1386303397" sldId="371"/>
            <ac:spMk id="9" creationId="{239476E2-330F-F5CD-3D6D-ED13B4004335}"/>
          </ac:spMkLst>
        </pc:spChg>
        <pc:spChg chg="add mod">
          <ac:chgData name="Jesús Alcalá" userId="bb6ba91b001233f7" providerId="LiveId" clId="{28B76FFA-4C73-4C3A-A532-7285AE8F0023}" dt="2023-12-21T01:25:24.860" v="2772" actId="20577"/>
          <ac:spMkLst>
            <pc:docMk/>
            <pc:sldMk cId="1386303397" sldId="371"/>
            <ac:spMk id="10" creationId="{F0C72A7A-3825-EE13-CDE4-6040E21ED1C3}"/>
          </ac:spMkLst>
        </pc:spChg>
        <pc:spChg chg="add mod">
          <ac:chgData name="Jesús Alcalá" userId="bb6ba91b001233f7" providerId="LiveId" clId="{28B76FFA-4C73-4C3A-A532-7285AE8F0023}" dt="2023-12-21T01:25:13.125" v="2753" actId="14100"/>
          <ac:spMkLst>
            <pc:docMk/>
            <pc:sldMk cId="1386303397" sldId="371"/>
            <ac:spMk id="11" creationId="{173383FA-0164-5D07-AFA4-48F7DB9DF38F}"/>
          </ac:spMkLst>
        </pc:spChg>
        <pc:spChg chg="add del mod">
          <ac:chgData name="Jesús Alcalá" userId="bb6ba91b001233f7" providerId="LiveId" clId="{28B76FFA-4C73-4C3A-A532-7285AE8F0023}" dt="2023-12-21T01:15:18.951" v="2185" actId="478"/>
          <ac:spMkLst>
            <pc:docMk/>
            <pc:sldMk cId="1386303397" sldId="371"/>
            <ac:spMk id="12" creationId="{14B4EF06-CF45-E724-7164-80C1B2ECEF68}"/>
          </ac:spMkLst>
        </pc:spChg>
        <pc:spChg chg="add del mod">
          <ac:chgData name="Jesús Alcalá" userId="bb6ba91b001233f7" providerId="LiveId" clId="{28B76FFA-4C73-4C3A-A532-7285AE8F0023}" dt="2023-12-21T01:15:19.692" v="2186" actId="478"/>
          <ac:spMkLst>
            <pc:docMk/>
            <pc:sldMk cId="1386303397" sldId="371"/>
            <ac:spMk id="13" creationId="{79EDA06A-5075-4D36-61BA-DD30EF3701BE}"/>
          </ac:spMkLst>
        </pc:spChg>
        <pc:spChg chg="add del mod">
          <ac:chgData name="Jesús Alcalá" userId="bb6ba91b001233f7" providerId="LiveId" clId="{28B76FFA-4C73-4C3A-A532-7285AE8F0023}" dt="2023-12-21T01:16:38.791" v="2222" actId="478"/>
          <ac:spMkLst>
            <pc:docMk/>
            <pc:sldMk cId="1386303397" sldId="371"/>
            <ac:spMk id="14" creationId="{AA2B0D70-E6B9-D656-0F5F-1316CE49A54E}"/>
          </ac:spMkLst>
        </pc:spChg>
        <pc:spChg chg="add del mod">
          <ac:chgData name="Jesús Alcalá" userId="bb6ba91b001233f7" providerId="LiveId" clId="{28B76FFA-4C73-4C3A-A532-7285AE8F0023}" dt="2023-12-21T01:16:37.942" v="2220" actId="478"/>
          <ac:spMkLst>
            <pc:docMk/>
            <pc:sldMk cId="1386303397" sldId="371"/>
            <ac:spMk id="16" creationId="{597F7FE4-CCBC-077F-FC79-A11C46DABD51}"/>
          </ac:spMkLst>
        </pc:spChg>
        <pc:spChg chg="add del mod">
          <ac:chgData name="Jesús Alcalá" userId="bb6ba91b001233f7" providerId="LiveId" clId="{28B76FFA-4C73-4C3A-A532-7285AE8F0023}" dt="2023-12-21T01:15:10.530" v="2183" actId="478"/>
          <ac:spMkLst>
            <pc:docMk/>
            <pc:sldMk cId="1386303397" sldId="371"/>
            <ac:spMk id="17" creationId="{A0C463DC-B809-B13B-CACE-D95A64797B23}"/>
          </ac:spMkLst>
        </pc:spChg>
        <pc:spChg chg="add del mod">
          <ac:chgData name="Jesús Alcalá" userId="bb6ba91b001233f7" providerId="LiveId" clId="{28B76FFA-4C73-4C3A-A532-7285AE8F0023}" dt="2023-12-21T01:15:11.206" v="2184" actId="478"/>
          <ac:spMkLst>
            <pc:docMk/>
            <pc:sldMk cId="1386303397" sldId="371"/>
            <ac:spMk id="18" creationId="{B8FD32FA-347A-073E-AE5B-1936B55189D8}"/>
          </ac:spMkLst>
        </pc:spChg>
        <pc:spChg chg="add del mod">
          <ac:chgData name="Jesús Alcalá" userId="bb6ba91b001233f7" providerId="LiveId" clId="{28B76FFA-4C73-4C3A-A532-7285AE8F0023}" dt="2023-12-21T01:24:52.609" v="2746" actId="478"/>
          <ac:spMkLst>
            <pc:docMk/>
            <pc:sldMk cId="1386303397" sldId="371"/>
            <ac:spMk id="19" creationId="{C4AFB191-D425-3C87-4F75-19104A80F292}"/>
          </ac:spMkLst>
        </pc:spChg>
        <pc:spChg chg="add del mod">
          <ac:chgData name="Jesús Alcalá" userId="bb6ba91b001233f7" providerId="LiveId" clId="{28B76FFA-4C73-4C3A-A532-7285AE8F0023}" dt="2023-12-21T01:24:48.243" v="2745" actId="478"/>
          <ac:spMkLst>
            <pc:docMk/>
            <pc:sldMk cId="1386303397" sldId="371"/>
            <ac:spMk id="22" creationId="{54A157F3-4B4C-8C4A-0FB4-E19CB954AB3F}"/>
          </ac:spMkLst>
        </pc:spChg>
        <pc:spChg chg="add del mod">
          <ac:chgData name="Jesús Alcalá" userId="bb6ba91b001233f7" providerId="LiveId" clId="{28B76FFA-4C73-4C3A-A532-7285AE8F0023}" dt="2023-12-21T01:24:48.243" v="2745" actId="478"/>
          <ac:spMkLst>
            <pc:docMk/>
            <pc:sldMk cId="1386303397" sldId="371"/>
            <ac:spMk id="23" creationId="{D47AC317-5144-ACD9-1B9B-43785AE08DB4}"/>
          </ac:spMkLst>
        </pc:spChg>
        <pc:spChg chg="add del mod">
          <ac:chgData name="Jesús Alcalá" userId="bb6ba91b001233f7" providerId="LiveId" clId="{28B76FFA-4C73-4C3A-A532-7285AE8F0023}" dt="2023-12-21T01:24:48.243" v="2745" actId="478"/>
          <ac:spMkLst>
            <pc:docMk/>
            <pc:sldMk cId="1386303397" sldId="371"/>
            <ac:spMk id="24" creationId="{86DD7F9D-FC95-BB53-6932-545DFB1D117B}"/>
          </ac:spMkLst>
        </pc:spChg>
        <pc:spChg chg="add del mod">
          <ac:chgData name="Jesús Alcalá" userId="bb6ba91b001233f7" providerId="LiveId" clId="{28B76FFA-4C73-4C3A-A532-7285AE8F0023}" dt="2023-12-21T01:20:46.456" v="2490" actId="478"/>
          <ac:spMkLst>
            <pc:docMk/>
            <pc:sldMk cId="1386303397" sldId="371"/>
            <ac:spMk id="25" creationId="{E46B70DA-6D98-29AF-50D8-9D254D12F9B0}"/>
          </ac:spMkLst>
        </pc:spChg>
        <pc:spChg chg="add mod">
          <ac:chgData name="Jesús Alcalá" userId="bb6ba91b001233f7" providerId="LiveId" clId="{28B76FFA-4C73-4C3A-A532-7285AE8F0023}" dt="2023-12-21T01:22:09.380" v="2621" actId="1076"/>
          <ac:spMkLst>
            <pc:docMk/>
            <pc:sldMk cId="1386303397" sldId="371"/>
            <ac:spMk id="26" creationId="{831B4955-71B3-D9BF-343E-DDED804E6186}"/>
          </ac:spMkLst>
        </pc:spChg>
        <pc:spChg chg="add mod">
          <ac:chgData name="Jesús Alcalá" userId="bb6ba91b001233f7" providerId="LiveId" clId="{28B76FFA-4C73-4C3A-A532-7285AE8F0023}" dt="2023-12-21T01:22:09.380" v="2621" actId="1076"/>
          <ac:spMkLst>
            <pc:docMk/>
            <pc:sldMk cId="1386303397" sldId="371"/>
            <ac:spMk id="27" creationId="{577CCEEE-5A26-ADA8-171C-215CB242FEDA}"/>
          </ac:spMkLst>
        </pc:spChg>
        <pc:spChg chg="add mod">
          <ac:chgData name="Jesús Alcalá" userId="bb6ba91b001233f7" providerId="LiveId" clId="{28B76FFA-4C73-4C3A-A532-7285AE8F0023}" dt="2023-12-21T01:22:09.380" v="2621" actId="1076"/>
          <ac:spMkLst>
            <pc:docMk/>
            <pc:sldMk cId="1386303397" sldId="371"/>
            <ac:spMk id="28" creationId="{27A8AD0B-F799-5C84-1C46-3A5316AB3192}"/>
          </ac:spMkLst>
        </pc:spChg>
        <pc:spChg chg="add mod">
          <ac:chgData name="Jesús Alcalá" userId="bb6ba91b001233f7" providerId="LiveId" clId="{28B76FFA-4C73-4C3A-A532-7285AE8F0023}" dt="2023-12-21T01:22:09.380" v="2621" actId="1076"/>
          <ac:spMkLst>
            <pc:docMk/>
            <pc:sldMk cId="1386303397" sldId="371"/>
            <ac:spMk id="29" creationId="{DE9D6BB8-606B-78E5-7F28-54366165D1DB}"/>
          </ac:spMkLst>
        </pc:spChg>
        <pc:spChg chg="add mod">
          <ac:chgData name="Jesús Alcalá" userId="bb6ba91b001233f7" providerId="LiveId" clId="{28B76FFA-4C73-4C3A-A532-7285AE8F0023}" dt="2023-12-21T01:22:21.868" v="2624" actId="1076"/>
          <ac:spMkLst>
            <pc:docMk/>
            <pc:sldMk cId="1386303397" sldId="371"/>
            <ac:spMk id="30" creationId="{260F7139-3FC1-F1ED-7DA5-936CD8ACA9BE}"/>
          </ac:spMkLst>
        </pc:spChg>
        <pc:spChg chg="add mod">
          <ac:chgData name="Jesús Alcalá" userId="bb6ba91b001233f7" providerId="LiveId" clId="{28B76FFA-4C73-4C3A-A532-7285AE8F0023}" dt="2023-12-21T01:22:21.868" v="2624" actId="1076"/>
          <ac:spMkLst>
            <pc:docMk/>
            <pc:sldMk cId="1386303397" sldId="371"/>
            <ac:spMk id="31" creationId="{F7F07C97-51BA-0A81-9DFA-A31C0E92A1B4}"/>
          </ac:spMkLst>
        </pc:spChg>
        <pc:spChg chg="add mod">
          <ac:chgData name="Jesús Alcalá" userId="bb6ba91b001233f7" providerId="LiveId" clId="{28B76FFA-4C73-4C3A-A532-7285AE8F0023}" dt="2023-12-21T01:22:09.380" v="2621" actId="1076"/>
          <ac:spMkLst>
            <pc:docMk/>
            <pc:sldMk cId="1386303397" sldId="371"/>
            <ac:spMk id="32" creationId="{75C7AE2C-E0BF-5CA4-33C9-31F20BA5B803}"/>
          </ac:spMkLst>
        </pc:spChg>
        <pc:spChg chg="add mod">
          <ac:chgData name="Jesús Alcalá" userId="bb6ba91b001233f7" providerId="LiveId" clId="{28B76FFA-4C73-4C3A-A532-7285AE8F0023}" dt="2023-12-21T01:22:09.380" v="2621" actId="1076"/>
          <ac:spMkLst>
            <pc:docMk/>
            <pc:sldMk cId="1386303397" sldId="371"/>
            <ac:spMk id="33" creationId="{3AAA820F-9C60-66DB-1BAB-F63FE7997863}"/>
          </ac:spMkLst>
        </pc:spChg>
        <pc:spChg chg="add mod">
          <ac:chgData name="Jesús Alcalá" userId="bb6ba91b001233f7" providerId="LiveId" clId="{28B76FFA-4C73-4C3A-A532-7285AE8F0023}" dt="2023-12-21T01:22:09.380" v="2621" actId="1076"/>
          <ac:spMkLst>
            <pc:docMk/>
            <pc:sldMk cId="1386303397" sldId="371"/>
            <ac:spMk id="34" creationId="{E705F0A1-2AE9-2B49-9268-6E9B2344AE59}"/>
          </ac:spMkLst>
        </pc:spChg>
        <pc:spChg chg="add del mod">
          <ac:chgData name="Jesús Alcalá" userId="bb6ba91b001233f7" providerId="LiveId" clId="{28B76FFA-4C73-4C3A-A532-7285AE8F0023}" dt="2023-12-21T01:18:19.285" v="2295" actId="478"/>
          <ac:spMkLst>
            <pc:docMk/>
            <pc:sldMk cId="1386303397" sldId="371"/>
            <ac:spMk id="35" creationId="{D5C8757F-D8FC-3838-407F-F1BCEE0C7BA6}"/>
          </ac:spMkLst>
        </pc:spChg>
        <pc:spChg chg="add del mod">
          <ac:chgData name="Jesús Alcalá" userId="bb6ba91b001233f7" providerId="LiveId" clId="{28B76FFA-4C73-4C3A-A532-7285AE8F0023}" dt="2023-12-21T01:18:18.246" v="2293" actId="478"/>
          <ac:spMkLst>
            <pc:docMk/>
            <pc:sldMk cId="1386303397" sldId="371"/>
            <ac:spMk id="36" creationId="{E9A6FD31-1FCE-21C7-253E-9E0875B8F020}"/>
          </ac:spMkLst>
        </pc:spChg>
        <pc:spChg chg="add del mod">
          <ac:chgData name="Jesús Alcalá" userId="bb6ba91b001233f7" providerId="LiveId" clId="{28B76FFA-4C73-4C3A-A532-7285AE8F0023}" dt="2023-12-21T01:18:18.719" v="2294" actId="478"/>
          <ac:spMkLst>
            <pc:docMk/>
            <pc:sldMk cId="1386303397" sldId="371"/>
            <ac:spMk id="37" creationId="{6F43D18B-E3A8-FCD0-E24D-AF429E72D0B1}"/>
          </ac:spMkLst>
        </pc:spChg>
        <pc:spChg chg="add del mod">
          <ac:chgData name="Jesús Alcalá" userId="bb6ba91b001233f7" providerId="LiveId" clId="{28B76FFA-4C73-4C3A-A532-7285AE8F0023}" dt="2023-12-21T01:18:19.646" v="2296" actId="478"/>
          <ac:spMkLst>
            <pc:docMk/>
            <pc:sldMk cId="1386303397" sldId="371"/>
            <ac:spMk id="38" creationId="{510FACD3-88DD-00FF-C4D1-E361BC6093BA}"/>
          </ac:spMkLst>
        </pc:spChg>
        <pc:spChg chg="add mod">
          <ac:chgData name="Jesús Alcalá" userId="bb6ba91b001233f7" providerId="LiveId" clId="{28B76FFA-4C73-4C3A-A532-7285AE8F0023}" dt="2023-12-21T01:22:17.724" v="2622" actId="1076"/>
          <ac:spMkLst>
            <pc:docMk/>
            <pc:sldMk cId="1386303397" sldId="371"/>
            <ac:spMk id="39" creationId="{C6819806-2B5D-A96E-9647-D251AD885105}"/>
          </ac:spMkLst>
        </pc:spChg>
        <pc:spChg chg="add mod">
          <ac:chgData name="Jesús Alcalá" userId="bb6ba91b001233f7" providerId="LiveId" clId="{28B76FFA-4C73-4C3A-A532-7285AE8F0023}" dt="2023-12-21T01:22:17.724" v="2622" actId="1076"/>
          <ac:spMkLst>
            <pc:docMk/>
            <pc:sldMk cId="1386303397" sldId="371"/>
            <ac:spMk id="40" creationId="{C9365C28-5088-A886-C030-D6046FE35BBB}"/>
          </ac:spMkLst>
        </pc:spChg>
        <pc:spChg chg="add mod">
          <ac:chgData name="Jesús Alcalá" userId="bb6ba91b001233f7" providerId="LiveId" clId="{28B76FFA-4C73-4C3A-A532-7285AE8F0023}" dt="2023-12-21T01:22:17.724" v="2622" actId="1076"/>
          <ac:spMkLst>
            <pc:docMk/>
            <pc:sldMk cId="1386303397" sldId="371"/>
            <ac:spMk id="41" creationId="{2B8840C8-A2DB-6CD2-157F-D67EB347E5F5}"/>
          </ac:spMkLst>
        </pc:spChg>
        <pc:spChg chg="add del mod">
          <ac:chgData name="Jesús Alcalá" userId="bb6ba91b001233f7" providerId="LiveId" clId="{28B76FFA-4C73-4C3A-A532-7285AE8F0023}" dt="2023-12-21T01:20:28.222" v="2460" actId="478"/>
          <ac:spMkLst>
            <pc:docMk/>
            <pc:sldMk cId="1386303397" sldId="371"/>
            <ac:spMk id="42" creationId="{7C2638CB-0495-921A-1924-BF816D09FE93}"/>
          </ac:spMkLst>
        </pc:spChg>
        <pc:spChg chg="add mod">
          <ac:chgData name="Jesús Alcalá" userId="bb6ba91b001233f7" providerId="LiveId" clId="{28B76FFA-4C73-4C3A-A532-7285AE8F0023}" dt="2023-12-21T01:22:17.724" v="2622" actId="1076"/>
          <ac:spMkLst>
            <pc:docMk/>
            <pc:sldMk cId="1386303397" sldId="371"/>
            <ac:spMk id="43" creationId="{C9B6F4F6-FB6C-3D0F-BC4A-BCA0BB693D22}"/>
          </ac:spMkLst>
        </pc:spChg>
        <pc:spChg chg="add mod">
          <ac:chgData name="Jesús Alcalá" userId="bb6ba91b001233f7" providerId="LiveId" clId="{28B76FFA-4C73-4C3A-A532-7285AE8F0023}" dt="2023-12-21T01:22:17.724" v="2622" actId="1076"/>
          <ac:spMkLst>
            <pc:docMk/>
            <pc:sldMk cId="1386303397" sldId="371"/>
            <ac:spMk id="44" creationId="{75900673-A534-F771-03F8-0EA4D6BBFE34}"/>
          </ac:spMkLst>
        </pc:spChg>
        <pc:spChg chg="add mod">
          <ac:chgData name="Jesús Alcalá" userId="bb6ba91b001233f7" providerId="LiveId" clId="{28B76FFA-4C73-4C3A-A532-7285AE8F0023}" dt="2023-12-21T01:22:17.724" v="2622" actId="1076"/>
          <ac:spMkLst>
            <pc:docMk/>
            <pc:sldMk cId="1386303397" sldId="371"/>
            <ac:spMk id="45" creationId="{D5A2A639-9754-A224-F2C0-85FD72ECAC15}"/>
          </ac:spMkLst>
        </pc:spChg>
        <pc:spChg chg="add del mod">
          <ac:chgData name="Jesús Alcalá" userId="bb6ba91b001233f7" providerId="LiveId" clId="{28B76FFA-4C73-4C3A-A532-7285AE8F0023}" dt="2023-12-21T01:18:20.329" v="2297" actId="478"/>
          <ac:spMkLst>
            <pc:docMk/>
            <pc:sldMk cId="1386303397" sldId="371"/>
            <ac:spMk id="46" creationId="{71D8D649-AA80-3700-5AB6-C1D3367E1E8D}"/>
          </ac:spMkLst>
        </pc:spChg>
        <pc:spChg chg="add del mod">
          <ac:chgData name="Jesús Alcalá" userId="bb6ba91b001233f7" providerId="LiveId" clId="{28B76FFA-4C73-4C3A-A532-7285AE8F0023}" dt="2023-12-21T01:19:56.592" v="2440" actId="478"/>
          <ac:spMkLst>
            <pc:docMk/>
            <pc:sldMk cId="1386303397" sldId="371"/>
            <ac:spMk id="47" creationId="{0BCCE2ED-AE63-7694-4A6A-1A3DEB6C156A}"/>
          </ac:spMkLst>
        </pc:spChg>
        <pc:spChg chg="add del mod">
          <ac:chgData name="Jesús Alcalá" userId="bb6ba91b001233f7" providerId="LiveId" clId="{28B76FFA-4C73-4C3A-A532-7285AE8F0023}" dt="2023-12-21T01:18:20.807" v="2298" actId="478"/>
          <ac:spMkLst>
            <pc:docMk/>
            <pc:sldMk cId="1386303397" sldId="371"/>
            <ac:spMk id="48" creationId="{97BC3F2E-72F7-1A59-B72D-8132A8D7CCFB}"/>
          </ac:spMkLst>
        </pc:spChg>
        <pc:spChg chg="add del mod">
          <ac:chgData name="Jesús Alcalá" userId="bb6ba91b001233f7" providerId="LiveId" clId="{28B76FFA-4C73-4C3A-A532-7285AE8F0023}" dt="2023-12-21T01:18:21.334" v="2299" actId="478"/>
          <ac:spMkLst>
            <pc:docMk/>
            <pc:sldMk cId="1386303397" sldId="371"/>
            <ac:spMk id="49" creationId="{BC040B42-79BC-95F7-D0B5-C79B46F331B9}"/>
          </ac:spMkLst>
        </pc:spChg>
        <pc:spChg chg="add mod">
          <ac:chgData name="Jesús Alcalá" userId="bb6ba91b001233f7" providerId="LiveId" clId="{28B76FFA-4C73-4C3A-A532-7285AE8F0023}" dt="2023-12-21T01:25:40.122" v="2797" actId="20577"/>
          <ac:spMkLst>
            <pc:docMk/>
            <pc:sldMk cId="1386303397" sldId="371"/>
            <ac:spMk id="50" creationId="{8E96D2B0-2EA3-6B45-8151-8C1AFD4FF17D}"/>
          </ac:spMkLst>
        </pc:spChg>
        <pc:spChg chg="add mod">
          <ac:chgData name="Jesús Alcalá" userId="bb6ba91b001233f7" providerId="LiveId" clId="{28B76FFA-4C73-4C3A-A532-7285AE8F0023}" dt="2023-12-21T01:22:34.040" v="2626" actId="1076"/>
          <ac:spMkLst>
            <pc:docMk/>
            <pc:sldMk cId="1386303397" sldId="371"/>
            <ac:spMk id="52" creationId="{31BB3BE0-F687-FAB9-3C17-C5A41173F78F}"/>
          </ac:spMkLst>
        </pc:spChg>
        <pc:spChg chg="add mod">
          <ac:chgData name="Jesús Alcalá" userId="bb6ba91b001233f7" providerId="LiveId" clId="{28B76FFA-4C73-4C3A-A532-7285AE8F0023}" dt="2023-12-21T01:22:34.040" v="2626" actId="1076"/>
          <ac:spMkLst>
            <pc:docMk/>
            <pc:sldMk cId="1386303397" sldId="371"/>
            <ac:spMk id="53" creationId="{130DF026-02D6-2448-9291-21FE042916E5}"/>
          </ac:spMkLst>
        </pc:spChg>
        <pc:spChg chg="add mod">
          <ac:chgData name="Jesús Alcalá" userId="bb6ba91b001233f7" providerId="LiveId" clId="{28B76FFA-4C73-4C3A-A532-7285AE8F0023}" dt="2023-12-21T01:26:13.011" v="2807" actId="1076"/>
          <ac:spMkLst>
            <pc:docMk/>
            <pc:sldMk cId="1386303397" sldId="371"/>
            <ac:spMk id="54" creationId="{65D2B329-3809-9E72-5C52-CF4003C51C90}"/>
          </ac:spMkLst>
        </pc:spChg>
        <pc:spChg chg="add del mod">
          <ac:chgData name="Jesús Alcalá" userId="bb6ba91b001233f7" providerId="LiveId" clId="{28B76FFA-4C73-4C3A-A532-7285AE8F0023}" dt="2023-12-21T01:23:30.206" v="2654" actId="478"/>
          <ac:spMkLst>
            <pc:docMk/>
            <pc:sldMk cId="1386303397" sldId="371"/>
            <ac:spMk id="56" creationId="{09B6127D-6D0E-095C-BA6D-E635F5CD0C8F}"/>
          </ac:spMkLst>
        </pc:spChg>
        <pc:spChg chg="add del mod">
          <ac:chgData name="Jesús Alcalá" userId="bb6ba91b001233f7" providerId="LiveId" clId="{28B76FFA-4C73-4C3A-A532-7285AE8F0023}" dt="2023-12-21T01:23:29.307" v="2653" actId="478"/>
          <ac:spMkLst>
            <pc:docMk/>
            <pc:sldMk cId="1386303397" sldId="371"/>
            <ac:spMk id="57" creationId="{F326F3EE-6E12-DBF5-E4D2-A04689966247}"/>
          </ac:spMkLst>
        </pc:spChg>
        <pc:spChg chg="add del mod">
          <ac:chgData name="Jesús Alcalá" userId="bb6ba91b001233f7" providerId="LiveId" clId="{28B76FFA-4C73-4C3A-A532-7285AE8F0023}" dt="2023-12-21T01:23:31.321" v="2655" actId="478"/>
          <ac:spMkLst>
            <pc:docMk/>
            <pc:sldMk cId="1386303397" sldId="371"/>
            <ac:spMk id="58" creationId="{4CD631BE-740A-C042-670A-916BA76EA8D0}"/>
          </ac:spMkLst>
        </pc:spChg>
        <pc:spChg chg="add mod">
          <ac:chgData name="Jesús Alcalá" userId="bb6ba91b001233f7" providerId="LiveId" clId="{28B76FFA-4C73-4C3A-A532-7285AE8F0023}" dt="2023-12-21T01:26:13.011" v="2807" actId="1076"/>
          <ac:spMkLst>
            <pc:docMk/>
            <pc:sldMk cId="1386303397" sldId="371"/>
            <ac:spMk id="59" creationId="{C936B3E2-880C-FF14-CFE4-C030CEDDBDFF}"/>
          </ac:spMkLst>
        </pc:spChg>
        <pc:spChg chg="add mod">
          <ac:chgData name="Jesús Alcalá" userId="bb6ba91b001233f7" providerId="LiveId" clId="{28B76FFA-4C73-4C3A-A532-7285AE8F0023}" dt="2023-12-21T01:26:13.011" v="2807" actId="1076"/>
          <ac:spMkLst>
            <pc:docMk/>
            <pc:sldMk cId="1386303397" sldId="371"/>
            <ac:spMk id="60" creationId="{44F79535-B273-352B-EDB9-7B71848738F3}"/>
          </ac:spMkLst>
        </pc:spChg>
        <pc:spChg chg="add mod">
          <ac:chgData name="Jesús Alcalá" userId="bb6ba91b001233f7" providerId="LiveId" clId="{28B76FFA-4C73-4C3A-A532-7285AE8F0023}" dt="2023-12-21T01:26:13.011" v="2807" actId="1076"/>
          <ac:spMkLst>
            <pc:docMk/>
            <pc:sldMk cId="1386303397" sldId="371"/>
            <ac:spMk id="61" creationId="{2B1A6F51-D96B-B513-165F-4F26907728E8}"/>
          </ac:spMkLst>
        </pc:spChg>
        <pc:spChg chg="add mod">
          <ac:chgData name="Jesús Alcalá" userId="bb6ba91b001233f7" providerId="LiveId" clId="{28B76FFA-4C73-4C3A-A532-7285AE8F0023}" dt="2023-12-21T01:26:13.011" v="2807" actId="1076"/>
          <ac:spMkLst>
            <pc:docMk/>
            <pc:sldMk cId="1386303397" sldId="371"/>
            <ac:spMk id="62" creationId="{DD7A3237-4EB8-63C6-D84D-7D706723D0D0}"/>
          </ac:spMkLst>
        </pc:spChg>
        <pc:spChg chg="add mod">
          <ac:chgData name="Jesús Alcalá" userId="bb6ba91b001233f7" providerId="LiveId" clId="{28B76FFA-4C73-4C3A-A532-7285AE8F0023}" dt="2023-12-21T01:26:13.011" v="2807" actId="1076"/>
          <ac:spMkLst>
            <pc:docMk/>
            <pc:sldMk cId="1386303397" sldId="371"/>
            <ac:spMk id="63" creationId="{1F332B9B-12E8-A148-9EE8-EFEA14E90E2A}"/>
          </ac:spMkLst>
        </pc:spChg>
        <pc:spChg chg="add mod">
          <ac:chgData name="Jesús Alcalá" userId="bb6ba91b001233f7" providerId="LiveId" clId="{28B76FFA-4C73-4C3A-A532-7285AE8F0023}" dt="2023-12-21T01:25:45.514" v="2802" actId="20577"/>
          <ac:spMkLst>
            <pc:docMk/>
            <pc:sldMk cId="1386303397" sldId="371"/>
            <ac:spMk id="64" creationId="{35460583-B8A0-1C5B-905E-A86EE744151F}"/>
          </ac:spMkLst>
        </pc:spChg>
        <pc:spChg chg="add mod">
          <ac:chgData name="Jesús Alcalá" userId="bb6ba91b001233f7" providerId="LiveId" clId="{28B76FFA-4C73-4C3A-A532-7285AE8F0023}" dt="2023-12-21T01:24:34.335" v="2714" actId="1076"/>
          <ac:spMkLst>
            <pc:docMk/>
            <pc:sldMk cId="1386303397" sldId="371"/>
            <ac:spMk id="65" creationId="{7D3E52B6-BEC8-2013-5857-0DF834A39583}"/>
          </ac:spMkLst>
        </pc:spChg>
        <pc:spChg chg="add mod">
          <ac:chgData name="Jesús Alcalá" userId="bb6ba91b001233f7" providerId="LiveId" clId="{28B76FFA-4C73-4C3A-A532-7285AE8F0023}" dt="2023-12-21T01:24:34.335" v="2714" actId="1076"/>
          <ac:spMkLst>
            <pc:docMk/>
            <pc:sldMk cId="1386303397" sldId="371"/>
            <ac:spMk id="66" creationId="{7A0375A0-4939-B536-E14C-30CF02DC3ADF}"/>
          </ac:spMkLst>
        </pc:spChg>
        <pc:spChg chg="add mod">
          <ac:chgData name="Jesús Alcalá" userId="bb6ba91b001233f7" providerId="LiveId" clId="{28B76FFA-4C73-4C3A-A532-7285AE8F0023}" dt="2023-12-21T01:24:34.335" v="2714" actId="1076"/>
          <ac:spMkLst>
            <pc:docMk/>
            <pc:sldMk cId="1386303397" sldId="371"/>
            <ac:spMk id="68" creationId="{4E64BF1B-2253-C758-B341-A4D16C01A0A3}"/>
          </ac:spMkLst>
        </pc:spChg>
        <pc:spChg chg="add mod">
          <ac:chgData name="Jesús Alcalá" userId="bb6ba91b001233f7" providerId="LiveId" clId="{28B76FFA-4C73-4C3A-A532-7285AE8F0023}" dt="2023-12-21T01:24:34.335" v="2714" actId="1076"/>
          <ac:spMkLst>
            <pc:docMk/>
            <pc:sldMk cId="1386303397" sldId="371"/>
            <ac:spMk id="69" creationId="{FB4ACF08-155E-A65F-34FE-CA7598286401}"/>
          </ac:spMkLst>
        </pc:spChg>
        <pc:spChg chg="add mod">
          <ac:chgData name="Jesús Alcalá" userId="bb6ba91b001233f7" providerId="LiveId" clId="{28B76FFA-4C73-4C3A-A532-7285AE8F0023}" dt="2023-12-21T01:24:34.335" v="2714" actId="1076"/>
          <ac:spMkLst>
            <pc:docMk/>
            <pc:sldMk cId="1386303397" sldId="371"/>
            <ac:spMk id="70" creationId="{94C3C451-3163-8887-9D29-BB6A6EE6029E}"/>
          </ac:spMkLst>
        </pc:spChg>
        <pc:spChg chg="add mod">
          <ac:chgData name="Jesús Alcalá" userId="bb6ba91b001233f7" providerId="LiveId" clId="{28B76FFA-4C73-4C3A-A532-7285AE8F0023}" dt="2023-12-21T01:24:34.335" v="2714" actId="1076"/>
          <ac:spMkLst>
            <pc:docMk/>
            <pc:sldMk cId="1386303397" sldId="371"/>
            <ac:spMk id="71" creationId="{871928B1-4912-A11D-1472-58037A1B1C8D}"/>
          </ac:spMkLst>
        </pc:spChg>
        <pc:spChg chg="add mod">
          <ac:chgData name="Jesús Alcalá" userId="bb6ba91b001233f7" providerId="LiveId" clId="{28B76FFA-4C73-4C3A-A532-7285AE8F0023}" dt="2023-12-21T01:25:28.177" v="2780" actId="20577"/>
          <ac:spMkLst>
            <pc:docMk/>
            <pc:sldMk cId="1386303397" sldId="371"/>
            <ac:spMk id="72" creationId="{2A9D0E2E-C9D5-6EAF-B4CD-50B8002C72C6}"/>
          </ac:spMkLst>
        </pc:spChg>
        <pc:spChg chg="add mod">
          <ac:chgData name="Jesús Alcalá" userId="bb6ba91b001233f7" providerId="LiveId" clId="{28B76FFA-4C73-4C3A-A532-7285AE8F0023}" dt="2023-12-21T01:25:31.049" v="2788" actId="20577"/>
          <ac:spMkLst>
            <pc:docMk/>
            <pc:sldMk cId="1386303397" sldId="371"/>
            <ac:spMk id="73" creationId="{DA1722F4-4217-0DC1-D2C7-2433145D6F92}"/>
          </ac:spMkLst>
        </pc:spChg>
        <pc:spChg chg="add mod">
          <ac:chgData name="Jesús Alcalá" userId="bb6ba91b001233f7" providerId="LiveId" clId="{28B76FFA-4C73-4C3A-A532-7285AE8F0023}" dt="2023-12-21T01:25:22.075" v="2767" actId="20577"/>
          <ac:spMkLst>
            <pc:docMk/>
            <pc:sldMk cId="1386303397" sldId="371"/>
            <ac:spMk id="74" creationId="{A6895331-CFD3-E892-E465-85D68D1B1CAE}"/>
          </ac:spMkLst>
        </pc:spChg>
        <pc:grpChg chg="add mod">
          <ac:chgData name="Jesús Alcalá" userId="bb6ba91b001233f7" providerId="LiveId" clId="{28B76FFA-4C73-4C3A-A532-7285AE8F0023}" dt="2023-12-21T01:26:54.366" v="2813" actId="207"/>
          <ac:grpSpMkLst>
            <pc:docMk/>
            <pc:sldMk cId="1386303397" sldId="371"/>
            <ac:grpSpMk id="7" creationId="{10B9A257-AC85-589D-60D4-03463C98AE4C}"/>
          </ac:grpSpMkLst>
        </pc:grpChg>
        <pc:cxnChg chg="add mod">
          <ac:chgData name="Jesús Alcalá" userId="bb6ba91b001233f7" providerId="LiveId" clId="{28B76FFA-4C73-4C3A-A532-7285AE8F0023}" dt="2023-12-21T01:21:27.628" v="2560" actId="1035"/>
          <ac:cxnSpMkLst>
            <pc:docMk/>
            <pc:sldMk cId="1386303397" sldId="371"/>
            <ac:cxnSpMk id="3" creationId="{812BDF59-D2E5-A4F3-86C7-9027F3FAFCD6}"/>
          </ac:cxnSpMkLst>
        </pc:cxnChg>
        <pc:cxnChg chg="add mod">
          <ac:chgData name="Jesús Alcalá" userId="bb6ba91b001233f7" providerId="LiveId" clId="{28B76FFA-4C73-4C3A-A532-7285AE8F0023}" dt="2023-12-21T01:27:00.975" v="2814" actId="208"/>
          <ac:cxnSpMkLst>
            <pc:docMk/>
            <pc:sldMk cId="1386303397" sldId="371"/>
            <ac:cxnSpMk id="4" creationId="{C70A1E74-09F1-305F-A331-329FEBE6307F}"/>
          </ac:cxnSpMkLst>
        </pc:cxnChg>
        <pc:cxnChg chg="add mod">
          <ac:chgData name="Jesús Alcalá" userId="bb6ba91b001233f7" providerId="LiveId" clId="{28B76FFA-4C73-4C3A-A532-7285AE8F0023}" dt="2023-12-21T01:27:00.975" v="2814" actId="208"/>
          <ac:cxnSpMkLst>
            <pc:docMk/>
            <pc:sldMk cId="1386303397" sldId="371"/>
            <ac:cxnSpMk id="5" creationId="{2B330C87-AF98-1232-6829-DDC13391F0E2}"/>
          </ac:cxnSpMkLst>
        </pc:cxnChg>
        <pc:cxnChg chg="add mod">
          <ac:chgData name="Jesús Alcalá" userId="bb6ba91b001233f7" providerId="LiveId" clId="{28B76FFA-4C73-4C3A-A532-7285AE8F0023}" dt="2023-12-21T01:21:34.595" v="2592" actId="1035"/>
          <ac:cxnSpMkLst>
            <pc:docMk/>
            <pc:sldMk cId="1386303397" sldId="371"/>
            <ac:cxnSpMk id="15" creationId="{25B39F3B-3D9A-8824-DE42-9B51D27349C4}"/>
          </ac:cxnSpMkLst>
        </pc:cxnChg>
        <pc:cxnChg chg="add mod">
          <ac:chgData name="Jesús Alcalá" userId="bb6ba91b001233f7" providerId="LiveId" clId="{28B76FFA-4C73-4C3A-A532-7285AE8F0023}" dt="2023-12-21T01:21:45.957" v="2597" actId="1076"/>
          <ac:cxnSpMkLst>
            <pc:docMk/>
            <pc:sldMk cId="1386303397" sldId="371"/>
            <ac:cxnSpMk id="51" creationId="{201E3105-859D-61D3-287B-3DFE7179FC0E}"/>
          </ac:cxnSpMkLst>
        </pc:cxnChg>
        <pc:cxnChg chg="add mod">
          <ac:chgData name="Jesús Alcalá" userId="bb6ba91b001233f7" providerId="LiveId" clId="{28B76FFA-4C73-4C3A-A532-7285AE8F0023}" dt="2023-12-21T01:26:13.011" v="2807" actId="1076"/>
          <ac:cxnSpMkLst>
            <pc:docMk/>
            <pc:sldMk cId="1386303397" sldId="371"/>
            <ac:cxnSpMk id="55" creationId="{31B28130-03BF-58EA-0BE2-68AACB83326A}"/>
          </ac:cxnSpMkLst>
        </pc:cxnChg>
        <pc:cxnChg chg="add mod">
          <ac:chgData name="Jesús Alcalá" userId="bb6ba91b001233f7" providerId="LiveId" clId="{28B76FFA-4C73-4C3A-A532-7285AE8F0023}" dt="2023-12-21T01:24:34.335" v="2714" actId="1076"/>
          <ac:cxnSpMkLst>
            <pc:docMk/>
            <pc:sldMk cId="1386303397" sldId="371"/>
            <ac:cxnSpMk id="67" creationId="{D75A9009-7ED3-EB85-213B-119FE52C0F73}"/>
          </ac:cxnSpMkLst>
        </pc:cxnChg>
      </pc:sldChg>
      <pc:sldChg chg="modSp add mod">
        <pc:chgData name="Jesús Alcalá" userId="bb6ba91b001233f7" providerId="LiveId" clId="{28B76FFA-4C73-4C3A-A532-7285AE8F0023}" dt="2023-12-20T20:15:25.183" v="1206" actId="20577"/>
        <pc:sldMkLst>
          <pc:docMk/>
          <pc:sldMk cId="1137130498" sldId="372"/>
        </pc:sldMkLst>
        <pc:spChg chg="mod">
          <ac:chgData name="Jesús Alcalá" userId="bb6ba91b001233f7" providerId="LiveId" clId="{28B76FFA-4C73-4C3A-A532-7285AE8F0023}" dt="2023-12-20T20:15:25.183" v="1206" actId="20577"/>
          <ac:spMkLst>
            <pc:docMk/>
            <pc:sldMk cId="1137130498" sldId="372"/>
            <ac:spMk id="2" creationId="{DABDC018-47F8-419F-0C16-AB75FF66FDA5}"/>
          </ac:spMkLst>
        </pc:spChg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3061786025" sldId="373"/>
        </pc:sldMkLst>
      </pc:sldChg>
      <pc:sldChg chg="add">
        <pc:chgData name="Jesús Alcalá" userId="bb6ba91b001233f7" providerId="LiveId" clId="{28B76FFA-4C73-4C3A-A532-7285AE8F0023}" dt="2023-12-20T20:12:32.289" v="1072"/>
        <pc:sldMkLst>
          <pc:docMk/>
          <pc:sldMk cId="3442207870" sldId="373"/>
        </pc:sldMkLst>
      </pc:sldChg>
      <pc:sldChg chg="modSp add mod">
        <pc:chgData name="Jesús Alcalá" userId="bb6ba91b001233f7" providerId="LiveId" clId="{28B76FFA-4C73-4C3A-A532-7285AE8F0023}" dt="2023-12-20T20:15:29.444" v="1210" actId="20577"/>
        <pc:sldMkLst>
          <pc:docMk/>
          <pc:sldMk cId="2107696790" sldId="374"/>
        </pc:sldMkLst>
        <pc:spChg chg="mod">
          <ac:chgData name="Jesús Alcalá" userId="bb6ba91b001233f7" providerId="LiveId" clId="{28B76FFA-4C73-4C3A-A532-7285AE8F0023}" dt="2023-12-20T20:15:29.444" v="1210" actId="20577"/>
          <ac:spMkLst>
            <pc:docMk/>
            <pc:sldMk cId="2107696790" sldId="374"/>
            <ac:spMk id="2" creationId="{DABDC018-47F8-419F-0C16-AB75FF66FDA5}"/>
          </ac:spMkLst>
        </pc:spChg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3066625720" sldId="374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1341990372" sldId="375"/>
        </pc:sldMkLst>
      </pc:sldChg>
      <pc:sldChg chg="add del">
        <pc:chgData name="Jesús Alcalá" userId="bb6ba91b001233f7" providerId="LiveId" clId="{28B76FFA-4C73-4C3A-A532-7285AE8F0023}" dt="2023-12-21T01:27:38.136" v="2816" actId="47"/>
        <pc:sldMkLst>
          <pc:docMk/>
          <pc:sldMk cId="2366002564" sldId="375"/>
        </pc:sldMkLst>
      </pc:sldChg>
      <pc:sldChg chg="modSp add mod">
        <pc:chgData name="Jesús Alcalá" userId="bb6ba91b001233f7" providerId="LiveId" clId="{28B76FFA-4C73-4C3A-A532-7285AE8F0023}" dt="2023-12-20T20:15:33.044" v="1213" actId="20577"/>
        <pc:sldMkLst>
          <pc:docMk/>
          <pc:sldMk cId="2315900535" sldId="376"/>
        </pc:sldMkLst>
        <pc:spChg chg="mod">
          <ac:chgData name="Jesús Alcalá" userId="bb6ba91b001233f7" providerId="LiveId" clId="{28B76FFA-4C73-4C3A-A532-7285AE8F0023}" dt="2023-12-20T20:15:33.044" v="1213" actId="20577"/>
          <ac:spMkLst>
            <pc:docMk/>
            <pc:sldMk cId="2315900535" sldId="376"/>
            <ac:spMk id="2" creationId="{DABDC018-47F8-419F-0C16-AB75FF66FDA5}"/>
          </ac:spMkLst>
        </pc:spChg>
      </pc:sldChg>
      <pc:sldChg chg="add">
        <pc:chgData name="Jesús Alcalá" userId="bb6ba91b001233f7" providerId="LiveId" clId="{28B76FFA-4C73-4C3A-A532-7285AE8F0023}" dt="2023-12-20T20:12:33.651" v="1074"/>
        <pc:sldMkLst>
          <pc:docMk/>
          <pc:sldMk cId="314787074" sldId="377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3335430050" sldId="377"/>
        </pc:sldMkLst>
      </pc:sldChg>
      <pc:sldChg chg="modSp add mod">
        <pc:chgData name="Jesús Alcalá" userId="bb6ba91b001233f7" providerId="LiveId" clId="{28B76FFA-4C73-4C3A-A532-7285AE8F0023}" dt="2023-12-20T20:15:37.816" v="1217" actId="20577"/>
        <pc:sldMkLst>
          <pc:docMk/>
          <pc:sldMk cId="3495351074" sldId="378"/>
        </pc:sldMkLst>
        <pc:spChg chg="mod">
          <ac:chgData name="Jesús Alcalá" userId="bb6ba91b001233f7" providerId="LiveId" clId="{28B76FFA-4C73-4C3A-A532-7285AE8F0023}" dt="2023-12-20T20:15:37.816" v="1217" actId="20577"/>
          <ac:spMkLst>
            <pc:docMk/>
            <pc:sldMk cId="3495351074" sldId="378"/>
            <ac:spMk id="2" creationId="{DABDC018-47F8-419F-0C16-AB75FF66FDA5}"/>
          </ac:spMkLst>
        </pc:spChg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3555398399" sldId="378"/>
        </pc:sldMkLst>
      </pc:sldChg>
      <pc:sldChg chg="add">
        <pc:chgData name="Jesús Alcalá" userId="bb6ba91b001233f7" providerId="LiveId" clId="{28B76FFA-4C73-4C3A-A532-7285AE8F0023}" dt="2023-12-20T20:12:35.636" v="1075"/>
        <pc:sldMkLst>
          <pc:docMk/>
          <pc:sldMk cId="1888816086" sldId="379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3323606448" sldId="379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144844085" sldId="380"/>
        </pc:sldMkLst>
      </pc:sldChg>
      <pc:sldChg chg="addSp delSp modSp add mod">
        <pc:chgData name="Jesús Alcalá" userId="bb6ba91b001233f7" providerId="LiveId" clId="{28B76FFA-4C73-4C3A-A532-7285AE8F0023}" dt="2023-12-20T20:13:59.439" v="1180" actId="20577"/>
        <pc:sldMkLst>
          <pc:docMk/>
          <pc:sldMk cId="1992167976" sldId="380"/>
        </pc:sldMkLst>
        <pc:spChg chg="del">
          <ac:chgData name="Jesús Alcalá" userId="bb6ba91b001233f7" providerId="LiveId" clId="{28B76FFA-4C73-4C3A-A532-7285AE8F0023}" dt="2023-12-20T20:13:39.932" v="1124" actId="478"/>
          <ac:spMkLst>
            <pc:docMk/>
            <pc:sldMk cId="1992167976" sldId="380"/>
            <ac:spMk id="2" creationId="{DABDC018-47F8-419F-0C16-AB75FF66FDA5}"/>
          </ac:spMkLst>
        </pc:spChg>
        <pc:spChg chg="add mod">
          <ac:chgData name="Jesús Alcalá" userId="bb6ba91b001233f7" providerId="LiveId" clId="{28B76FFA-4C73-4C3A-A532-7285AE8F0023}" dt="2023-12-20T20:13:59.439" v="1180" actId="20577"/>
          <ac:spMkLst>
            <pc:docMk/>
            <pc:sldMk cId="1992167976" sldId="380"/>
            <ac:spMk id="3" creationId="{8C989888-19AB-1370-D635-C3E2AA1C9103}"/>
          </ac:spMkLst>
        </pc:spChg>
        <pc:cxnChg chg="add mod">
          <ac:chgData name="Jesús Alcalá" userId="bb6ba91b001233f7" providerId="LiveId" clId="{28B76FFA-4C73-4C3A-A532-7285AE8F0023}" dt="2023-12-20T20:13:48.070" v="1126"/>
          <ac:cxnSpMkLst>
            <pc:docMk/>
            <pc:sldMk cId="1992167976" sldId="380"/>
            <ac:cxnSpMk id="4" creationId="{691CCA25-AFEA-C15C-F67D-D7B43A9D15C2}"/>
          </ac:cxnSpMkLst>
        </pc:cxnChg>
        <pc:cxnChg chg="del">
          <ac:chgData name="Jesús Alcalá" userId="bb6ba91b001233f7" providerId="LiveId" clId="{28B76FFA-4C73-4C3A-A532-7285AE8F0023}" dt="2023-12-20T20:13:40.414" v="1125" actId="478"/>
          <ac:cxnSpMkLst>
            <pc:docMk/>
            <pc:sldMk cId="1992167976" sldId="380"/>
            <ac:cxnSpMk id="9" creationId="{41D0A748-BE3F-3CEC-8DAD-541D470B0CA3}"/>
          </ac:cxnSpMkLst>
        </pc:cxnChg>
      </pc:sldChg>
      <pc:sldChg chg="modSp add mod">
        <pc:chgData name="Jesús Alcalá" userId="bb6ba91b001233f7" providerId="LiveId" clId="{28B76FFA-4C73-4C3A-A532-7285AE8F0023}" dt="2023-12-20T20:14:20.301" v="1194" actId="20577"/>
        <pc:sldMkLst>
          <pc:docMk/>
          <pc:sldMk cId="359240675" sldId="381"/>
        </pc:sldMkLst>
        <pc:spChg chg="mod">
          <ac:chgData name="Jesús Alcalá" userId="bb6ba91b001233f7" providerId="LiveId" clId="{28B76FFA-4C73-4C3A-A532-7285AE8F0023}" dt="2023-12-20T20:14:20.301" v="1194" actId="20577"/>
          <ac:spMkLst>
            <pc:docMk/>
            <pc:sldMk cId="359240675" sldId="381"/>
            <ac:spMk id="3" creationId="{8C989888-19AB-1370-D635-C3E2AA1C9103}"/>
          </ac:spMkLst>
        </pc:spChg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4070129286" sldId="381"/>
        </pc:sldMkLst>
      </pc:sldChg>
      <pc:sldChg chg="addSp delSp modSp add mod">
        <pc:chgData name="Jesús Alcalá" userId="bb6ba91b001233f7" providerId="LiveId" clId="{28B76FFA-4C73-4C3A-A532-7285AE8F0023}" dt="2023-12-21T01:43:33.379" v="3391" actId="1037"/>
        <pc:sldMkLst>
          <pc:docMk/>
          <pc:sldMk cId="3070698804" sldId="382"/>
        </pc:sldMkLst>
        <pc:spChg chg="mod">
          <ac:chgData name="Jesús Alcalá" userId="bb6ba91b001233f7" providerId="LiveId" clId="{28B76FFA-4C73-4C3A-A532-7285AE8F0023}" dt="2023-12-21T01:28:08.493" v="2865" actId="20577"/>
          <ac:spMkLst>
            <pc:docMk/>
            <pc:sldMk cId="3070698804" sldId="382"/>
            <ac:spMk id="2" creationId="{4B5CDC98-A3D2-09B1-305F-D5B0EB987B5A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8" creationId="{0DA63B6F-9D70-C2B2-0D14-D6367B74D304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9" creationId="{239476E2-330F-F5CD-3D6D-ED13B4004335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10" creationId="{F0C72A7A-3825-EE13-CDE4-6040E21ED1C3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11" creationId="{173383FA-0164-5D07-AFA4-48F7DB9DF38F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3" creationId="{5958BBC5-1E8E-D375-BE83-C83EE0DE3B85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4" creationId="{12895123-6057-20CF-060C-BF306D353747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6" creationId="{609F5223-26AB-FFF2-4BED-A1894C40DBEB}"/>
          </ac:spMkLst>
        </pc:spChg>
        <pc:spChg chg="add del mod">
          <ac:chgData name="Jesús Alcalá" userId="bb6ba91b001233f7" providerId="LiveId" clId="{28B76FFA-4C73-4C3A-A532-7285AE8F0023}" dt="2023-12-21T01:42:59.569" v="3318" actId="478"/>
          <ac:spMkLst>
            <pc:docMk/>
            <pc:sldMk cId="3070698804" sldId="382"/>
            <ac:spMk id="17" creationId="{BE2E3272-4008-812E-D62C-DF5F09EBDB31}"/>
          </ac:spMkLst>
        </pc:spChg>
        <pc:spChg chg="add del mod">
          <ac:chgData name="Jesús Alcalá" userId="bb6ba91b001233f7" providerId="LiveId" clId="{28B76FFA-4C73-4C3A-A532-7285AE8F0023}" dt="2023-12-21T01:41:22.840" v="3151" actId="478"/>
          <ac:spMkLst>
            <pc:docMk/>
            <pc:sldMk cId="3070698804" sldId="382"/>
            <ac:spMk id="18" creationId="{FA55AF49-D0E3-FE16-0D96-F3BC2FB59451}"/>
          </ac:spMkLst>
        </pc:spChg>
        <pc:spChg chg="add del mod">
          <ac:chgData name="Jesús Alcalá" userId="bb6ba91b001233f7" providerId="LiveId" clId="{28B76FFA-4C73-4C3A-A532-7285AE8F0023}" dt="2023-12-21T01:41:22.840" v="3151" actId="478"/>
          <ac:spMkLst>
            <pc:docMk/>
            <pc:sldMk cId="3070698804" sldId="382"/>
            <ac:spMk id="19" creationId="{1E60EA2B-4B9B-B862-7CD1-F595D970FFBE}"/>
          </ac:spMkLst>
        </pc:spChg>
        <pc:spChg chg="add del mod">
          <ac:chgData name="Jesús Alcalá" userId="bb6ba91b001233f7" providerId="LiveId" clId="{28B76FFA-4C73-4C3A-A532-7285AE8F0023}" dt="2023-12-21T01:41:22.840" v="3151" actId="478"/>
          <ac:spMkLst>
            <pc:docMk/>
            <pc:sldMk cId="3070698804" sldId="382"/>
            <ac:spMk id="20" creationId="{412DC432-B9E1-F3C2-CB65-6350E6B1E8BE}"/>
          </ac:spMkLst>
        </pc:spChg>
        <pc:spChg chg="add del mod">
          <ac:chgData name="Jesús Alcalá" userId="bb6ba91b001233f7" providerId="LiveId" clId="{28B76FFA-4C73-4C3A-A532-7285AE8F0023}" dt="2023-12-21T01:41:22.840" v="3151" actId="478"/>
          <ac:spMkLst>
            <pc:docMk/>
            <pc:sldMk cId="3070698804" sldId="382"/>
            <ac:spMk id="21" creationId="{86A2B046-1CBB-99CC-EECF-08CAECABB0F8}"/>
          </ac:spMkLst>
        </pc:spChg>
        <pc:spChg chg="add del mod">
          <ac:chgData name="Jesús Alcalá" userId="bb6ba91b001233f7" providerId="LiveId" clId="{28B76FFA-4C73-4C3A-A532-7285AE8F0023}" dt="2023-12-21T01:41:22.840" v="3151" actId="478"/>
          <ac:spMkLst>
            <pc:docMk/>
            <pc:sldMk cId="3070698804" sldId="382"/>
            <ac:spMk id="22" creationId="{C02D42BB-A42F-47E6-346B-3061C5EEECB8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23" creationId="{36C6B0C3-F5D7-81E7-7BDF-0DAFF6E253B7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24" creationId="{92FDBDBC-9568-3B17-FA58-2AA59BB8BC20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25" creationId="{97C4BCC1-0907-EFE8-395E-ECAEAF741144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26" creationId="{831B4955-71B3-D9BF-343E-DDED804E6186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27" creationId="{577CCEEE-5A26-ADA8-171C-215CB242FEDA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28" creationId="{27A8AD0B-F799-5C84-1C46-3A5316AB3192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29" creationId="{DE9D6BB8-606B-78E5-7F28-54366165D1DB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30" creationId="{260F7139-3FC1-F1ED-7DA5-936CD8ACA9BE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31" creationId="{F7F07C97-51BA-0A81-9DFA-A31C0E92A1B4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32" creationId="{75C7AE2C-E0BF-5CA4-33C9-31F20BA5B803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33" creationId="{3AAA820F-9C60-66DB-1BAB-F63FE7997863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34" creationId="{E705F0A1-2AE9-2B49-9268-6E9B2344AE59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35" creationId="{FA6A2BB0-A0B5-C6B5-75E0-CB1B14FE7DE6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36" creationId="{0027CA3F-129F-E17E-83A7-7C7D8C1DCFDF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37" creationId="{64101057-E498-8024-C464-AF957563B9CB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38" creationId="{D0C6A4AB-DA7A-A961-71C8-6323B0119A1B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39" creationId="{C6819806-2B5D-A96E-9647-D251AD885105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40" creationId="{C9365C28-5088-A886-C030-D6046FE35BBB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41" creationId="{2B8840C8-A2DB-6CD2-157F-D67EB347E5F5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42" creationId="{D7465D52-0C7C-AA43-83FD-457BDDB3BDB0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43" creationId="{C9B6F4F6-FB6C-3D0F-BC4A-BCA0BB693D22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44" creationId="{75900673-A534-F771-03F8-0EA4D6BBFE34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45" creationId="{D5A2A639-9754-A224-F2C0-85FD72ECAC15}"/>
          </ac:spMkLst>
        </pc:spChg>
        <pc:spChg chg="add del mod">
          <ac:chgData name="Jesús Alcalá" userId="bb6ba91b001233f7" providerId="LiveId" clId="{28B76FFA-4C73-4C3A-A532-7285AE8F0023}" dt="2023-12-21T01:43:24.551" v="3362" actId="478"/>
          <ac:spMkLst>
            <pc:docMk/>
            <pc:sldMk cId="3070698804" sldId="382"/>
            <ac:spMk id="46" creationId="{C33DFA6C-8B41-934A-50AB-6CD3E3F28FBD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47" creationId="{2E751C8F-9F1F-46AC-3996-3ADC4E12FDE0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48" creationId="{B3116C05-2F8A-6FDB-2B01-F2D34CA85514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49" creationId="{F34DBB63-DE69-530D-29A5-627DBBE74039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50" creationId="{8E96D2B0-2EA3-6B45-8151-8C1AFD4FF17D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52" creationId="{31BB3BE0-F687-FAB9-3C17-C5A41173F78F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53" creationId="{130DF026-02D6-2448-9291-21FE042916E5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54" creationId="{65D2B329-3809-9E72-5C52-CF4003C51C90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56" creationId="{037E3420-9DAF-1B93-2F5F-18374343B726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57" creationId="{B5687289-9769-96E5-86E5-7C61F577B67A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58" creationId="{45CD6C73-B5FB-1DA2-1261-6ABA420C9FF6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59" creationId="{C936B3E2-880C-FF14-CFE4-C030CEDDBDFF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60" creationId="{44F79535-B273-352B-EDB9-7B71848738F3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61" creationId="{2B1A6F51-D96B-B513-165F-4F26907728E8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62" creationId="{DD7A3237-4EB8-63C6-D84D-7D706723D0D0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63" creationId="{1F332B9B-12E8-A148-9EE8-EFEA14E90E2A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64" creationId="{35460583-B8A0-1C5B-905E-A86EE744151F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65" creationId="{7D3E52B6-BEC8-2013-5857-0DF834A39583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66" creationId="{7A0375A0-4939-B536-E14C-30CF02DC3ADF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68" creationId="{4E64BF1B-2253-C758-B341-A4D16C01A0A3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69" creationId="{FB4ACF08-155E-A65F-34FE-CA7598286401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70" creationId="{94C3C451-3163-8887-9D29-BB6A6EE6029E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71" creationId="{871928B1-4912-A11D-1472-58037A1B1C8D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72" creationId="{2A9D0E2E-C9D5-6EAF-B4CD-50B8002C72C6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73" creationId="{DA1722F4-4217-0DC1-D2C7-2433145D6F92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74" creationId="{A6895331-CFD3-E892-E465-85D68D1B1CAE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75" creationId="{31EA8A1B-7389-D110-9B87-0873158053C7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76" creationId="{9733E360-8A00-5937-645D-C0BD7E853625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77" creationId="{75C89AD6-97E3-00F6-4A81-EC5A7643F63F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78" creationId="{DF784A22-B7F6-1774-3372-99F1374B9DDE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79" creationId="{6728B712-239F-425F-C7C8-8F0281D360D5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80" creationId="{0B33BE86-DE68-67CA-D834-A61BEFB987E9}"/>
          </ac:spMkLst>
        </pc:spChg>
        <pc:spChg chg="add del mod">
          <ac:chgData name="Jesús Alcalá" userId="bb6ba91b001233f7" providerId="LiveId" clId="{28B76FFA-4C73-4C3A-A532-7285AE8F0023}" dt="2023-12-21T01:43:24.551" v="3362" actId="478"/>
          <ac:spMkLst>
            <pc:docMk/>
            <pc:sldMk cId="3070698804" sldId="382"/>
            <ac:spMk id="81" creationId="{A11A9094-49F0-CAF1-45DF-FC1DAD1D1EC1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82" creationId="{3C7F4570-D188-3833-3AE5-66665FC7326E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83" creationId="{48141A57-28BC-23A0-33AA-D3FE023788D3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84" creationId="{B3AA7F24-8F2B-9297-0102-45359E052282}"/>
          </ac:spMkLst>
        </pc:spChg>
        <pc:spChg chg="mod">
          <ac:chgData name="Jesús Alcalá" userId="bb6ba91b001233f7" providerId="LiveId" clId="{28B76FFA-4C73-4C3A-A532-7285AE8F0023}" dt="2023-12-21T01:30:07.900" v="2977" actId="13926"/>
          <ac:spMkLst>
            <pc:docMk/>
            <pc:sldMk cId="3070698804" sldId="382"/>
            <ac:spMk id="86" creationId="{D1596FBC-97A1-580B-90E7-A71F12C08D46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91" creationId="{995899E3-5738-8F19-550A-FE24A4ADA951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92" creationId="{7E67C1B7-81C0-5154-759B-BF977FB70C62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93" creationId="{FA9407B1-4503-7E9D-78B3-1669171655F8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94" creationId="{6372B535-E891-673A-C135-540B64CD26AF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95" creationId="{26B7F939-1578-16C1-96EC-04C2BFC6D07E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96" creationId="{8AECC138-5BA1-5F8B-30A7-003AD42FD207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97" creationId="{7475F65B-929C-A143-449A-8142D09457C7}"/>
          </ac:spMkLst>
        </pc:spChg>
        <pc:spChg chg="add del mod">
          <ac:chgData name="Jesús Alcalá" userId="bb6ba91b001233f7" providerId="LiveId" clId="{28B76FFA-4C73-4C3A-A532-7285AE8F0023}" dt="2023-12-21T01:39:44.210" v="3017" actId="478"/>
          <ac:spMkLst>
            <pc:docMk/>
            <pc:sldMk cId="3070698804" sldId="382"/>
            <ac:spMk id="98" creationId="{9B88A013-CD0F-E435-A254-10EB568FB95B}"/>
          </ac:spMkLst>
        </pc:spChg>
        <pc:spChg chg="add del mod">
          <ac:chgData name="Jesús Alcalá" userId="bb6ba91b001233f7" providerId="LiveId" clId="{28B76FFA-4C73-4C3A-A532-7285AE8F0023}" dt="2023-12-21T01:39:45.352" v="3018" actId="478"/>
          <ac:spMkLst>
            <pc:docMk/>
            <pc:sldMk cId="3070698804" sldId="382"/>
            <ac:spMk id="99" creationId="{19A025E9-19CA-E759-7E20-11C7C376215F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00" creationId="{CF51D80C-371B-146C-2939-8BC17E09A557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01" creationId="{0528A0EE-2510-D2F2-EF10-865A29EC17BF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02" creationId="{9A411F32-AAB9-CF09-4A6E-08B70B737E46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03" creationId="{920CEB3E-2AEC-0A7B-A38F-C10A3E1BDE05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04" creationId="{E6C5D30A-8BD8-CBB9-501A-DF0EC4BB50C5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05" creationId="{0BE35459-5213-2723-756A-7129B53CC0DD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06" creationId="{F0AFA15B-5B94-57FE-E820-29A50124EFDB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07" creationId="{BF411662-688F-B4DE-CB77-01E7FAD1455D}"/>
          </ac:spMkLst>
        </pc:spChg>
        <pc:spChg chg="add del mod">
          <ac:chgData name="Jesús Alcalá" userId="bb6ba91b001233f7" providerId="LiveId" clId="{28B76FFA-4C73-4C3A-A532-7285AE8F0023}" dt="2023-12-21T01:40:08.495" v="3023" actId="478"/>
          <ac:spMkLst>
            <pc:docMk/>
            <pc:sldMk cId="3070698804" sldId="382"/>
            <ac:spMk id="108" creationId="{183A36D2-8EB0-5004-2029-D7E3DEF2D6A1}"/>
          </ac:spMkLst>
        </pc:spChg>
        <pc:spChg chg="add del mod">
          <ac:chgData name="Jesús Alcalá" userId="bb6ba91b001233f7" providerId="LiveId" clId="{28B76FFA-4C73-4C3A-A532-7285AE8F0023}" dt="2023-12-21T01:40:08.856" v="3024" actId="478"/>
          <ac:spMkLst>
            <pc:docMk/>
            <pc:sldMk cId="3070698804" sldId="382"/>
            <ac:spMk id="109" creationId="{E0808473-6516-4F4D-D6CA-C28627DEB18B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10" creationId="{E1FCB255-798C-FA13-9AA6-C549205C299C}"/>
          </ac:spMkLst>
        </pc:spChg>
        <pc:spChg chg="add del mod">
          <ac:chgData name="Jesús Alcalá" userId="bb6ba91b001233f7" providerId="LiveId" clId="{28B76FFA-4C73-4C3A-A532-7285AE8F0023}" dt="2023-12-21T01:40:12.894" v="3026" actId="478"/>
          <ac:spMkLst>
            <pc:docMk/>
            <pc:sldMk cId="3070698804" sldId="382"/>
            <ac:spMk id="111" creationId="{D8B5E9DB-CBFB-B30F-CC62-1C4372014A8B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12" creationId="{35ADBC22-54DC-DB63-D753-B244F392267B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14" creationId="{93C32F88-E138-FFE8-B616-81DEDB348541}"/>
          </ac:spMkLst>
        </pc:spChg>
        <pc:grpChg chg="del">
          <ac:chgData name="Jesús Alcalá" userId="bb6ba91b001233f7" providerId="LiveId" clId="{28B76FFA-4C73-4C3A-A532-7285AE8F0023}" dt="2023-12-21T01:28:12.465" v="2866" actId="478"/>
          <ac:grpSpMkLst>
            <pc:docMk/>
            <pc:sldMk cId="3070698804" sldId="382"/>
            <ac:grpSpMk id="7" creationId="{10B9A257-AC85-589D-60D4-03463C98AE4C}"/>
          </ac:grpSpMkLst>
        </pc:grpChg>
        <pc:grpChg chg="add del mod">
          <ac:chgData name="Jesús Alcalá" userId="bb6ba91b001233f7" providerId="LiveId" clId="{28B76FFA-4C73-4C3A-A532-7285AE8F0023}" dt="2023-12-21T01:43:24.551" v="3362" actId="478"/>
          <ac:grpSpMkLst>
            <pc:docMk/>
            <pc:sldMk cId="3070698804" sldId="382"/>
            <ac:grpSpMk id="85" creationId="{677BE87E-B67E-7724-F4F5-4FA8680A2CE6}"/>
          </ac:grpSpMkLst>
        </pc:grpChg>
        <pc:grpChg chg="mod">
          <ac:chgData name="Jesús Alcalá" userId="bb6ba91b001233f7" providerId="LiveId" clId="{28B76FFA-4C73-4C3A-A532-7285AE8F0023}" dt="2023-12-21T01:30:23.048" v="2982"/>
          <ac:grpSpMkLst>
            <pc:docMk/>
            <pc:sldMk cId="3070698804" sldId="382"/>
            <ac:grpSpMk id="90" creationId="{9A033CEC-CF77-6B37-7813-3C4BFF151ECC}"/>
          </ac:grpSpMkLst>
        </pc:grpChg>
        <pc:picChg chg="mod">
          <ac:chgData name="Jesús Alcalá" userId="bb6ba91b001233f7" providerId="LiveId" clId="{28B76FFA-4C73-4C3A-A532-7285AE8F0023}" dt="2023-12-21T01:28:20.871" v="2867"/>
          <ac:picMkLst>
            <pc:docMk/>
            <pc:sldMk cId="3070698804" sldId="382"/>
            <ac:picMk id="87" creationId="{75FBA007-D34B-E3C2-4D80-CEA72B8ADF0C}"/>
          </ac:picMkLst>
        </pc:picChg>
        <pc:inkChg chg="add del mod">
          <ac:chgData name="Jesús Alcalá" userId="bb6ba91b001233f7" providerId="LiveId" clId="{28B76FFA-4C73-4C3A-A532-7285AE8F0023}" dt="2023-12-21T01:30:23.491" v="2983" actId="9405"/>
          <ac:inkMkLst>
            <pc:docMk/>
            <pc:sldMk cId="3070698804" sldId="382"/>
            <ac:inkMk id="88" creationId="{0F86E2E1-50EE-0AF2-2E01-9BF6F20180B5}"/>
          </ac:inkMkLst>
        </pc:inkChg>
        <pc:inkChg chg="add del mod">
          <ac:chgData name="Jesús Alcalá" userId="bb6ba91b001233f7" providerId="LiveId" clId="{28B76FFA-4C73-4C3A-A532-7285AE8F0023}" dt="2023-12-21T01:30:23.048" v="2982"/>
          <ac:inkMkLst>
            <pc:docMk/>
            <pc:sldMk cId="3070698804" sldId="382"/>
            <ac:inkMk id="89" creationId="{7B3384B8-D6E1-7DDF-64E7-975605903625}"/>
          </ac:inkMkLst>
        </pc:inkChg>
        <pc:cxnChg chg="add del mod">
          <ac:chgData name="Jesús Alcalá" userId="bb6ba91b001233f7" providerId="LiveId" clId="{28B76FFA-4C73-4C3A-A532-7285AE8F0023}" dt="2023-12-21T01:43:22.967" v="3361" actId="478"/>
          <ac:cxnSpMkLst>
            <pc:docMk/>
            <pc:sldMk cId="3070698804" sldId="382"/>
            <ac:cxnSpMk id="12" creationId="{CAC94BE1-4E39-AD02-C496-7B9DE0E16ADA}"/>
          </ac:cxnSpMkLst>
        </pc:cxnChg>
        <pc:cxnChg chg="del">
          <ac:chgData name="Jesús Alcalá" userId="bb6ba91b001233f7" providerId="LiveId" clId="{28B76FFA-4C73-4C3A-A532-7285AE8F0023}" dt="2023-12-21T01:28:12.465" v="2866" actId="478"/>
          <ac:cxnSpMkLst>
            <pc:docMk/>
            <pc:sldMk cId="3070698804" sldId="382"/>
            <ac:cxnSpMk id="15" creationId="{25B39F3B-3D9A-8824-DE42-9B51D27349C4}"/>
          </ac:cxnSpMkLst>
        </pc:cxnChg>
        <pc:cxnChg chg="del">
          <ac:chgData name="Jesús Alcalá" userId="bb6ba91b001233f7" providerId="LiveId" clId="{28B76FFA-4C73-4C3A-A532-7285AE8F0023}" dt="2023-12-21T01:28:12.465" v="2866" actId="478"/>
          <ac:cxnSpMkLst>
            <pc:docMk/>
            <pc:sldMk cId="3070698804" sldId="382"/>
            <ac:cxnSpMk id="51" creationId="{201E3105-859D-61D3-287B-3DFE7179FC0E}"/>
          </ac:cxnSpMkLst>
        </pc:cxnChg>
        <pc:cxnChg chg="del">
          <ac:chgData name="Jesús Alcalá" userId="bb6ba91b001233f7" providerId="LiveId" clId="{28B76FFA-4C73-4C3A-A532-7285AE8F0023}" dt="2023-12-21T01:28:12.465" v="2866" actId="478"/>
          <ac:cxnSpMkLst>
            <pc:docMk/>
            <pc:sldMk cId="3070698804" sldId="382"/>
            <ac:cxnSpMk id="55" creationId="{31B28130-03BF-58EA-0BE2-68AACB83326A}"/>
          </ac:cxnSpMkLst>
        </pc:cxnChg>
        <pc:cxnChg chg="del">
          <ac:chgData name="Jesús Alcalá" userId="bb6ba91b001233f7" providerId="LiveId" clId="{28B76FFA-4C73-4C3A-A532-7285AE8F0023}" dt="2023-12-21T01:28:12.465" v="2866" actId="478"/>
          <ac:cxnSpMkLst>
            <pc:docMk/>
            <pc:sldMk cId="3070698804" sldId="382"/>
            <ac:cxnSpMk id="67" creationId="{D75A9009-7ED3-EB85-213B-119FE52C0F73}"/>
          </ac:cxnSpMkLst>
        </pc:cxnChg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3996894795" sldId="382"/>
        </pc:sldMkLst>
      </pc:sldChg>
      <pc:sldChg chg="addSp delSp modSp add mod">
        <pc:chgData name="Jesús Alcalá" userId="bb6ba91b001233f7" providerId="LiveId" clId="{28B76FFA-4C73-4C3A-A532-7285AE8F0023}" dt="2023-12-21T01:29:18.121" v="2968" actId="1037"/>
        <pc:sldMkLst>
          <pc:docMk/>
          <pc:sldMk cId="2286684160" sldId="383"/>
        </pc:sldMkLst>
        <pc:spChg chg="mod">
          <ac:chgData name="Jesús Alcalá" userId="bb6ba91b001233f7" providerId="LiveId" clId="{28B76FFA-4C73-4C3A-A532-7285AE8F0023}" dt="2023-12-21T01:28:33.146" v="2903" actId="20577"/>
          <ac:spMkLst>
            <pc:docMk/>
            <pc:sldMk cId="2286684160" sldId="383"/>
            <ac:spMk id="2" creationId="{4B5CDC98-A3D2-09B1-305F-D5B0EB987B5A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4" creationId="{9BE36740-96EE-29B8-7E9D-EE695B6B865A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5" creationId="{F45FE6C6-054E-D50C-F79C-14C8254B9280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6" creationId="{48DC0545-7095-8049-06E0-38C8E5412F42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7" creationId="{43E6AD15-BABC-800B-35EA-5AF7C8D3C9D6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8" creationId="{0DA63B6F-9D70-C2B2-0D14-D6367B74D304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9" creationId="{4CD6459C-3ED0-A00D-553C-CF5BFFA0B28E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10" creationId="{64F47CDE-63DC-310F-5D8E-9127F8991A65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11" creationId="{90B4E40C-BC6F-3616-2F7E-92AFDC5E6516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13" creationId="{5958BBC5-1E8E-D375-BE83-C83EE0DE3B85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14" creationId="{12895123-6057-20CF-060C-BF306D353747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15" creationId="{C731FBDC-1950-DF14-CAD7-170342E010C9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16" creationId="{609F5223-26AB-FFF2-4BED-A1894C40DBEB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17" creationId="{BE2E3272-4008-812E-D62C-DF5F09EBDB31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18" creationId="{FA55AF49-D0E3-FE16-0D96-F3BC2FB59451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19" creationId="{1E60EA2B-4B9B-B862-7CD1-F595D970FFBE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20" creationId="{412DC432-B9E1-F3C2-CB65-6350E6B1E8BE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21" creationId="{86A2B046-1CBB-99CC-EECF-08CAECABB0F8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22" creationId="{C02D42BB-A42F-47E6-346B-3061C5EEECB8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23" creationId="{36C6B0C3-F5D7-81E7-7BDF-0DAFF6E253B7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24" creationId="{92FDBDBC-9568-3B17-FA58-2AA59BB8BC20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25" creationId="{97C4BCC1-0907-EFE8-395E-ECAEAF741144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26" creationId="{2E187BAD-1D84-B905-7895-2CA61CE1C28F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27" creationId="{3B7AA4FB-213E-117F-68F5-17516F508D40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28" creationId="{8688A3C7-6450-9F76-E1F8-7BC7A32FE029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29" creationId="{5B998F90-D5A0-F057-5FA5-3844861C9709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30" creationId="{092EEFD4-DCCE-1661-8499-2861F197ECDA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31" creationId="{A34C3AFB-672A-414A-00EA-69429DF59548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32" creationId="{692F5230-4BA7-F223-A959-03D84E7B7368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33" creationId="{EE57219B-3BEF-EAA1-4B18-FC2C8B7781D2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34" creationId="{A0F9C6B2-3799-409D-2672-45F957CF36AE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35" creationId="{FA6A2BB0-A0B5-C6B5-75E0-CB1B14FE7DE6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36" creationId="{0027CA3F-129F-E17E-83A7-7C7D8C1DCFDF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37" creationId="{64101057-E498-8024-C464-AF957563B9CB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38" creationId="{D0C6A4AB-DA7A-A961-71C8-6323B0119A1B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39" creationId="{CEF08907-4759-080D-8A0F-EF0AE314CBD1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40" creationId="{4159031C-7E0D-0C8E-E3CF-CE7525BC3627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41" creationId="{C3C61954-D4AA-3591-0DC5-36FAF5BA17D3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42" creationId="{D7465D52-0C7C-AA43-83FD-457BDDB3BDB0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43" creationId="{B6E44E05-EF38-5743-C0ED-88D70FAE0907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44" creationId="{2B1FECED-BFBA-B671-AF50-E682478A913C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45" creationId="{FCE7ED76-6C10-DC14-CDC7-E6B879B3A6C2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46" creationId="{C33DFA6C-8B41-934A-50AB-6CD3E3F28FBD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47" creationId="{2E751C8F-9F1F-46AC-3996-3ADC4E12FDE0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48" creationId="{B3116C05-2F8A-6FDB-2B01-F2D34CA85514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49" creationId="{F34DBB63-DE69-530D-29A5-627DBBE74039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50" creationId="{5D57C7A7-8573-DABB-EC58-9886E0AA8866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51" creationId="{F09FE61C-5591-FF67-AFD5-A3E85E06D3A6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52" creationId="{3AC2523E-8B4B-F019-6BBF-AAB0AB740719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53" creationId="{BF19C352-E8A7-081B-06E5-6EFD1B25B3E9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54" creationId="{D2FCE37B-BC75-1661-2C6C-7C023F9C8D75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55" creationId="{25A282FB-0ECE-F23B-B1FB-AC210B1F6CDB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56" creationId="{037E3420-9DAF-1B93-2F5F-18374343B726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57" creationId="{B5687289-9769-96E5-86E5-7C61F577B67A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58" creationId="{45CD6C73-B5FB-1DA2-1261-6ABA420C9FF6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59" creationId="{C3A9A4A8-96ED-1986-5F68-042D0914709B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60" creationId="{7EECD479-E45E-D194-12B8-BB22E281F372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61" creationId="{F238556E-5E75-0019-E99A-F48EF8C7F505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62" creationId="{B622ECC1-BD0E-3C9D-929E-023A1A8E996C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63" creationId="{2154D783-6260-4A7B-990B-7EED0BAFC096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64" creationId="{FB4500FB-C3F7-F042-2797-C63BB2FE0626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65" creationId="{60242C74-C610-DEF5-0000-36B068551EFD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66" creationId="{8430E7C4-BDDF-4089-36B0-8603B9BF71AE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67" creationId="{03A853CA-DD0B-A024-9BA0-E63ABB5895C9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68" creationId="{B0CD8C13-2952-6C6E-AEF3-1324F50D8989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75" creationId="{31EA8A1B-7389-D110-9B87-0873158053C7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76" creationId="{9733E360-8A00-5937-645D-C0BD7E853625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77" creationId="{75C89AD6-97E3-00F6-4A81-EC5A7643F63F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78" creationId="{DF784A22-B7F6-1774-3372-99F1374B9DDE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79" creationId="{6728B712-239F-425F-C7C8-8F0281D360D5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80" creationId="{0B33BE86-DE68-67CA-D834-A61BEFB987E9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81" creationId="{A11A9094-49F0-CAF1-45DF-FC1DAD1D1EC1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82" creationId="{3C7F4570-D188-3833-3AE5-66665FC7326E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83" creationId="{48141A57-28BC-23A0-33AA-D3FE023788D3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84" creationId="{B3AA7F24-8F2B-9297-0102-45359E052282}"/>
          </ac:spMkLst>
        </pc:spChg>
        <pc:grpChg chg="del">
          <ac:chgData name="Jesús Alcalá" userId="bb6ba91b001233f7" providerId="LiveId" clId="{28B76FFA-4C73-4C3A-A532-7285AE8F0023}" dt="2023-12-21T01:28:48.936" v="2904" actId="478"/>
          <ac:grpSpMkLst>
            <pc:docMk/>
            <pc:sldMk cId="2286684160" sldId="383"/>
            <ac:grpSpMk id="85" creationId="{677BE87E-B67E-7724-F4F5-4FA8680A2CE6}"/>
          </ac:grpSpMkLst>
        </pc:grpChg>
        <pc:cxnChg chg="del">
          <ac:chgData name="Jesús Alcalá" userId="bb6ba91b001233f7" providerId="LiveId" clId="{28B76FFA-4C73-4C3A-A532-7285AE8F0023}" dt="2023-12-21T01:28:48.936" v="2904" actId="478"/>
          <ac:cxnSpMkLst>
            <pc:docMk/>
            <pc:sldMk cId="2286684160" sldId="383"/>
            <ac:cxnSpMk id="12" creationId="{CAC94BE1-4E39-AD02-C496-7B9DE0E16ADA}"/>
          </ac:cxnSpMkLst>
        </pc:cxnChg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4245996954" sldId="383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955829356" sldId="384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178768413" sldId="385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2395668505" sldId="386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3013513547" sldId="387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406609541" sldId="388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259213180" sldId="389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271972401" sldId="390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1907684379" sldId="391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2175331506" sldId="392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2657893105" sldId="393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2044716954" sldId="394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1744767277" sldId="395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564392748" sldId="396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726543832" sldId="397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1548444206" sldId="398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842046825" sldId="399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146486029" sldId="400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1799621953" sldId="401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2973606893" sldId="402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4016496205" sldId="404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3368886371" sldId="405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3259186997" sldId="406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140363796" sldId="407"/>
        </pc:sldMkLst>
      </pc:sldChg>
    </pc:docChg>
  </pc:docChgLst>
  <pc:docChgLst>
    <pc:chgData name="Jesús Alcalá" userId="bb6ba91b001233f7" providerId="LiveId" clId="{D50E7AA0-F4FA-426B-A0DC-0D5858CDE26C}"/>
    <pc:docChg chg="undo redo custSel addSld delSld modSld sldOrd">
      <pc:chgData name="Jesús Alcalá" userId="bb6ba91b001233f7" providerId="LiveId" clId="{D50E7AA0-F4FA-426B-A0DC-0D5858CDE26C}" dt="2023-05-19T21:39:42.757" v="11858" actId="478"/>
      <pc:docMkLst>
        <pc:docMk/>
      </pc:docMkLst>
      <pc:sldChg chg="addSp delSp modSp mod">
        <pc:chgData name="Jesús Alcalá" userId="bb6ba91b001233f7" providerId="LiveId" clId="{D50E7AA0-F4FA-426B-A0DC-0D5858CDE26C}" dt="2023-05-18T16:28:44.270" v="4635" actId="478"/>
        <pc:sldMkLst>
          <pc:docMk/>
          <pc:sldMk cId="1871941128" sldId="321"/>
        </pc:sldMkLst>
        <pc:spChg chg="add del mod">
          <ac:chgData name="Jesús Alcalá" userId="bb6ba91b001233f7" providerId="LiveId" clId="{D50E7AA0-F4FA-426B-A0DC-0D5858CDE26C}" dt="2023-05-18T16:28:43.814" v="4634" actId="478"/>
          <ac:spMkLst>
            <pc:docMk/>
            <pc:sldMk cId="1871941128" sldId="321"/>
            <ac:spMk id="2" creationId="{444EF423-BF70-B35E-A877-5B6305D80C2B}"/>
          </ac:spMkLst>
        </pc:spChg>
        <pc:spChg chg="add del mod">
          <ac:chgData name="Jesús Alcalá" userId="bb6ba91b001233f7" providerId="LiveId" clId="{D50E7AA0-F4FA-426B-A0DC-0D5858CDE26C}" dt="2023-05-18T16:28:43.478" v="4633" actId="478"/>
          <ac:spMkLst>
            <pc:docMk/>
            <pc:sldMk cId="1871941128" sldId="321"/>
            <ac:spMk id="3" creationId="{F846452C-F1B3-B52E-DCEA-CB2EF594B4E6}"/>
          </ac:spMkLst>
        </pc:spChg>
        <pc:spChg chg="del">
          <ac:chgData name="Jesús Alcalá" userId="bb6ba91b001233f7" providerId="LiveId" clId="{D50E7AA0-F4FA-426B-A0DC-0D5858CDE26C}" dt="2023-05-18T16:26:03.962" v="4618" actId="478"/>
          <ac:spMkLst>
            <pc:docMk/>
            <pc:sldMk cId="1871941128" sldId="321"/>
            <ac:spMk id="5" creationId="{F0E5E3E6-7D53-6EFB-E654-9A145A59A74F}"/>
          </ac:spMkLst>
        </pc:spChg>
        <pc:spChg chg="add del mod">
          <ac:chgData name="Jesús Alcalá" userId="bb6ba91b001233f7" providerId="LiveId" clId="{D50E7AA0-F4FA-426B-A0DC-0D5858CDE26C}" dt="2023-05-18T16:28:44.270" v="4635" actId="478"/>
          <ac:spMkLst>
            <pc:docMk/>
            <pc:sldMk cId="1871941128" sldId="321"/>
            <ac:spMk id="7" creationId="{5FB88673-5F3C-5DF2-72DA-EDC6AF9A8013}"/>
          </ac:spMkLst>
        </pc:spChg>
        <pc:spChg chg="mod">
          <ac:chgData name="Jesús Alcalá" userId="bb6ba91b001233f7" providerId="LiveId" clId="{D50E7AA0-F4FA-426B-A0DC-0D5858CDE26C}" dt="2023-05-18T15:11:33.048" v="1985" actId="207"/>
          <ac:spMkLst>
            <pc:docMk/>
            <pc:sldMk cId="1871941128" sldId="321"/>
            <ac:spMk id="16" creationId="{6C2E46BA-DE53-59FF-837E-3E052D0A972E}"/>
          </ac:spMkLst>
        </pc:spChg>
        <pc:spChg chg="mod">
          <ac:chgData name="Jesús Alcalá" userId="bb6ba91b001233f7" providerId="LiveId" clId="{D50E7AA0-F4FA-426B-A0DC-0D5858CDE26C}" dt="2023-05-18T15:11:33.048" v="1985" actId="207"/>
          <ac:spMkLst>
            <pc:docMk/>
            <pc:sldMk cId="1871941128" sldId="321"/>
            <ac:spMk id="19" creationId="{CDD60CED-7CD7-3F7A-8492-79CFBFCE3825}"/>
          </ac:spMkLst>
        </pc:spChg>
        <pc:spChg chg="mod">
          <ac:chgData name="Jesús Alcalá" userId="bb6ba91b001233f7" providerId="LiveId" clId="{D50E7AA0-F4FA-426B-A0DC-0D5858CDE26C}" dt="2023-05-18T15:11:33.048" v="1985" actId="207"/>
          <ac:spMkLst>
            <pc:docMk/>
            <pc:sldMk cId="1871941128" sldId="321"/>
            <ac:spMk id="23" creationId="{C1913AF9-F6CC-7016-872A-D79AEC1836AF}"/>
          </ac:spMkLst>
        </pc:spChg>
      </pc:sldChg>
      <pc:sldChg chg="addSp delSp modSp mod">
        <pc:chgData name="Jesús Alcalá" userId="bb6ba91b001233f7" providerId="LiveId" clId="{D50E7AA0-F4FA-426B-A0DC-0D5858CDE26C}" dt="2023-05-18T16:28:46.966" v="4638" actId="478"/>
        <pc:sldMkLst>
          <pc:docMk/>
          <pc:sldMk cId="3634808993" sldId="322"/>
        </pc:sldMkLst>
        <pc:spChg chg="add del mod">
          <ac:chgData name="Jesús Alcalá" userId="bb6ba91b001233f7" providerId="LiveId" clId="{D50E7AA0-F4FA-426B-A0DC-0D5858CDE26C}" dt="2023-05-18T16:28:46.214" v="4637" actId="478"/>
          <ac:spMkLst>
            <pc:docMk/>
            <pc:sldMk cId="3634808993" sldId="322"/>
            <ac:spMk id="2" creationId="{C843F514-F902-C788-68FA-3EAE96597A14}"/>
          </ac:spMkLst>
        </pc:spChg>
        <pc:spChg chg="add del mod">
          <ac:chgData name="Jesús Alcalá" userId="bb6ba91b001233f7" providerId="LiveId" clId="{D50E7AA0-F4FA-426B-A0DC-0D5858CDE26C}" dt="2023-05-18T16:28:45.909" v="4636" actId="478"/>
          <ac:spMkLst>
            <pc:docMk/>
            <pc:sldMk cId="3634808993" sldId="322"/>
            <ac:spMk id="3" creationId="{BAC5A736-44D5-5925-F620-98FE61ED975A}"/>
          </ac:spMkLst>
        </pc:spChg>
        <pc:spChg chg="del">
          <ac:chgData name="Jesús Alcalá" userId="bb6ba91b001233f7" providerId="LiveId" clId="{D50E7AA0-F4FA-426B-A0DC-0D5858CDE26C}" dt="2023-05-18T16:26:02.066" v="4617" actId="478"/>
          <ac:spMkLst>
            <pc:docMk/>
            <pc:sldMk cId="3634808993" sldId="322"/>
            <ac:spMk id="5" creationId="{F0E5E3E6-7D53-6EFB-E654-9A145A59A74F}"/>
          </ac:spMkLst>
        </pc:spChg>
        <pc:spChg chg="add del mod">
          <ac:chgData name="Jesús Alcalá" userId="bb6ba91b001233f7" providerId="LiveId" clId="{D50E7AA0-F4FA-426B-A0DC-0D5858CDE26C}" dt="2023-05-18T16:28:46.966" v="4638" actId="478"/>
          <ac:spMkLst>
            <pc:docMk/>
            <pc:sldMk cId="3634808993" sldId="322"/>
            <ac:spMk id="7" creationId="{6B90381E-1FD2-9E7E-D6E3-2127F9BA2C74}"/>
          </ac:spMkLst>
        </pc:spChg>
        <pc:spChg chg="mod">
          <ac:chgData name="Jesús Alcalá" userId="bb6ba91b001233f7" providerId="LiveId" clId="{D50E7AA0-F4FA-426B-A0DC-0D5858CDE26C}" dt="2023-05-18T15:11:27.955" v="1984" actId="207"/>
          <ac:spMkLst>
            <pc:docMk/>
            <pc:sldMk cId="3634808993" sldId="322"/>
            <ac:spMk id="16" creationId="{6C2E46BA-DE53-59FF-837E-3E052D0A972E}"/>
          </ac:spMkLst>
        </pc:spChg>
      </pc:sldChg>
      <pc:sldChg chg="delSp mod">
        <pc:chgData name="Jesús Alcalá" userId="bb6ba91b001233f7" providerId="LiveId" clId="{D50E7AA0-F4FA-426B-A0DC-0D5858CDE26C}" dt="2023-05-19T21:39:42.757" v="11858" actId="478"/>
        <pc:sldMkLst>
          <pc:docMk/>
          <pc:sldMk cId="3463425516" sldId="357"/>
        </pc:sldMkLst>
        <pc:spChg chg="del">
          <ac:chgData name="Jesús Alcalá" userId="bb6ba91b001233f7" providerId="LiveId" clId="{D50E7AA0-F4FA-426B-A0DC-0D5858CDE26C}" dt="2023-05-19T21:39:42.757" v="11858" actId="478"/>
          <ac:spMkLst>
            <pc:docMk/>
            <pc:sldMk cId="3463425516" sldId="357"/>
            <ac:spMk id="5" creationId="{F0E5E3E6-7D53-6EFB-E654-9A145A59A74F}"/>
          </ac:spMkLst>
        </pc:spChg>
      </pc:sldChg>
      <pc:sldChg chg="delSp mod">
        <pc:chgData name="Jesús Alcalá" userId="bb6ba91b001233f7" providerId="LiveId" clId="{D50E7AA0-F4FA-426B-A0DC-0D5858CDE26C}" dt="2023-05-18T16:26:00.289" v="4616" actId="478"/>
        <pc:sldMkLst>
          <pc:docMk/>
          <pc:sldMk cId="2648892624" sldId="358"/>
        </pc:sldMkLst>
        <pc:spChg chg="del">
          <ac:chgData name="Jesús Alcalá" userId="bb6ba91b001233f7" providerId="LiveId" clId="{D50E7AA0-F4FA-426B-A0DC-0D5858CDE26C}" dt="2023-05-18T16:26:00.289" v="4616" actId="478"/>
          <ac:spMkLst>
            <pc:docMk/>
            <pc:sldMk cId="2648892624" sldId="358"/>
            <ac:spMk id="5" creationId="{F0E5E3E6-7D53-6EFB-E654-9A145A59A74F}"/>
          </ac:spMkLst>
        </pc:spChg>
      </pc:sldChg>
      <pc:sldChg chg="del">
        <pc:chgData name="Jesús Alcalá" userId="bb6ba91b001233f7" providerId="LiveId" clId="{D50E7AA0-F4FA-426B-A0DC-0D5858CDE26C}" dt="2023-05-18T14:32:18.665" v="1224" actId="47"/>
        <pc:sldMkLst>
          <pc:docMk/>
          <pc:sldMk cId="3582228526" sldId="359"/>
        </pc:sldMkLst>
      </pc:sldChg>
      <pc:sldChg chg="addSp delSp modSp mod">
        <pc:chgData name="Jesús Alcalá" userId="bb6ba91b001233f7" providerId="LiveId" clId="{D50E7AA0-F4FA-426B-A0DC-0D5858CDE26C}" dt="2023-05-18T16:28:59.077" v="4641" actId="478"/>
        <pc:sldMkLst>
          <pc:docMk/>
          <pc:sldMk cId="4280772839" sldId="360"/>
        </pc:sldMkLst>
        <pc:spChg chg="del">
          <ac:chgData name="Jesús Alcalá" userId="bb6ba91b001233f7" providerId="LiveId" clId="{D50E7AA0-F4FA-426B-A0DC-0D5858CDE26C}" dt="2023-05-17T18:46:07.080" v="0" actId="478"/>
          <ac:spMkLst>
            <pc:docMk/>
            <pc:sldMk cId="4280772839" sldId="360"/>
            <ac:spMk id="2" creationId="{C5A63A6C-62DA-C0D4-93DB-3D402DE77073}"/>
          </ac:spMkLst>
        </pc:spChg>
        <pc:spChg chg="add mod">
          <ac:chgData name="Jesús Alcalá" userId="bb6ba91b001233f7" providerId="LiveId" clId="{D50E7AA0-F4FA-426B-A0DC-0D5858CDE26C}" dt="2023-05-17T19:06:44.594" v="648" actId="20577"/>
          <ac:spMkLst>
            <pc:docMk/>
            <pc:sldMk cId="4280772839" sldId="360"/>
            <ac:spMk id="3" creationId="{141AA93A-1D98-D3C4-86D8-1803754A20FE}"/>
          </ac:spMkLst>
        </pc:spChg>
        <pc:spChg chg="add mod">
          <ac:chgData name="Jesús Alcalá" userId="bb6ba91b001233f7" providerId="LiveId" clId="{D50E7AA0-F4FA-426B-A0DC-0D5858CDE26C}" dt="2023-05-17T18:56:28.863" v="474" actId="1076"/>
          <ac:spMkLst>
            <pc:docMk/>
            <pc:sldMk cId="4280772839" sldId="360"/>
            <ac:spMk id="5" creationId="{6B56A35F-CE69-DA8F-E162-6B23BE3A62F6}"/>
          </ac:spMkLst>
        </pc:spChg>
        <pc:spChg chg="add del mod">
          <ac:chgData name="Jesús Alcalá" userId="bb6ba91b001233f7" providerId="LiveId" clId="{D50E7AA0-F4FA-426B-A0DC-0D5858CDE26C}" dt="2023-05-17T18:47:01.774" v="32" actId="478"/>
          <ac:spMkLst>
            <pc:docMk/>
            <pc:sldMk cId="4280772839" sldId="360"/>
            <ac:spMk id="6" creationId="{51183BDE-8FDD-188B-F1E7-618C8956A675}"/>
          </ac:spMkLst>
        </pc:spChg>
        <pc:spChg chg="add mod">
          <ac:chgData name="Jesús Alcalá" userId="bb6ba91b001233f7" providerId="LiveId" clId="{D50E7AA0-F4FA-426B-A0DC-0D5858CDE26C}" dt="2023-05-17T18:56:28.863" v="474" actId="1076"/>
          <ac:spMkLst>
            <pc:docMk/>
            <pc:sldMk cId="4280772839" sldId="360"/>
            <ac:spMk id="7" creationId="{CB851C74-43F0-E7C9-8C4F-5E669A1616D8}"/>
          </ac:spMkLst>
        </pc:spChg>
        <pc:spChg chg="add mod">
          <ac:chgData name="Jesús Alcalá" userId="bb6ba91b001233f7" providerId="LiveId" clId="{D50E7AA0-F4FA-426B-A0DC-0D5858CDE26C}" dt="2023-05-17T18:56:28.863" v="474" actId="1076"/>
          <ac:spMkLst>
            <pc:docMk/>
            <pc:sldMk cId="4280772839" sldId="360"/>
            <ac:spMk id="8" creationId="{DDDCC9F7-6BDC-BBB3-3E6E-3394FC40713F}"/>
          </ac:spMkLst>
        </pc:spChg>
        <pc:spChg chg="add mod">
          <ac:chgData name="Jesús Alcalá" userId="bb6ba91b001233f7" providerId="LiveId" clId="{D50E7AA0-F4FA-426B-A0DC-0D5858CDE26C}" dt="2023-05-17T18:56:28.863" v="474" actId="1076"/>
          <ac:spMkLst>
            <pc:docMk/>
            <pc:sldMk cId="4280772839" sldId="360"/>
            <ac:spMk id="9" creationId="{DBD2234A-FADE-26D7-2E5E-AA3A1BBFA0BF}"/>
          </ac:spMkLst>
        </pc:spChg>
        <pc:spChg chg="add mod">
          <ac:chgData name="Jesús Alcalá" userId="bb6ba91b001233f7" providerId="LiveId" clId="{D50E7AA0-F4FA-426B-A0DC-0D5858CDE26C}" dt="2023-05-17T18:57:03.971" v="479" actId="207"/>
          <ac:spMkLst>
            <pc:docMk/>
            <pc:sldMk cId="4280772839" sldId="360"/>
            <ac:spMk id="10" creationId="{B6B8135C-689B-CAA9-D015-77A4E2A32CDD}"/>
          </ac:spMkLst>
        </pc:spChg>
        <pc:spChg chg="add mod">
          <ac:chgData name="Jesús Alcalá" userId="bb6ba91b001233f7" providerId="LiveId" clId="{D50E7AA0-F4FA-426B-A0DC-0D5858CDE26C}" dt="2023-05-17T18:56:28.863" v="474" actId="1076"/>
          <ac:spMkLst>
            <pc:docMk/>
            <pc:sldMk cId="4280772839" sldId="360"/>
            <ac:spMk id="11" creationId="{E907C5B1-B467-FFAA-BA21-513E4A13B12F}"/>
          </ac:spMkLst>
        </pc:spChg>
        <pc:spChg chg="add mod">
          <ac:chgData name="Jesús Alcalá" userId="bb6ba91b001233f7" providerId="LiveId" clId="{D50E7AA0-F4FA-426B-A0DC-0D5858CDE26C}" dt="2023-05-17T18:57:54.697" v="484" actId="207"/>
          <ac:spMkLst>
            <pc:docMk/>
            <pc:sldMk cId="4280772839" sldId="360"/>
            <ac:spMk id="12" creationId="{BA21947C-2BD9-E506-9544-0151F57A7D3B}"/>
          </ac:spMkLst>
        </pc:spChg>
        <pc:spChg chg="add mod">
          <ac:chgData name="Jesús Alcalá" userId="bb6ba91b001233f7" providerId="LiveId" clId="{D50E7AA0-F4FA-426B-A0DC-0D5858CDE26C}" dt="2023-05-17T18:56:28.863" v="474" actId="1076"/>
          <ac:spMkLst>
            <pc:docMk/>
            <pc:sldMk cId="4280772839" sldId="360"/>
            <ac:spMk id="13" creationId="{BE190288-DC8A-E0AB-46E3-D9C7D817EB4E}"/>
          </ac:spMkLst>
        </pc:spChg>
        <pc:spChg chg="add del mod">
          <ac:chgData name="Jesús Alcalá" userId="bb6ba91b001233f7" providerId="LiveId" clId="{D50E7AA0-F4FA-426B-A0DC-0D5858CDE26C}" dt="2023-05-17T18:53:40.661" v="418" actId="478"/>
          <ac:spMkLst>
            <pc:docMk/>
            <pc:sldMk cId="4280772839" sldId="360"/>
            <ac:spMk id="14" creationId="{155EB8E3-60CF-7198-7D18-B26C5D8517B9}"/>
          </ac:spMkLst>
        </pc:spChg>
        <pc:spChg chg="add mod">
          <ac:chgData name="Jesús Alcalá" userId="bb6ba91b001233f7" providerId="LiveId" clId="{D50E7AA0-F4FA-426B-A0DC-0D5858CDE26C}" dt="2023-05-17T18:56:28.863" v="474" actId="1076"/>
          <ac:spMkLst>
            <pc:docMk/>
            <pc:sldMk cId="4280772839" sldId="360"/>
            <ac:spMk id="15" creationId="{D79EA460-18CC-D7CD-952F-964BE3D72967}"/>
          </ac:spMkLst>
        </pc:spChg>
        <pc:spChg chg="add mod">
          <ac:chgData name="Jesús Alcalá" userId="bb6ba91b001233f7" providerId="LiveId" clId="{D50E7AA0-F4FA-426B-A0DC-0D5858CDE26C}" dt="2023-05-17T18:56:31.564" v="475" actId="1076"/>
          <ac:spMkLst>
            <pc:docMk/>
            <pc:sldMk cId="4280772839" sldId="360"/>
            <ac:spMk id="16" creationId="{12976E0F-6AB4-4C79-6763-E231AA24158E}"/>
          </ac:spMkLst>
        </pc:spChg>
        <pc:spChg chg="add mod">
          <ac:chgData name="Jesús Alcalá" userId="bb6ba91b001233f7" providerId="LiveId" clId="{D50E7AA0-F4FA-426B-A0DC-0D5858CDE26C}" dt="2023-05-17T18:56:37.136" v="477" actId="14100"/>
          <ac:spMkLst>
            <pc:docMk/>
            <pc:sldMk cId="4280772839" sldId="360"/>
            <ac:spMk id="17" creationId="{768D3F9B-CCD8-08D5-9636-7BD1432C0E2B}"/>
          </ac:spMkLst>
        </pc:spChg>
        <pc:spChg chg="add mod">
          <ac:chgData name="Jesús Alcalá" userId="bb6ba91b001233f7" providerId="LiveId" clId="{D50E7AA0-F4FA-426B-A0DC-0D5858CDE26C}" dt="2023-05-18T14:35:17.866" v="1272" actId="14100"/>
          <ac:spMkLst>
            <pc:docMk/>
            <pc:sldMk cId="4280772839" sldId="360"/>
            <ac:spMk id="20" creationId="{1500FE33-DFA2-06B1-2D5C-4FB6A62E5ACC}"/>
          </ac:spMkLst>
        </pc:spChg>
        <pc:spChg chg="add del mod">
          <ac:chgData name="Jesús Alcalá" userId="bb6ba91b001233f7" providerId="LiveId" clId="{D50E7AA0-F4FA-426B-A0DC-0D5858CDE26C}" dt="2023-05-17T18:52:32.428" v="330"/>
          <ac:spMkLst>
            <pc:docMk/>
            <pc:sldMk cId="4280772839" sldId="360"/>
            <ac:spMk id="20" creationId="{26FDE44B-C326-D161-99D6-2761AD7A692F}"/>
          </ac:spMkLst>
        </pc:spChg>
        <pc:spChg chg="add mod">
          <ac:chgData name="Jesús Alcalá" userId="bb6ba91b001233f7" providerId="LiveId" clId="{D50E7AA0-F4FA-426B-A0DC-0D5858CDE26C}" dt="2023-05-17T18:57:13.576" v="480" actId="207"/>
          <ac:spMkLst>
            <pc:docMk/>
            <pc:sldMk cId="4280772839" sldId="360"/>
            <ac:spMk id="21" creationId="{5141530E-62E6-1336-D997-EC583FCF0937}"/>
          </ac:spMkLst>
        </pc:spChg>
        <pc:spChg chg="add mod">
          <ac:chgData name="Jesús Alcalá" userId="bb6ba91b001233f7" providerId="LiveId" clId="{D50E7AA0-F4FA-426B-A0DC-0D5858CDE26C}" dt="2023-05-18T14:40:52.518" v="1368" actId="408"/>
          <ac:spMkLst>
            <pc:docMk/>
            <pc:sldMk cId="4280772839" sldId="360"/>
            <ac:spMk id="22" creationId="{EC9BF8E8-4E7F-E191-31F3-D88519B85B88}"/>
          </ac:spMkLst>
        </pc:spChg>
        <pc:spChg chg="add mod">
          <ac:chgData name="Jesús Alcalá" userId="bb6ba91b001233f7" providerId="LiveId" clId="{D50E7AA0-F4FA-426B-A0DC-0D5858CDE26C}" dt="2023-05-18T14:40:49.626" v="1367" actId="552"/>
          <ac:spMkLst>
            <pc:docMk/>
            <pc:sldMk cId="4280772839" sldId="360"/>
            <ac:spMk id="23" creationId="{0550048B-57D9-A0BA-3378-698F4AFB6F06}"/>
          </ac:spMkLst>
        </pc:spChg>
        <pc:spChg chg="add mod">
          <ac:chgData name="Jesús Alcalá" userId="bb6ba91b001233f7" providerId="LiveId" clId="{D50E7AA0-F4FA-426B-A0DC-0D5858CDE26C}" dt="2023-05-18T14:40:49.626" v="1367" actId="552"/>
          <ac:spMkLst>
            <pc:docMk/>
            <pc:sldMk cId="4280772839" sldId="360"/>
            <ac:spMk id="24" creationId="{A47B9EF2-6121-9011-83DF-A7983B8EE814}"/>
          </ac:spMkLst>
        </pc:spChg>
        <pc:spChg chg="add mod">
          <ac:chgData name="Jesús Alcalá" userId="bb6ba91b001233f7" providerId="LiveId" clId="{D50E7AA0-F4FA-426B-A0DC-0D5858CDE26C}" dt="2023-05-18T14:41:47.719" v="1377" actId="1076"/>
          <ac:spMkLst>
            <pc:docMk/>
            <pc:sldMk cId="4280772839" sldId="360"/>
            <ac:spMk id="25" creationId="{36434495-CF2A-351E-8B07-E4A61AEB7912}"/>
          </ac:spMkLst>
        </pc:spChg>
        <pc:spChg chg="add mod">
          <ac:chgData name="Jesús Alcalá" userId="bb6ba91b001233f7" providerId="LiveId" clId="{D50E7AA0-F4FA-426B-A0DC-0D5858CDE26C}" dt="2023-05-18T14:35:11.836" v="1269" actId="14100"/>
          <ac:spMkLst>
            <pc:docMk/>
            <pc:sldMk cId="4280772839" sldId="360"/>
            <ac:spMk id="27" creationId="{D16CDA0E-2BC4-36C1-4783-5A8D0DD7590B}"/>
          </ac:spMkLst>
        </pc:spChg>
        <pc:spChg chg="add mod">
          <ac:chgData name="Jesús Alcalá" userId="bb6ba91b001233f7" providerId="LiveId" clId="{D50E7AA0-F4FA-426B-A0DC-0D5858CDE26C}" dt="2023-05-18T15:10:54.859" v="1981" actId="207"/>
          <ac:spMkLst>
            <pc:docMk/>
            <pc:sldMk cId="4280772839" sldId="360"/>
            <ac:spMk id="31" creationId="{0D4237AC-1D7D-01C6-D6DA-7932DAE83B4B}"/>
          </ac:spMkLst>
        </pc:spChg>
        <pc:spChg chg="add mod">
          <ac:chgData name="Jesús Alcalá" userId="bb6ba91b001233f7" providerId="LiveId" clId="{D50E7AA0-F4FA-426B-A0DC-0D5858CDE26C}" dt="2023-05-18T15:10:54.859" v="1981" actId="207"/>
          <ac:spMkLst>
            <pc:docMk/>
            <pc:sldMk cId="4280772839" sldId="360"/>
            <ac:spMk id="32" creationId="{88ACC535-2EF1-D25C-414D-6352DDC2BAED}"/>
          </ac:spMkLst>
        </pc:spChg>
        <pc:spChg chg="add del mod">
          <ac:chgData name="Jesús Alcalá" userId="bb6ba91b001233f7" providerId="LiveId" clId="{D50E7AA0-F4FA-426B-A0DC-0D5858CDE26C}" dt="2023-05-17T20:09:56.492" v="893" actId="21"/>
          <ac:spMkLst>
            <pc:docMk/>
            <pc:sldMk cId="4280772839" sldId="360"/>
            <ac:spMk id="33" creationId="{E9317C24-C9F2-3AB9-7454-5360B124206A}"/>
          </ac:spMkLst>
        </pc:spChg>
        <pc:spChg chg="add del mod">
          <ac:chgData name="Jesús Alcalá" userId="bb6ba91b001233f7" providerId="LiveId" clId="{D50E7AA0-F4FA-426B-A0DC-0D5858CDE26C}" dt="2023-05-17T20:09:00.837" v="881" actId="478"/>
          <ac:spMkLst>
            <pc:docMk/>
            <pc:sldMk cId="4280772839" sldId="360"/>
            <ac:spMk id="34" creationId="{0E585B8D-1883-B140-6FAE-11765189C76E}"/>
          </ac:spMkLst>
        </pc:spChg>
        <pc:spChg chg="add mod">
          <ac:chgData name="Jesús Alcalá" userId="bb6ba91b001233f7" providerId="LiveId" clId="{D50E7AA0-F4FA-426B-A0DC-0D5858CDE26C}" dt="2023-05-18T14:37:13.179" v="1311" actId="20577"/>
          <ac:spMkLst>
            <pc:docMk/>
            <pc:sldMk cId="4280772839" sldId="360"/>
            <ac:spMk id="34" creationId="{BED7ADA3-A41B-22BB-60FF-711DDEDDB6A1}"/>
          </ac:spMkLst>
        </pc:spChg>
        <pc:spChg chg="add mod ord">
          <ac:chgData name="Jesús Alcalá" userId="bb6ba91b001233f7" providerId="LiveId" clId="{D50E7AA0-F4FA-426B-A0DC-0D5858CDE26C}" dt="2023-05-18T14:41:28.626" v="1374" actId="207"/>
          <ac:spMkLst>
            <pc:docMk/>
            <pc:sldMk cId="4280772839" sldId="360"/>
            <ac:spMk id="35" creationId="{70C7C73A-BF6E-364A-5606-0F6432921C1B}"/>
          </ac:spMkLst>
        </pc:spChg>
        <pc:spChg chg="add del mod">
          <ac:chgData name="Jesús Alcalá" userId="bb6ba91b001233f7" providerId="LiveId" clId="{D50E7AA0-F4FA-426B-A0DC-0D5858CDE26C}" dt="2023-05-17T20:09:02.559" v="883" actId="478"/>
          <ac:spMkLst>
            <pc:docMk/>
            <pc:sldMk cId="4280772839" sldId="360"/>
            <ac:spMk id="35" creationId="{E6576889-5AD0-84B9-E328-8496ADAB48E0}"/>
          </ac:spMkLst>
        </pc:spChg>
        <pc:spChg chg="add del mod">
          <ac:chgData name="Jesús Alcalá" userId="bb6ba91b001233f7" providerId="LiveId" clId="{D50E7AA0-F4FA-426B-A0DC-0D5858CDE26C}" dt="2023-05-18T14:37:27.853" v="1312" actId="478"/>
          <ac:spMkLst>
            <pc:docMk/>
            <pc:sldMk cId="4280772839" sldId="360"/>
            <ac:spMk id="36" creationId="{A119B5A1-C26B-5B5A-5F28-9A0FB755031A}"/>
          </ac:spMkLst>
        </pc:spChg>
        <pc:spChg chg="add mod">
          <ac:chgData name="Jesús Alcalá" userId="bb6ba91b001233f7" providerId="LiveId" clId="{D50E7AA0-F4FA-426B-A0DC-0D5858CDE26C}" dt="2023-05-18T15:10:54.859" v="1981" actId="207"/>
          <ac:spMkLst>
            <pc:docMk/>
            <pc:sldMk cId="4280772839" sldId="360"/>
            <ac:spMk id="37" creationId="{47714EF5-9CC6-9DB2-E111-FFDAC78D1D6F}"/>
          </ac:spMkLst>
        </pc:spChg>
        <pc:spChg chg="add del mod">
          <ac:chgData name="Jesús Alcalá" userId="bb6ba91b001233f7" providerId="LiveId" clId="{D50E7AA0-F4FA-426B-A0DC-0D5858CDE26C}" dt="2023-05-18T16:28:57.677" v="4640" actId="478"/>
          <ac:spMkLst>
            <pc:docMk/>
            <pc:sldMk cId="4280772839" sldId="360"/>
            <ac:spMk id="38" creationId="{A274190C-6049-5149-B125-C9CB46F6F40A}"/>
          </ac:spMkLst>
        </pc:spChg>
        <pc:spChg chg="add del mod">
          <ac:chgData name="Jesús Alcalá" userId="bb6ba91b001233f7" providerId="LiveId" clId="{D50E7AA0-F4FA-426B-A0DC-0D5858CDE26C}" dt="2023-05-18T16:28:57.061" v="4639" actId="478"/>
          <ac:spMkLst>
            <pc:docMk/>
            <pc:sldMk cId="4280772839" sldId="360"/>
            <ac:spMk id="39" creationId="{FDEDCDC1-97B5-2520-0651-4B29F594E05D}"/>
          </ac:spMkLst>
        </pc:spChg>
        <pc:spChg chg="add del mod">
          <ac:chgData name="Jesús Alcalá" userId="bb6ba91b001233f7" providerId="LiveId" clId="{D50E7AA0-F4FA-426B-A0DC-0D5858CDE26C}" dt="2023-05-18T16:28:59.077" v="4641" actId="478"/>
          <ac:spMkLst>
            <pc:docMk/>
            <pc:sldMk cId="4280772839" sldId="360"/>
            <ac:spMk id="40" creationId="{0A89C5B7-E508-FCE4-4EEF-EF5A5E0D2387}"/>
          </ac:spMkLst>
        </pc:spChg>
        <pc:picChg chg="add del mod">
          <ac:chgData name="Jesús Alcalá" userId="bb6ba91b001233f7" providerId="LiveId" clId="{D50E7AA0-F4FA-426B-A0DC-0D5858CDE26C}" dt="2023-05-17T19:02:28.632" v="600" actId="478"/>
          <ac:picMkLst>
            <pc:docMk/>
            <pc:sldMk cId="4280772839" sldId="360"/>
            <ac:picMk id="29" creationId="{1BAFBE1A-62B2-3287-A5B9-19573AFA9004}"/>
          </ac:picMkLst>
        </pc:picChg>
        <pc:picChg chg="add mod">
          <ac:chgData name="Jesús Alcalá" userId="bb6ba91b001233f7" providerId="LiveId" clId="{D50E7AA0-F4FA-426B-A0DC-0D5858CDE26C}" dt="2023-05-17T19:04:52.562" v="608" actId="1076"/>
          <ac:picMkLst>
            <pc:docMk/>
            <pc:sldMk cId="4280772839" sldId="360"/>
            <ac:picMk id="30" creationId="{40DF958A-44C1-A366-BF86-3771E2AB0A9F}"/>
          </ac:picMkLst>
        </pc:picChg>
        <pc:cxnChg chg="add mod">
          <ac:chgData name="Jesús Alcalá" userId="bb6ba91b001233f7" providerId="LiveId" clId="{D50E7AA0-F4FA-426B-A0DC-0D5858CDE26C}" dt="2023-05-18T14:33:02.340" v="1231" actId="554"/>
          <ac:cxnSpMkLst>
            <pc:docMk/>
            <pc:sldMk cId="4280772839" sldId="360"/>
            <ac:cxnSpMk id="2" creationId="{78D7171C-3B5A-0A1E-17E9-DABA4B70E07D}"/>
          </ac:cxnSpMkLst>
        </pc:cxnChg>
        <pc:cxnChg chg="add mod">
          <ac:chgData name="Jesús Alcalá" userId="bb6ba91b001233f7" providerId="LiveId" clId="{D50E7AA0-F4FA-426B-A0DC-0D5858CDE26C}" dt="2023-05-17T18:46:14.799" v="1"/>
          <ac:cxnSpMkLst>
            <pc:docMk/>
            <pc:sldMk cId="4280772839" sldId="360"/>
            <ac:cxnSpMk id="4" creationId="{4140B920-054E-6801-A46F-25C426967C68}"/>
          </ac:cxnSpMkLst>
        </pc:cxnChg>
        <pc:cxnChg chg="add mod">
          <ac:chgData name="Jesús Alcalá" userId="bb6ba91b001233f7" providerId="LiveId" clId="{D50E7AA0-F4FA-426B-A0DC-0D5858CDE26C}" dt="2023-05-18T14:33:02.340" v="1231" actId="554"/>
          <ac:cxnSpMkLst>
            <pc:docMk/>
            <pc:sldMk cId="4280772839" sldId="360"/>
            <ac:cxnSpMk id="18" creationId="{5B09B5DB-CF9A-0CB2-B21E-F3B73CC689D0}"/>
          </ac:cxnSpMkLst>
        </pc:cxnChg>
        <pc:cxnChg chg="add del mod">
          <ac:chgData name="Jesús Alcalá" userId="bb6ba91b001233f7" providerId="LiveId" clId="{D50E7AA0-F4FA-426B-A0DC-0D5858CDE26C}" dt="2023-05-17T18:52:17.342" v="328" actId="478"/>
          <ac:cxnSpMkLst>
            <pc:docMk/>
            <pc:sldMk cId="4280772839" sldId="360"/>
            <ac:cxnSpMk id="19" creationId="{DF188306-B0D9-9E80-2271-A9FA27488FB7}"/>
          </ac:cxnSpMkLst>
        </pc:cxnChg>
        <pc:cxnChg chg="add mod">
          <ac:chgData name="Jesús Alcalá" userId="bb6ba91b001233f7" providerId="LiveId" clId="{D50E7AA0-F4FA-426B-A0DC-0D5858CDE26C}" dt="2023-05-17T19:01:24.131" v="592" actId="14100"/>
          <ac:cxnSpMkLst>
            <pc:docMk/>
            <pc:sldMk cId="4280772839" sldId="360"/>
            <ac:cxnSpMk id="26" creationId="{EE3C429E-9C54-A426-B7C4-D3327FB004C1}"/>
          </ac:cxnSpMkLst>
        </pc:cxnChg>
        <pc:cxnChg chg="add mod">
          <ac:chgData name="Jesús Alcalá" userId="bb6ba91b001233f7" providerId="LiveId" clId="{D50E7AA0-F4FA-426B-A0DC-0D5858CDE26C}" dt="2023-05-18T14:36:42.651" v="1297" actId="692"/>
          <ac:cxnSpMkLst>
            <pc:docMk/>
            <pc:sldMk cId="4280772839" sldId="360"/>
            <ac:cxnSpMk id="29" creationId="{6E68B905-C0E0-6859-899B-194943ED9CC8}"/>
          </ac:cxnSpMkLst>
        </pc:cxnChg>
      </pc:sldChg>
      <pc:sldChg chg="del">
        <pc:chgData name="Jesús Alcalá" userId="bb6ba91b001233f7" providerId="LiveId" clId="{D50E7AA0-F4FA-426B-A0DC-0D5858CDE26C}" dt="2023-05-18T22:10:28.092" v="7048" actId="47"/>
        <pc:sldMkLst>
          <pc:docMk/>
          <pc:sldMk cId="1563005354" sldId="361"/>
        </pc:sldMkLst>
      </pc:sldChg>
      <pc:sldChg chg="del">
        <pc:chgData name="Jesús Alcalá" userId="bb6ba91b001233f7" providerId="LiveId" clId="{D50E7AA0-F4FA-426B-A0DC-0D5858CDE26C}" dt="2023-05-18T22:10:28.092" v="7048" actId="47"/>
        <pc:sldMkLst>
          <pc:docMk/>
          <pc:sldMk cId="2471925379" sldId="362"/>
        </pc:sldMkLst>
      </pc:sldChg>
      <pc:sldChg chg="del">
        <pc:chgData name="Jesús Alcalá" userId="bb6ba91b001233f7" providerId="LiveId" clId="{D50E7AA0-F4FA-426B-A0DC-0D5858CDE26C}" dt="2023-05-18T22:10:28.092" v="7048" actId="47"/>
        <pc:sldMkLst>
          <pc:docMk/>
          <pc:sldMk cId="1524923863" sldId="363"/>
        </pc:sldMkLst>
      </pc:sldChg>
      <pc:sldChg chg="del">
        <pc:chgData name="Jesús Alcalá" userId="bb6ba91b001233f7" providerId="LiveId" clId="{D50E7AA0-F4FA-426B-A0DC-0D5858CDE26C}" dt="2023-05-18T22:10:28.092" v="7048" actId="47"/>
        <pc:sldMkLst>
          <pc:docMk/>
          <pc:sldMk cId="3818349709" sldId="364"/>
        </pc:sldMkLst>
      </pc:sldChg>
      <pc:sldChg chg="del">
        <pc:chgData name="Jesús Alcalá" userId="bb6ba91b001233f7" providerId="LiveId" clId="{D50E7AA0-F4FA-426B-A0DC-0D5858CDE26C}" dt="2023-05-18T22:10:28.092" v="7048" actId="47"/>
        <pc:sldMkLst>
          <pc:docMk/>
          <pc:sldMk cId="3941610972" sldId="365"/>
        </pc:sldMkLst>
      </pc:sldChg>
      <pc:sldChg chg="del">
        <pc:chgData name="Jesús Alcalá" userId="bb6ba91b001233f7" providerId="LiveId" clId="{D50E7AA0-F4FA-426B-A0DC-0D5858CDE26C}" dt="2023-05-18T22:10:28.092" v="7048" actId="47"/>
        <pc:sldMkLst>
          <pc:docMk/>
          <pc:sldMk cId="1992072604" sldId="366"/>
        </pc:sldMkLst>
      </pc:sldChg>
      <pc:sldChg chg="del">
        <pc:chgData name="Jesús Alcalá" userId="bb6ba91b001233f7" providerId="LiveId" clId="{D50E7AA0-F4FA-426B-A0DC-0D5858CDE26C}" dt="2023-05-18T22:10:28.092" v="7048" actId="47"/>
        <pc:sldMkLst>
          <pc:docMk/>
          <pc:sldMk cId="1498560802" sldId="367"/>
        </pc:sldMkLst>
      </pc:sldChg>
      <pc:sldChg chg="del">
        <pc:chgData name="Jesús Alcalá" userId="bb6ba91b001233f7" providerId="LiveId" clId="{D50E7AA0-F4FA-426B-A0DC-0D5858CDE26C}" dt="2023-05-18T22:10:28.092" v="7048" actId="47"/>
        <pc:sldMkLst>
          <pc:docMk/>
          <pc:sldMk cId="911189419" sldId="368"/>
        </pc:sldMkLst>
      </pc:sldChg>
      <pc:sldChg chg="del">
        <pc:chgData name="Jesús Alcalá" userId="bb6ba91b001233f7" providerId="LiveId" clId="{D50E7AA0-F4FA-426B-A0DC-0D5858CDE26C}" dt="2023-05-18T22:10:28.092" v="7048" actId="47"/>
        <pc:sldMkLst>
          <pc:docMk/>
          <pc:sldMk cId="2889204568" sldId="369"/>
        </pc:sldMkLst>
      </pc:sldChg>
      <pc:sldChg chg="del">
        <pc:chgData name="Jesús Alcalá" userId="bb6ba91b001233f7" providerId="LiveId" clId="{D50E7AA0-F4FA-426B-A0DC-0D5858CDE26C}" dt="2023-05-18T22:10:28.092" v="7048" actId="47"/>
        <pc:sldMkLst>
          <pc:docMk/>
          <pc:sldMk cId="4202918849" sldId="370"/>
        </pc:sldMkLst>
      </pc:sldChg>
      <pc:sldChg chg="del">
        <pc:chgData name="Jesús Alcalá" userId="bb6ba91b001233f7" providerId="LiveId" clId="{D50E7AA0-F4FA-426B-A0DC-0D5858CDE26C}" dt="2023-05-18T22:10:28.092" v="7048" actId="47"/>
        <pc:sldMkLst>
          <pc:docMk/>
          <pc:sldMk cId="3254415402" sldId="371"/>
        </pc:sldMkLst>
      </pc:sldChg>
      <pc:sldChg chg="del">
        <pc:chgData name="Jesús Alcalá" userId="bb6ba91b001233f7" providerId="LiveId" clId="{D50E7AA0-F4FA-426B-A0DC-0D5858CDE26C}" dt="2023-05-18T22:10:28.092" v="7048" actId="47"/>
        <pc:sldMkLst>
          <pc:docMk/>
          <pc:sldMk cId="3339373811" sldId="372"/>
        </pc:sldMkLst>
      </pc:sldChg>
      <pc:sldChg chg="addSp delSp modSp add mod">
        <pc:chgData name="Jesús Alcalá" userId="bb6ba91b001233f7" providerId="LiveId" clId="{D50E7AA0-F4FA-426B-A0DC-0D5858CDE26C}" dt="2023-05-19T21:38:11.647" v="11803" actId="478"/>
        <pc:sldMkLst>
          <pc:docMk/>
          <pc:sldMk cId="3061786025" sldId="373"/>
        </pc:sldMkLst>
        <pc:spChg chg="add mod">
          <ac:chgData name="Jesús Alcalá" userId="bb6ba91b001233f7" providerId="LiveId" clId="{D50E7AA0-F4FA-426B-A0DC-0D5858CDE26C}" dt="2023-05-17T20:15:03.612" v="1010" actId="1076"/>
          <ac:spMkLst>
            <pc:docMk/>
            <pc:sldMk cId="3061786025" sldId="373"/>
            <ac:spMk id="2" creationId="{FEB73E36-DD8B-4F04-DB6F-8F9A889BEDF5}"/>
          </ac:spMkLst>
        </pc:spChg>
        <pc:spChg chg="mod">
          <ac:chgData name="Jesús Alcalá" userId="bb6ba91b001233f7" providerId="LiveId" clId="{D50E7AA0-F4FA-426B-A0DC-0D5858CDE26C}" dt="2023-05-17T20:11:28.660" v="961" actId="20577"/>
          <ac:spMkLst>
            <pc:docMk/>
            <pc:sldMk cId="3061786025" sldId="373"/>
            <ac:spMk id="3" creationId="{141AA93A-1D98-D3C4-86D8-1803754A20FE}"/>
          </ac:spMkLst>
        </pc:spChg>
        <pc:spChg chg="mod">
          <ac:chgData name="Jesús Alcalá" userId="bb6ba91b001233f7" providerId="LiveId" clId="{D50E7AA0-F4FA-426B-A0DC-0D5858CDE26C}" dt="2023-05-17T20:22:57.460" v="1192" actId="1037"/>
          <ac:spMkLst>
            <pc:docMk/>
            <pc:sldMk cId="3061786025" sldId="373"/>
            <ac:spMk id="5" creationId="{6B56A35F-CE69-DA8F-E162-6B23BE3A62F6}"/>
          </ac:spMkLst>
        </pc:spChg>
        <pc:spChg chg="add del mod">
          <ac:chgData name="Jesús Alcalá" userId="bb6ba91b001233f7" providerId="LiveId" clId="{D50E7AA0-F4FA-426B-A0DC-0D5858CDE26C}" dt="2023-05-17T20:15:16.095" v="1013" actId="478"/>
          <ac:spMkLst>
            <pc:docMk/>
            <pc:sldMk cId="3061786025" sldId="373"/>
            <ac:spMk id="6" creationId="{B57BF831-BFCA-7070-2AC2-3DC86B3B9DD6}"/>
          </ac:spMkLst>
        </pc:spChg>
        <pc:spChg chg="add del mod">
          <ac:chgData name="Jesús Alcalá" userId="bb6ba91b001233f7" providerId="LiveId" clId="{D50E7AA0-F4FA-426B-A0DC-0D5858CDE26C}" dt="2023-05-18T14:42:39.075" v="1381" actId="478"/>
          <ac:spMkLst>
            <pc:docMk/>
            <pc:sldMk cId="3061786025" sldId="373"/>
            <ac:spMk id="6" creationId="{E5B5539D-2B09-6F94-E348-397862D8CC9E}"/>
          </ac:spMkLst>
        </pc:spChg>
        <pc:spChg chg="add del mod">
          <ac:chgData name="Jesús Alcalá" userId="bb6ba91b001233f7" providerId="LiveId" clId="{D50E7AA0-F4FA-426B-A0DC-0D5858CDE26C}" dt="2023-05-19T21:38:11.647" v="11803" actId="478"/>
          <ac:spMkLst>
            <pc:docMk/>
            <pc:sldMk cId="3061786025" sldId="373"/>
            <ac:spMk id="7" creationId="{C4F1DBC5-0633-F968-F07D-44E0133EE7BB}"/>
          </ac:spMkLst>
        </pc:spChg>
        <pc:spChg chg="del">
          <ac:chgData name="Jesús Alcalá" userId="bb6ba91b001233f7" providerId="LiveId" clId="{D50E7AA0-F4FA-426B-A0DC-0D5858CDE26C}" dt="2023-05-17T20:13:11.010" v="976" actId="478"/>
          <ac:spMkLst>
            <pc:docMk/>
            <pc:sldMk cId="3061786025" sldId="373"/>
            <ac:spMk id="7" creationId="{CB851C74-43F0-E7C9-8C4F-5E669A1616D8}"/>
          </ac:spMkLst>
        </pc:spChg>
        <pc:spChg chg="add del mod">
          <ac:chgData name="Jesús Alcalá" userId="bb6ba91b001233f7" providerId="LiveId" clId="{D50E7AA0-F4FA-426B-A0DC-0D5858CDE26C}" dt="2023-05-19T21:38:11.647" v="11803" actId="478"/>
          <ac:spMkLst>
            <pc:docMk/>
            <pc:sldMk cId="3061786025" sldId="373"/>
            <ac:spMk id="8" creationId="{1A7AEDA2-6428-C451-8D78-DA2BE2A59112}"/>
          </ac:spMkLst>
        </pc:spChg>
        <pc:spChg chg="del">
          <ac:chgData name="Jesús Alcalá" userId="bb6ba91b001233f7" providerId="LiveId" clId="{D50E7AA0-F4FA-426B-A0DC-0D5858CDE26C}" dt="2023-05-17T20:13:08.805" v="975" actId="478"/>
          <ac:spMkLst>
            <pc:docMk/>
            <pc:sldMk cId="3061786025" sldId="373"/>
            <ac:spMk id="8" creationId="{DDDCC9F7-6BDC-BBB3-3E6E-3394FC40713F}"/>
          </ac:spMkLst>
        </pc:spChg>
        <pc:spChg chg="add del mod">
          <ac:chgData name="Jesús Alcalá" userId="bb6ba91b001233f7" providerId="LiveId" clId="{D50E7AA0-F4FA-426B-A0DC-0D5858CDE26C}" dt="2023-05-19T21:38:11.647" v="11803" actId="478"/>
          <ac:spMkLst>
            <pc:docMk/>
            <pc:sldMk cId="3061786025" sldId="373"/>
            <ac:spMk id="9" creationId="{07F74E2E-D218-BDEF-FFE3-25A095D8252F}"/>
          </ac:spMkLst>
        </pc:spChg>
        <pc:spChg chg="del">
          <ac:chgData name="Jesús Alcalá" userId="bb6ba91b001233f7" providerId="LiveId" clId="{D50E7AA0-F4FA-426B-A0DC-0D5858CDE26C}" dt="2023-05-17T20:13:08.805" v="975" actId="478"/>
          <ac:spMkLst>
            <pc:docMk/>
            <pc:sldMk cId="3061786025" sldId="373"/>
            <ac:spMk id="9" creationId="{DBD2234A-FADE-26D7-2E5E-AA3A1BBFA0BF}"/>
          </ac:spMkLst>
        </pc:spChg>
        <pc:spChg chg="del">
          <ac:chgData name="Jesús Alcalá" userId="bb6ba91b001233f7" providerId="LiveId" clId="{D50E7AA0-F4FA-426B-A0DC-0D5858CDE26C}" dt="2023-05-17T20:13:08.805" v="975" actId="478"/>
          <ac:spMkLst>
            <pc:docMk/>
            <pc:sldMk cId="3061786025" sldId="373"/>
            <ac:spMk id="10" creationId="{B6B8135C-689B-CAA9-D015-77A4E2A32CDD}"/>
          </ac:spMkLst>
        </pc:spChg>
        <pc:spChg chg="del">
          <ac:chgData name="Jesús Alcalá" userId="bb6ba91b001233f7" providerId="LiveId" clId="{D50E7AA0-F4FA-426B-A0DC-0D5858CDE26C}" dt="2023-05-17T20:13:08.805" v="975" actId="478"/>
          <ac:spMkLst>
            <pc:docMk/>
            <pc:sldMk cId="3061786025" sldId="373"/>
            <ac:spMk id="11" creationId="{E907C5B1-B467-FFAA-BA21-513E4A13B12F}"/>
          </ac:spMkLst>
        </pc:spChg>
        <pc:spChg chg="del">
          <ac:chgData name="Jesús Alcalá" userId="bb6ba91b001233f7" providerId="LiveId" clId="{D50E7AA0-F4FA-426B-A0DC-0D5858CDE26C}" dt="2023-05-17T20:13:08.805" v="975" actId="478"/>
          <ac:spMkLst>
            <pc:docMk/>
            <pc:sldMk cId="3061786025" sldId="373"/>
            <ac:spMk id="12" creationId="{BA21947C-2BD9-E506-9544-0151F57A7D3B}"/>
          </ac:spMkLst>
        </pc:spChg>
        <pc:spChg chg="del">
          <ac:chgData name="Jesús Alcalá" userId="bb6ba91b001233f7" providerId="LiveId" clId="{D50E7AA0-F4FA-426B-A0DC-0D5858CDE26C}" dt="2023-05-17T20:13:08.805" v="975" actId="478"/>
          <ac:spMkLst>
            <pc:docMk/>
            <pc:sldMk cId="3061786025" sldId="373"/>
            <ac:spMk id="13" creationId="{BE190288-DC8A-E0AB-46E3-D9C7D817EB4E}"/>
          </ac:spMkLst>
        </pc:spChg>
        <pc:spChg chg="add mod">
          <ac:chgData name="Jesús Alcalá" userId="bb6ba91b001233f7" providerId="LiveId" clId="{D50E7AA0-F4FA-426B-A0DC-0D5858CDE26C}" dt="2023-05-17T20:22:57.460" v="1192" actId="1037"/>
          <ac:spMkLst>
            <pc:docMk/>
            <pc:sldMk cId="3061786025" sldId="373"/>
            <ac:spMk id="14" creationId="{8B6B4520-FA49-CFFE-EA2A-696608082CE3}"/>
          </ac:spMkLst>
        </pc:spChg>
        <pc:spChg chg="del">
          <ac:chgData name="Jesús Alcalá" userId="bb6ba91b001233f7" providerId="LiveId" clId="{D50E7AA0-F4FA-426B-A0DC-0D5858CDE26C}" dt="2023-05-17T20:13:08.805" v="975" actId="478"/>
          <ac:spMkLst>
            <pc:docMk/>
            <pc:sldMk cId="3061786025" sldId="373"/>
            <ac:spMk id="15" creationId="{D79EA460-18CC-D7CD-952F-964BE3D72967}"/>
          </ac:spMkLst>
        </pc:spChg>
        <pc:spChg chg="del mod">
          <ac:chgData name="Jesús Alcalá" userId="bb6ba91b001233f7" providerId="LiveId" clId="{D50E7AA0-F4FA-426B-A0DC-0D5858CDE26C}" dt="2023-05-17T20:19:34.665" v="1153" actId="478"/>
          <ac:spMkLst>
            <pc:docMk/>
            <pc:sldMk cId="3061786025" sldId="373"/>
            <ac:spMk id="16" creationId="{12976E0F-6AB4-4C79-6763-E231AA24158E}"/>
          </ac:spMkLst>
        </pc:spChg>
        <pc:spChg chg="mod">
          <ac:chgData name="Jesús Alcalá" userId="bb6ba91b001233f7" providerId="LiveId" clId="{D50E7AA0-F4FA-426B-A0DC-0D5858CDE26C}" dt="2023-05-17T20:23:06.437" v="1203" actId="14100"/>
          <ac:spMkLst>
            <pc:docMk/>
            <pc:sldMk cId="3061786025" sldId="373"/>
            <ac:spMk id="17" creationId="{768D3F9B-CCD8-08D5-9636-7BD1432C0E2B}"/>
          </ac:spMkLst>
        </pc:spChg>
        <pc:spChg chg="add mod">
          <ac:chgData name="Jesús Alcalá" userId="bb6ba91b001233f7" providerId="LiveId" clId="{D50E7AA0-F4FA-426B-A0DC-0D5858CDE26C}" dt="2023-05-17T20:22:57.460" v="1192" actId="1037"/>
          <ac:spMkLst>
            <pc:docMk/>
            <pc:sldMk cId="3061786025" sldId="373"/>
            <ac:spMk id="18" creationId="{48054A46-4AFB-DEA4-AA98-D02516364B4D}"/>
          </ac:spMkLst>
        </pc:spChg>
        <pc:spChg chg="add mod">
          <ac:chgData name="Jesús Alcalá" userId="bb6ba91b001233f7" providerId="LiveId" clId="{D50E7AA0-F4FA-426B-A0DC-0D5858CDE26C}" dt="2023-05-17T20:15:22.670" v="1018" actId="20577"/>
          <ac:spMkLst>
            <pc:docMk/>
            <pc:sldMk cId="3061786025" sldId="373"/>
            <ac:spMk id="19" creationId="{6E016FC0-2775-F589-251B-D047554CCE30}"/>
          </ac:spMkLst>
        </pc:spChg>
        <pc:spChg chg="add mod">
          <ac:chgData name="Jesús Alcalá" userId="bb6ba91b001233f7" providerId="LiveId" clId="{D50E7AA0-F4FA-426B-A0DC-0D5858CDE26C}" dt="2023-05-17T20:22:57.460" v="1192" actId="1037"/>
          <ac:spMkLst>
            <pc:docMk/>
            <pc:sldMk cId="3061786025" sldId="373"/>
            <ac:spMk id="20" creationId="{FB06D5FC-0DA5-2C5A-9D6C-5F2954376D37}"/>
          </ac:spMkLst>
        </pc:spChg>
        <pc:spChg chg="del">
          <ac:chgData name="Jesús Alcalá" userId="bb6ba91b001233f7" providerId="LiveId" clId="{D50E7AA0-F4FA-426B-A0DC-0D5858CDE26C}" dt="2023-05-17T20:13:08.805" v="975" actId="478"/>
          <ac:spMkLst>
            <pc:docMk/>
            <pc:sldMk cId="3061786025" sldId="373"/>
            <ac:spMk id="21" creationId="{5141530E-62E6-1336-D997-EC583FCF0937}"/>
          </ac:spMkLst>
        </pc:spChg>
        <pc:spChg chg="del">
          <ac:chgData name="Jesús Alcalá" userId="bb6ba91b001233f7" providerId="LiveId" clId="{D50E7AA0-F4FA-426B-A0DC-0D5858CDE26C}" dt="2023-05-17T20:13:00.649" v="972" actId="478"/>
          <ac:spMkLst>
            <pc:docMk/>
            <pc:sldMk cId="3061786025" sldId="373"/>
            <ac:spMk id="22" creationId="{EC9BF8E8-4E7F-E191-31F3-D88519B85B88}"/>
          </ac:spMkLst>
        </pc:spChg>
        <pc:spChg chg="del">
          <ac:chgData name="Jesús Alcalá" userId="bb6ba91b001233f7" providerId="LiveId" clId="{D50E7AA0-F4FA-426B-A0DC-0D5858CDE26C}" dt="2023-05-17T20:13:00.649" v="972" actId="478"/>
          <ac:spMkLst>
            <pc:docMk/>
            <pc:sldMk cId="3061786025" sldId="373"/>
            <ac:spMk id="23" creationId="{0550048B-57D9-A0BA-3378-698F4AFB6F06}"/>
          </ac:spMkLst>
        </pc:spChg>
        <pc:spChg chg="del">
          <ac:chgData name="Jesús Alcalá" userId="bb6ba91b001233f7" providerId="LiveId" clId="{D50E7AA0-F4FA-426B-A0DC-0D5858CDE26C}" dt="2023-05-17T20:13:00.649" v="972" actId="478"/>
          <ac:spMkLst>
            <pc:docMk/>
            <pc:sldMk cId="3061786025" sldId="373"/>
            <ac:spMk id="24" creationId="{A47B9EF2-6121-9011-83DF-A7983B8EE814}"/>
          </ac:spMkLst>
        </pc:spChg>
        <pc:spChg chg="del">
          <ac:chgData name="Jesús Alcalá" userId="bb6ba91b001233f7" providerId="LiveId" clId="{D50E7AA0-F4FA-426B-A0DC-0D5858CDE26C}" dt="2023-05-17T20:11:36.156" v="962" actId="478"/>
          <ac:spMkLst>
            <pc:docMk/>
            <pc:sldMk cId="3061786025" sldId="373"/>
            <ac:spMk id="25" creationId="{36434495-CF2A-351E-8B07-E4A61AEB7912}"/>
          </ac:spMkLst>
        </pc:spChg>
        <pc:spChg chg="add mod">
          <ac:chgData name="Jesús Alcalá" userId="bb6ba91b001233f7" providerId="LiveId" clId="{D50E7AA0-F4FA-426B-A0DC-0D5858CDE26C}" dt="2023-05-17T20:23:09.852" v="1217" actId="1037"/>
          <ac:spMkLst>
            <pc:docMk/>
            <pc:sldMk cId="3061786025" sldId="373"/>
            <ac:spMk id="27" creationId="{B6889E03-A710-AA63-32BB-DCB46E74A185}"/>
          </ac:spMkLst>
        </pc:spChg>
        <pc:spChg chg="add mod">
          <ac:chgData name="Jesús Alcalá" userId="bb6ba91b001233f7" providerId="LiveId" clId="{D50E7AA0-F4FA-426B-A0DC-0D5858CDE26C}" dt="2023-05-17T20:23:09.852" v="1217" actId="1037"/>
          <ac:spMkLst>
            <pc:docMk/>
            <pc:sldMk cId="3061786025" sldId="373"/>
            <ac:spMk id="28" creationId="{5531C250-689F-EB3D-9C83-874EAF9AF2D4}"/>
          </ac:spMkLst>
        </pc:spChg>
        <pc:spChg chg="add mod">
          <ac:chgData name="Jesús Alcalá" userId="bb6ba91b001233f7" providerId="LiveId" clId="{D50E7AA0-F4FA-426B-A0DC-0D5858CDE26C}" dt="2023-05-17T20:23:09.852" v="1217" actId="1037"/>
          <ac:spMkLst>
            <pc:docMk/>
            <pc:sldMk cId="3061786025" sldId="373"/>
            <ac:spMk id="29" creationId="{DBAA94D4-4A29-8ECC-E022-A7A9619DE1B4}"/>
          </ac:spMkLst>
        </pc:spChg>
        <pc:spChg chg="mod">
          <ac:chgData name="Jesús Alcalá" userId="bb6ba91b001233f7" providerId="LiveId" clId="{D50E7AA0-F4FA-426B-A0DC-0D5858CDE26C}" dt="2023-05-17T20:23:09.852" v="1217" actId="1037"/>
          <ac:spMkLst>
            <pc:docMk/>
            <pc:sldMk cId="3061786025" sldId="373"/>
            <ac:spMk id="31" creationId="{0D4237AC-1D7D-01C6-D6DA-7932DAE83B4B}"/>
          </ac:spMkLst>
        </pc:spChg>
        <pc:spChg chg="del">
          <ac:chgData name="Jesús Alcalá" userId="bb6ba91b001233f7" providerId="LiveId" clId="{D50E7AA0-F4FA-426B-A0DC-0D5858CDE26C}" dt="2023-05-17T20:19:09.401" v="1149" actId="478"/>
          <ac:spMkLst>
            <pc:docMk/>
            <pc:sldMk cId="3061786025" sldId="373"/>
            <ac:spMk id="32" creationId="{88ACC535-2EF1-D25C-414D-6352DDC2BAED}"/>
          </ac:spMkLst>
        </pc:spChg>
        <pc:spChg chg="del">
          <ac:chgData name="Jesús Alcalá" userId="bb6ba91b001233f7" providerId="LiveId" clId="{D50E7AA0-F4FA-426B-A0DC-0D5858CDE26C}" dt="2023-05-17T20:12:16.331" v="969" actId="478"/>
          <ac:spMkLst>
            <pc:docMk/>
            <pc:sldMk cId="3061786025" sldId="373"/>
            <ac:spMk id="36" creationId="{A119B5A1-C26B-5B5A-5F28-9A0FB755031A}"/>
          </ac:spMkLst>
        </pc:spChg>
        <pc:spChg chg="del">
          <ac:chgData name="Jesús Alcalá" userId="bb6ba91b001233f7" providerId="LiveId" clId="{D50E7AA0-F4FA-426B-A0DC-0D5858CDE26C}" dt="2023-05-17T20:12:17.931" v="970" actId="478"/>
          <ac:spMkLst>
            <pc:docMk/>
            <pc:sldMk cId="3061786025" sldId="373"/>
            <ac:spMk id="37" creationId="{47714EF5-9CC6-9DB2-E111-FFDAC78D1D6F}"/>
          </ac:spMkLst>
        </pc:spChg>
        <pc:graphicFrameChg chg="add mod modGraphic">
          <ac:chgData name="Jesús Alcalá" userId="bb6ba91b001233f7" providerId="LiveId" clId="{D50E7AA0-F4FA-426B-A0DC-0D5858CDE26C}" dt="2023-05-18T15:11:05.053" v="1982" actId="207"/>
          <ac:graphicFrameMkLst>
            <pc:docMk/>
            <pc:sldMk cId="3061786025" sldId="373"/>
            <ac:graphicFrameMk id="42" creationId="{6D1E5AC8-691A-4129-29F7-BC8E6BA4BBED}"/>
          </ac:graphicFrameMkLst>
        </pc:graphicFrameChg>
        <pc:picChg chg="del mod ord">
          <ac:chgData name="Jesús Alcalá" userId="bb6ba91b001233f7" providerId="LiveId" clId="{D50E7AA0-F4FA-426B-A0DC-0D5858CDE26C}" dt="2023-05-17T20:19:44.616" v="1154" actId="478"/>
          <ac:picMkLst>
            <pc:docMk/>
            <pc:sldMk cId="3061786025" sldId="373"/>
            <ac:picMk id="30" creationId="{40DF958A-44C1-A366-BF86-3771E2AB0A9F}"/>
          </ac:picMkLst>
        </pc:picChg>
        <pc:picChg chg="add mod">
          <ac:chgData name="Jesús Alcalá" userId="bb6ba91b001233f7" providerId="LiveId" clId="{D50E7AA0-F4FA-426B-A0DC-0D5858CDE26C}" dt="2023-05-18T14:42:18.271" v="1379" actId="1076"/>
          <ac:picMkLst>
            <pc:docMk/>
            <pc:sldMk cId="3061786025" sldId="373"/>
            <ac:picMk id="43" creationId="{B5B1D75C-8142-B123-EC64-BAAB894079AF}"/>
          </ac:picMkLst>
        </pc:picChg>
        <pc:cxnChg chg="del">
          <ac:chgData name="Jesús Alcalá" userId="bb6ba91b001233f7" providerId="LiveId" clId="{D50E7AA0-F4FA-426B-A0DC-0D5858CDE26C}" dt="2023-05-17T20:12:59.650" v="971" actId="478"/>
          <ac:cxnSpMkLst>
            <pc:docMk/>
            <pc:sldMk cId="3061786025" sldId="373"/>
            <ac:cxnSpMk id="26" creationId="{EE3C429E-9C54-A426-B7C4-D3327FB004C1}"/>
          </ac:cxnSpMkLst>
        </pc:cxnChg>
        <pc:cxnChg chg="add mod">
          <ac:chgData name="Jesús Alcalá" userId="bb6ba91b001233f7" providerId="LiveId" clId="{D50E7AA0-F4FA-426B-A0DC-0D5858CDE26C}" dt="2023-05-17T20:23:09.852" v="1217" actId="1037"/>
          <ac:cxnSpMkLst>
            <pc:docMk/>
            <pc:sldMk cId="3061786025" sldId="373"/>
            <ac:cxnSpMk id="34" creationId="{60E88030-11D3-BC3B-1428-A6387670D62F}"/>
          </ac:cxnSpMkLst>
        </pc:cxnChg>
        <pc:cxnChg chg="add mod">
          <ac:chgData name="Jesús Alcalá" userId="bb6ba91b001233f7" providerId="LiveId" clId="{D50E7AA0-F4FA-426B-A0DC-0D5858CDE26C}" dt="2023-05-17T20:23:09.852" v="1217" actId="1037"/>
          <ac:cxnSpMkLst>
            <pc:docMk/>
            <pc:sldMk cId="3061786025" sldId="373"/>
            <ac:cxnSpMk id="38" creationId="{A82A5F3C-6215-0F9F-3217-419BD263891C}"/>
          </ac:cxnSpMkLst>
        </pc:cxnChg>
        <pc:cxnChg chg="add mod">
          <ac:chgData name="Jesús Alcalá" userId="bb6ba91b001233f7" providerId="LiveId" clId="{D50E7AA0-F4FA-426B-A0DC-0D5858CDE26C}" dt="2023-05-17T20:23:09.852" v="1217" actId="1037"/>
          <ac:cxnSpMkLst>
            <pc:docMk/>
            <pc:sldMk cId="3061786025" sldId="373"/>
            <ac:cxnSpMk id="40" creationId="{0C41D61E-4DAB-B1D6-540C-2874F938BA88}"/>
          </ac:cxnSpMkLst>
        </pc:cxnChg>
        <pc:cxnChg chg="add mod">
          <ac:chgData name="Jesús Alcalá" userId="bb6ba91b001233f7" providerId="LiveId" clId="{D50E7AA0-F4FA-426B-A0DC-0D5858CDE26C}" dt="2023-05-17T20:23:14.368" v="1218" actId="1076"/>
          <ac:cxnSpMkLst>
            <pc:docMk/>
            <pc:sldMk cId="3061786025" sldId="373"/>
            <ac:cxnSpMk id="41" creationId="{F761121C-CE57-D21D-465D-ECE3E6BAD895}"/>
          </ac:cxnSpMkLst>
        </pc:cxnChg>
      </pc:sldChg>
      <pc:sldChg chg="addSp delSp modSp add mod">
        <pc:chgData name="Jesús Alcalá" userId="bb6ba91b001233f7" providerId="LiveId" clId="{D50E7AA0-F4FA-426B-A0DC-0D5858CDE26C}" dt="2023-05-18T16:27:19.634" v="4624"/>
        <pc:sldMkLst>
          <pc:docMk/>
          <pc:sldMk cId="3066625720" sldId="374"/>
        </pc:sldMkLst>
        <pc:spChg chg="mod">
          <ac:chgData name="Jesús Alcalá" userId="bb6ba91b001233f7" providerId="LiveId" clId="{D50E7AA0-F4FA-426B-A0DC-0D5858CDE26C}" dt="2023-05-18T14:43:03.190" v="1383" actId="164"/>
          <ac:spMkLst>
            <pc:docMk/>
            <pc:sldMk cId="3066625720" sldId="374"/>
            <ac:spMk id="2" creationId="{FEB73E36-DD8B-4F04-DB6F-8F9A889BEDF5}"/>
          </ac:spMkLst>
        </pc:spChg>
        <pc:spChg chg="mod">
          <ac:chgData name="Jesús Alcalá" userId="bb6ba91b001233f7" providerId="LiveId" clId="{D50E7AA0-F4FA-426B-A0DC-0D5858CDE26C}" dt="2023-05-18T14:43:03.190" v="1383" actId="164"/>
          <ac:spMkLst>
            <pc:docMk/>
            <pc:sldMk cId="3066625720" sldId="374"/>
            <ac:spMk id="5" creationId="{6B56A35F-CE69-DA8F-E162-6B23BE3A62F6}"/>
          </ac:spMkLst>
        </pc:spChg>
        <pc:spChg chg="add mod ord">
          <ac:chgData name="Jesús Alcalá" userId="bb6ba91b001233f7" providerId="LiveId" clId="{D50E7AA0-F4FA-426B-A0DC-0D5858CDE26C}" dt="2023-05-18T14:45:21.846" v="1423" actId="164"/>
          <ac:spMkLst>
            <pc:docMk/>
            <pc:sldMk cId="3066625720" sldId="374"/>
            <ac:spMk id="10" creationId="{09CD64F3-AAFE-C125-8A9E-77D1E0FE2D5D}"/>
          </ac:spMkLst>
        </pc:spChg>
        <pc:spChg chg="add del mod">
          <ac:chgData name="Jesús Alcalá" userId="bb6ba91b001233f7" providerId="LiveId" clId="{D50E7AA0-F4FA-426B-A0DC-0D5858CDE26C}" dt="2023-05-18T14:51:33.518" v="1505" actId="478"/>
          <ac:spMkLst>
            <pc:docMk/>
            <pc:sldMk cId="3066625720" sldId="374"/>
            <ac:spMk id="12" creationId="{40797B84-D727-2EE0-324D-3D2E5D9FF744}"/>
          </ac:spMkLst>
        </pc:spChg>
        <pc:spChg chg="add del mod">
          <ac:chgData name="Jesús Alcalá" userId="bb6ba91b001233f7" providerId="LiveId" clId="{D50E7AA0-F4FA-426B-A0DC-0D5858CDE26C}" dt="2023-05-18T14:51:32.273" v="1504" actId="478"/>
          <ac:spMkLst>
            <pc:docMk/>
            <pc:sldMk cId="3066625720" sldId="374"/>
            <ac:spMk id="13" creationId="{F23902EB-541F-25BD-2B7E-1C08102712A4}"/>
          </ac:spMkLst>
        </pc:spChg>
        <pc:spChg chg="mod">
          <ac:chgData name="Jesús Alcalá" userId="bb6ba91b001233f7" providerId="LiveId" clId="{D50E7AA0-F4FA-426B-A0DC-0D5858CDE26C}" dt="2023-05-18T14:43:03.190" v="1383" actId="164"/>
          <ac:spMkLst>
            <pc:docMk/>
            <pc:sldMk cId="3066625720" sldId="374"/>
            <ac:spMk id="14" creationId="{8B6B4520-FA49-CFFE-EA2A-696608082CE3}"/>
          </ac:spMkLst>
        </pc:spChg>
        <pc:spChg chg="add mod">
          <ac:chgData name="Jesús Alcalá" userId="bb6ba91b001233f7" providerId="LiveId" clId="{D50E7AA0-F4FA-426B-A0DC-0D5858CDE26C}" dt="2023-05-18T15:03:14.709" v="1787" actId="555"/>
          <ac:spMkLst>
            <pc:docMk/>
            <pc:sldMk cId="3066625720" sldId="374"/>
            <ac:spMk id="15" creationId="{8D765333-7352-A87A-DFFC-9C1CA32E3C78}"/>
          </ac:spMkLst>
        </pc:spChg>
        <pc:spChg chg="add mod">
          <ac:chgData name="Jesús Alcalá" userId="bb6ba91b001233f7" providerId="LiveId" clId="{D50E7AA0-F4FA-426B-A0DC-0D5858CDE26C}" dt="2023-05-18T15:03:14.709" v="1787" actId="555"/>
          <ac:spMkLst>
            <pc:docMk/>
            <pc:sldMk cId="3066625720" sldId="374"/>
            <ac:spMk id="16" creationId="{C6C68799-97CD-77C3-834F-D68806D6BAA0}"/>
          </ac:spMkLst>
        </pc:spChg>
        <pc:spChg chg="mod">
          <ac:chgData name="Jesús Alcalá" userId="bb6ba91b001233f7" providerId="LiveId" clId="{D50E7AA0-F4FA-426B-A0DC-0D5858CDE26C}" dt="2023-05-18T14:43:03.190" v="1383" actId="164"/>
          <ac:spMkLst>
            <pc:docMk/>
            <pc:sldMk cId="3066625720" sldId="374"/>
            <ac:spMk id="17" creationId="{768D3F9B-CCD8-08D5-9636-7BD1432C0E2B}"/>
          </ac:spMkLst>
        </pc:spChg>
        <pc:spChg chg="mod">
          <ac:chgData name="Jesús Alcalá" userId="bb6ba91b001233f7" providerId="LiveId" clId="{D50E7AA0-F4FA-426B-A0DC-0D5858CDE26C}" dt="2023-05-18T14:43:03.190" v="1383" actId="164"/>
          <ac:spMkLst>
            <pc:docMk/>
            <pc:sldMk cId="3066625720" sldId="374"/>
            <ac:spMk id="18" creationId="{48054A46-4AFB-DEA4-AA98-D02516364B4D}"/>
          </ac:spMkLst>
        </pc:spChg>
        <pc:spChg chg="mod">
          <ac:chgData name="Jesús Alcalá" userId="bb6ba91b001233f7" providerId="LiveId" clId="{D50E7AA0-F4FA-426B-A0DC-0D5858CDE26C}" dt="2023-05-18T14:43:03.190" v="1383" actId="164"/>
          <ac:spMkLst>
            <pc:docMk/>
            <pc:sldMk cId="3066625720" sldId="374"/>
            <ac:spMk id="19" creationId="{6E016FC0-2775-F589-251B-D047554CCE30}"/>
          </ac:spMkLst>
        </pc:spChg>
        <pc:spChg chg="mod">
          <ac:chgData name="Jesús Alcalá" userId="bb6ba91b001233f7" providerId="LiveId" clId="{D50E7AA0-F4FA-426B-A0DC-0D5858CDE26C}" dt="2023-05-18T14:43:03.190" v="1383" actId="164"/>
          <ac:spMkLst>
            <pc:docMk/>
            <pc:sldMk cId="3066625720" sldId="374"/>
            <ac:spMk id="20" creationId="{FB06D5FC-0DA5-2C5A-9D6C-5F2954376D37}"/>
          </ac:spMkLst>
        </pc:spChg>
        <pc:spChg chg="add del mod">
          <ac:chgData name="Jesús Alcalá" userId="bb6ba91b001233f7" providerId="LiveId" clId="{D50E7AA0-F4FA-426B-A0DC-0D5858CDE26C}" dt="2023-05-18T14:51:18.504" v="1499"/>
          <ac:spMkLst>
            <pc:docMk/>
            <pc:sldMk cId="3066625720" sldId="374"/>
            <ac:spMk id="21" creationId="{B804BC52-55AE-2736-B754-0317A7821AA3}"/>
          </ac:spMkLst>
        </pc:spChg>
        <pc:spChg chg="add mod">
          <ac:chgData name="Jesús Alcalá" userId="bb6ba91b001233f7" providerId="LiveId" clId="{D50E7AA0-F4FA-426B-A0DC-0D5858CDE26C}" dt="2023-05-18T15:03:14.709" v="1787" actId="555"/>
          <ac:spMkLst>
            <pc:docMk/>
            <pc:sldMk cId="3066625720" sldId="374"/>
            <ac:spMk id="22" creationId="{6D1EF971-7B52-915F-6E4A-9DE3E0FCC37C}"/>
          </ac:spMkLst>
        </pc:spChg>
        <pc:spChg chg="add del mod">
          <ac:chgData name="Jesús Alcalá" userId="bb6ba91b001233f7" providerId="LiveId" clId="{D50E7AA0-F4FA-426B-A0DC-0D5858CDE26C}" dt="2023-05-18T14:59:34.642" v="1737" actId="478"/>
          <ac:spMkLst>
            <pc:docMk/>
            <pc:sldMk cId="3066625720" sldId="374"/>
            <ac:spMk id="23" creationId="{ED7825BE-9184-61D2-6AB7-AE13C4E7F9A0}"/>
          </ac:spMkLst>
        </pc:spChg>
        <pc:spChg chg="add mod">
          <ac:chgData name="Jesús Alcalá" userId="bb6ba91b001233f7" providerId="LiveId" clId="{D50E7AA0-F4FA-426B-A0DC-0D5858CDE26C}" dt="2023-05-18T15:11:15.416" v="1983" actId="207"/>
          <ac:spMkLst>
            <pc:docMk/>
            <pc:sldMk cId="3066625720" sldId="374"/>
            <ac:spMk id="24" creationId="{ADB0428D-C28E-F517-71D1-AB3742965DA5}"/>
          </ac:spMkLst>
        </pc:spChg>
        <pc:spChg chg="add mod">
          <ac:chgData name="Jesús Alcalá" userId="bb6ba91b001233f7" providerId="LiveId" clId="{D50E7AA0-F4FA-426B-A0DC-0D5858CDE26C}" dt="2023-05-18T15:11:15.416" v="1983" actId="207"/>
          <ac:spMkLst>
            <pc:docMk/>
            <pc:sldMk cId="3066625720" sldId="374"/>
            <ac:spMk id="25" creationId="{0D781616-C4D9-9000-3584-96092AD36220}"/>
          </ac:spMkLst>
        </pc:spChg>
        <pc:spChg chg="add mod">
          <ac:chgData name="Jesús Alcalá" userId="bb6ba91b001233f7" providerId="LiveId" clId="{D50E7AA0-F4FA-426B-A0DC-0D5858CDE26C}" dt="2023-05-18T15:11:15.416" v="1983" actId="207"/>
          <ac:spMkLst>
            <pc:docMk/>
            <pc:sldMk cId="3066625720" sldId="374"/>
            <ac:spMk id="26" creationId="{BCAF44E5-9660-84BA-6F8E-93E25E0D0668}"/>
          </ac:spMkLst>
        </pc:spChg>
        <pc:spChg chg="mod">
          <ac:chgData name="Jesús Alcalá" userId="bb6ba91b001233f7" providerId="LiveId" clId="{D50E7AA0-F4FA-426B-A0DC-0D5858CDE26C}" dt="2023-05-18T14:43:03.190" v="1383" actId="164"/>
          <ac:spMkLst>
            <pc:docMk/>
            <pc:sldMk cId="3066625720" sldId="374"/>
            <ac:spMk id="27" creationId="{B6889E03-A710-AA63-32BB-DCB46E74A185}"/>
          </ac:spMkLst>
        </pc:spChg>
        <pc:spChg chg="mod">
          <ac:chgData name="Jesús Alcalá" userId="bb6ba91b001233f7" providerId="LiveId" clId="{D50E7AA0-F4FA-426B-A0DC-0D5858CDE26C}" dt="2023-05-18T14:43:03.190" v="1383" actId="164"/>
          <ac:spMkLst>
            <pc:docMk/>
            <pc:sldMk cId="3066625720" sldId="374"/>
            <ac:spMk id="28" creationId="{5531C250-689F-EB3D-9C83-874EAF9AF2D4}"/>
          </ac:spMkLst>
        </pc:spChg>
        <pc:spChg chg="mod">
          <ac:chgData name="Jesús Alcalá" userId="bb6ba91b001233f7" providerId="LiveId" clId="{D50E7AA0-F4FA-426B-A0DC-0D5858CDE26C}" dt="2023-05-18T14:43:03.190" v="1383" actId="164"/>
          <ac:spMkLst>
            <pc:docMk/>
            <pc:sldMk cId="3066625720" sldId="374"/>
            <ac:spMk id="29" creationId="{DBAA94D4-4A29-8ECC-E022-A7A9619DE1B4}"/>
          </ac:spMkLst>
        </pc:spChg>
        <pc:spChg chg="add mod">
          <ac:chgData name="Jesús Alcalá" userId="bb6ba91b001233f7" providerId="LiveId" clId="{D50E7AA0-F4FA-426B-A0DC-0D5858CDE26C}" dt="2023-05-18T15:11:15.416" v="1983" actId="207"/>
          <ac:spMkLst>
            <pc:docMk/>
            <pc:sldMk cId="3066625720" sldId="374"/>
            <ac:spMk id="30" creationId="{C64D3838-E40A-52D7-370A-2372A709967F}"/>
          </ac:spMkLst>
        </pc:spChg>
        <pc:spChg chg="mod">
          <ac:chgData name="Jesús Alcalá" userId="bb6ba91b001233f7" providerId="LiveId" clId="{D50E7AA0-F4FA-426B-A0DC-0D5858CDE26C}" dt="2023-05-18T14:43:03.190" v="1383" actId="164"/>
          <ac:spMkLst>
            <pc:docMk/>
            <pc:sldMk cId="3066625720" sldId="374"/>
            <ac:spMk id="31" creationId="{0D4237AC-1D7D-01C6-D6DA-7932DAE83B4B}"/>
          </ac:spMkLst>
        </pc:spChg>
        <pc:spChg chg="add del mod">
          <ac:chgData name="Jesús Alcalá" userId="bb6ba91b001233f7" providerId="LiveId" clId="{D50E7AA0-F4FA-426B-A0DC-0D5858CDE26C}" dt="2023-05-18T14:59:22.594" v="1719" actId="478"/>
          <ac:spMkLst>
            <pc:docMk/>
            <pc:sldMk cId="3066625720" sldId="374"/>
            <ac:spMk id="32" creationId="{26D487E1-D48D-CB20-58B0-73F2FF69C555}"/>
          </ac:spMkLst>
        </pc:spChg>
        <pc:spChg chg="add del mod">
          <ac:chgData name="Jesús Alcalá" userId="bb6ba91b001233f7" providerId="LiveId" clId="{D50E7AA0-F4FA-426B-A0DC-0D5858CDE26C}" dt="2023-05-18T14:59:42.434" v="1740" actId="478"/>
          <ac:spMkLst>
            <pc:docMk/>
            <pc:sldMk cId="3066625720" sldId="374"/>
            <ac:spMk id="33" creationId="{DC34C49D-9172-6FBE-AFAA-6FEBC5952D4E}"/>
          </ac:spMkLst>
        </pc:spChg>
        <pc:spChg chg="add mod">
          <ac:chgData name="Jesús Alcalá" userId="bb6ba91b001233f7" providerId="LiveId" clId="{D50E7AA0-F4FA-426B-A0DC-0D5858CDE26C}" dt="2023-05-18T16:27:07.813" v="4623"/>
          <ac:spMkLst>
            <pc:docMk/>
            <pc:sldMk cId="3066625720" sldId="374"/>
            <ac:spMk id="36" creationId="{EEBB4B0D-6878-B381-EB44-1E0DB75E067D}"/>
          </ac:spMkLst>
        </pc:spChg>
        <pc:spChg chg="add del mod">
          <ac:chgData name="Jesús Alcalá" userId="bb6ba91b001233f7" providerId="LiveId" clId="{D50E7AA0-F4FA-426B-A0DC-0D5858CDE26C}" dt="2023-05-18T15:09:14.637" v="1943" actId="478"/>
          <ac:spMkLst>
            <pc:docMk/>
            <pc:sldMk cId="3066625720" sldId="374"/>
            <ac:spMk id="37" creationId="{1A57F0ED-26A4-C2FF-F4D9-B2EE8B49F3A2}"/>
          </ac:spMkLst>
        </pc:spChg>
        <pc:spChg chg="add mod">
          <ac:chgData name="Jesús Alcalá" userId="bb6ba91b001233f7" providerId="LiveId" clId="{D50E7AA0-F4FA-426B-A0DC-0D5858CDE26C}" dt="2023-05-18T16:27:00.621" v="4622"/>
          <ac:spMkLst>
            <pc:docMk/>
            <pc:sldMk cId="3066625720" sldId="374"/>
            <ac:spMk id="39" creationId="{5F20B934-4711-0391-1266-33D4F69961D6}"/>
          </ac:spMkLst>
        </pc:spChg>
        <pc:spChg chg="add mod">
          <ac:chgData name="Jesús Alcalá" userId="bb6ba91b001233f7" providerId="LiveId" clId="{D50E7AA0-F4FA-426B-A0DC-0D5858CDE26C}" dt="2023-05-18T16:27:19.634" v="4624"/>
          <ac:spMkLst>
            <pc:docMk/>
            <pc:sldMk cId="3066625720" sldId="374"/>
            <ac:spMk id="44" creationId="{CE373642-A4CD-C549-A60B-C7FE0D94DF48}"/>
          </ac:spMkLst>
        </pc:spChg>
        <pc:spChg chg="add del mod">
          <ac:chgData name="Jesús Alcalá" userId="bb6ba91b001233f7" providerId="LiveId" clId="{D50E7AA0-F4FA-426B-A0DC-0D5858CDE26C}" dt="2023-05-18T15:17:20.383" v="2077" actId="478"/>
          <ac:spMkLst>
            <pc:docMk/>
            <pc:sldMk cId="3066625720" sldId="374"/>
            <ac:spMk id="45" creationId="{7517F639-7C47-B3EA-712C-9F4BFFE487B7}"/>
          </ac:spMkLst>
        </pc:spChg>
        <pc:spChg chg="add mod">
          <ac:chgData name="Jesús Alcalá" userId="bb6ba91b001233f7" providerId="LiveId" clId="{D50E7AA0-F4FA-426B-A0DC-0D5858CDE26C}" dt="2023-05-18T15:21:54.810" v="2235" actId="1076"/>
          <ac:spMkLst>
            <pc:docMk/>
            <pc:sldMk cId="3066625720" sldId="374"/>
            <ac:spMk id="46" creationId="{171DC5B7-1747-F45B-9C60-891F082F3495}"/>
          </ac:spMkLst>
        </pc:spChg>
        <pc:spChg chg="add del mod">
          <ac:chgData name="Jesús Alcalá" userId="bb6ba91b001233f7" providerId="LiveId" clId="{D50E7AA0-F4FA-426B-A0DC-0D5858CDE26C}" dt="2023-05-18T15:17:49.735" v="2088" actId="478"/>
          <ac:spMkLst>
            <pc:docMk/>
            <pc:sldMk cId="3066625720" sldId="374"/>
            <ac:spMk id="47" creationId="{79B81632-C3D0-2722-B147-351F813E85EE}"/>
          </ac:spMkLst>
        </pc:spChg>
        <pc:spChg chg="add mod">
          <ac:chgData name="Jesús Alcalá" userId="bb6ba91b001233f7" providerId="LiveId" clId="{D50E7AA0-F4FA-426B-A0DC-0D5858CDE26C}" dt="2023-05-18T15:21:39.789" v="2232" actId="1076"/>
          <ac:spMkLst>
            <pc:docMk/>
            <pc:sldMk cId="3066625720" sldId="374"/>
            <ac:spMk id="48" creationId="{2C15A029-E40A-8027-7453-98CE1FF22559}"/>
          </ac:spMkLst>
        </pc:spChg>
        <pc:spChg chg="add mod">
          <ac:chgData name="Jesús Alcalá" userId="bb6ba91b001233f7" providerId="LiveId" clId="{D50E7AA0-F4FA-426B-A0DC-0D5858CDE26C}" dt="2023-05-18T15:23:58.345" v="2271" actId="14100"/>
          <ac:spMkLst>
            <pc:docMk/>
            <pc:sldMk cId="3066625720" sldId="374"/>
            <ac:spMk id="49" creationId="{9097EC55-72E3-0D2A-0CDD-68A535D5BB6B}"/>
          </ac:spMkLst>
        </pc:spChg>
        <pc:spChg chg="add mod">
          <ac:chgData name="Jesús Alcalá" userId="bb6ba91b001233f7" providerId="LiveId" clId="{D50E7AA0-F4FA-426B-A0DC-0D5858CDE26C}" dt="2023-05-18T15:22:06.968" v="2238" actId="14100"/>
          <ac:spMkLst>
            <pc:docMk/>
            <pc:sldMk cId="3066625720" sldId="374"/>
            <ac:spMk id="50" creationId="{D5C3C001-E94A-B709-2A86-C6ED5AAA3982}"/>
          </ac:spMkLst>
        </pc:spChg>
        <pc:spChg chg="add mod">
          <ac:chgData name="Jesús Alcalá" userId="bb6ba91b001233f7" providerId="LiveId" clId="{D50E7AA0-F4FA-426B-A0DC-0D5858CDE26C}" dt="2023-05-18T15:22:39.440" v="2257" actId="207"/>
          <ac:spMkLst>
            <pc:docMk/>
            <pc:sldMk cId="3066625720" sldId="374"/>
            <ac:spMk id="51" creationId="{9F822AA9-8654-05D6-F13B-991FEFAFBCA3}"/>
          </ac:spMkLst>
        </pc:spChg>
        <pc:spChg chg="add del mod">
          <ac:chgData name="Jesús Alcalá" userId="bb6ba91b001233f7" providerId="LiveId" clId="{D50E7AA0-F4FA-426B-A0DC-0D5858CDE26C}" dt="2023-05-18T15:19:47.306" v="2146"/>
          <ac:spMkLst>
            <pc:docMk/>
            <pc:sldMk cId="3066625720" sldId="374"/>
            <ac:spMk id="52" creationId="{37939129-2B97-7F11-A552-239BBE13ACD0}"/>
          </ac:spMkLst>
        </pc:spChg>
        <pc:spChg chg="add del mod">
          <ac:chgData name="Jesús Alcalá" userId="bb6ba91b001233f7" providerId="LiveId" clId="{D50E7AA0-F4FA-426B-A0DC-0D5858CDE26C}" dt="2023-05-18T15:22:21.032" v="2242" actId="478"/>
          <ac:spMkLst>
            <pc:docMk/>
            <pc:sldMk cId="3066625720" sldId="374"/>
            <ac:spMk id="53" creationId="{AA4CC475-A3D3-6978-B42C-CE68C8E99936}"/>
          </ac:spMkLst>
        </pc:spChg>
        <pc:spChg chg="add del mod">
          <ac:chgData name="Jesús Alcalá" userId="bb6ba91b001233f7" providerId="LiveId" clId="{D50E7AA0-F4FA-426B-A0DC-0D5858CDE26C}" dt="2023-05-18T15:23:12.671" v="2265" actId="478"/>
          <ac:spMkLst>
            <pc:docMk/>
            <pc:sldMk cId="3066625720" sldId="374"/>
            <ac:spMk id="54" creationId="{9F03D99F-9E56-7B93-FFD5-D2796DFDBE30}"/>
          </ac:spMkLst>
        </pc:spChg>
        <pc:grpChg chg="add del mod">
          <ac:chgData name="Jesús Alcalá" userId="bb6ba91b001233f7" providerId="LiveId" clId="{D50E7AA0-F4FA-426B-A0DC-0D5858CDE26C}" dt="2023-05-18T14:43:54.265" v="1399" actId="478"/>
          <ac:grpSpMkLst>
            <pc:docMk/>
            <pc:sldMk cId="3066625720" sldId="374"/>
            <ac:grpSpMk id="6" creationId="{94F256EC-BDAD-1409-6038-B7B646DD423B}"/>
          </ac:grpSpMkLst>
        </pc:grpChg>
        <pc:grpChg chg="add mod">
          <ac:chgData name="Jesús Alcalá" userId="bb6ba91b001233f7" providerId="LiveId" clId="{D50E7AA0-F4FA-426B-A0DC-0D5858CDE26C}" dt="2023-05-18T15:01:34.164" v="1764" actId="1076"/>
          <ac:grpSpMkLst>
            <pc:docMk/>
            <pc:sldMk cId="3066625720" sldId="374"/>
            <ac:grpSpMk id="11" creationId="{B82886EB-521C-44C5-F966-8E4FC84C316F}"/>
          </ac:grpSpMkLst>
        </pc:grpChg>
        <pc:graphicFrameChg chg="del">
          <ac:chgData name="Jesús Alcalá" userId="bb6ba91b001233f7" providerId="LiveId" clId="{D50E7AA0-F4FA-426B-A0DC-0D5858CDE26C}" dt="2023-05-18T14:45:36.912" v="1429" actId="478"/>
          <ac:graphicFrameMkLst>
            <pc:docMk/>
            <pc:sldMk cId="3066625720" sldId="374"/>
            <ac:graphicFrameMk id="42" creationId="{6D1E5AC8-691A-4129-29F7-BC8E6BA4BBED}"/>
          </ac:graphicFrameMkLst>
        </pc:graphicFrameChg>
        <pc:picChg chg="add del">
          <ac:chgData name="Jesús Alcalá" userId="bb6ba91b001233f7" providerId="LiveId" clId="{D50E7AA0-F4FA-426B-A0DC-0D5858CDE26C}" dt="2023-05-18T14:43:16.451" v="1388"/>
          <ac:picMkLst>
            <pc:docMk/>
            <pc:sldMk cId="3066625720" sldId="374"/>
            <ac:picMk id="7" creationId="{4B769562-D81E-2ECA-31E1-9AB4EAF12551}"/>
          </ac:picMkLst>
        </pc:picChg>
        <pc:picChg chg="add del mod ord">
          <ac:chgData name="Jesús Alcalá" userId="bb6ba91b001233f7" providerId="LiveId" clId="{D50E7AA0-F4FA-426B-A0DC-0D5858CDE26C}" dt="2023-05-18T14:45:35.791" v="1428" actId="478"/>
          <ac:picMkLst>
            <pc:docMk/>
            <pc:sldMk cId="3066625720" sldId="374"/>
            <ac:picMk id="8" creationId="{440D5E37-2B30-2BA0-100B-4421B53E8B79}"/>
          </ac:picMkLst>
        </pc:picChg>
        <pc:picChg chg="add mod ord">
          <ac:chgData name="Jesús Alcalá" userId="bb6ba91b001233f7" providerId="LiveId" clId="{D50E7AA0-F4FA-426B-A0DC-0D5858CDE26C}" dt="2023-05-18T14:45:21.846" v="1423" actId="164"/>
          <ac:picMkLst>
            <pc:docMk/>
            <pc:sldMk cId="3066625720" sldId="374"/>
            <ac:picMk id="9" creationId="{F7D3AD06-06FD-3300-4869-12B29D24EDBA}"/>
          </ac:picMkLst>
        </pc:picChg>
        <pc:picChg chg="add mod">
          <ac:chgData name="Jesús Alcalá" userId="bb6ba91b001233f7" providerId="LiveId" clId="{D50E7AA0-F4FA-426B-A0DC-0D5858CDE26C}" dt="2023-05-18T15:01:28.974" v="1762" actId="1076"/>
          <ac:picMkLst>
            <pc:docMk/>
            <pc:sldMk cId="3066625720" sldId="374"/>
            <ac:picMk id="35" creationId="{8DE4D276-8204-6BE7-7E15-CAC690E44A12}"/>
          </ac:picMkLst>
        </pc:picChg>
        <pc:picChg chg="del mod">
          <ac:chgData name="Jesús Alcalá" userId="bb6ba91b001233f7" providerId="LiveId" clId="{D50E7AA0-F4FA-426B-A0DC-0D5858CDE26C}" dt="2023-05-18T15:00:40.936" v="1747" actId="478"/>
          <ac:picMkLst>
            <pc:docMk/>
            <pc:sldMk cId="3066625720" sldId="374"/>
            <ac:picMk id="43" creationId="{B5B1D75C-8142-B123-EC64-BAAB894079AF}"/>
          </ac:picMkLst>
        </pc:picChg>
        <pc:cxnChg chg="mod">
          <ac:chgData name="Jesús Alcalá" userId="bb6ba91b001233f7" providerId="LiveId" clId="{D50E7AA0-F4FA-426B-A0DC-0D5858CDE26C}" dt="2023-05-18T14:43:54.265" v="1399" actId="478"/>
          <ac:cxnSpMkLst>
            <pc:docMk/>
            <pc:sldMk cId="3066625720" sldId="374"/>
            <ac:cxnSpMk id="34" creationId="{60E88030-11D3-BC3B-1428-A6387670D62F}"/>
          </ac:cxnSpMkLst>
        </pc:cxnChg>
        <pc:cxnChg chg="mod">
          <ac:chgData name="Jesús Alcalá" userId="bb6ba91b001233f7" providerId="LiveId" clId="{D50E7AA0-F4FA-426B-A0DC-0D5858CDE26C}" dt="2023-05-18T14:43:54.265" v="1399" actId="478"/>
          <ac:cxnSpMkLst>
            <pc:docMk/>
            <pc:sldMk cId="3066625720" sldId="374"/>
            <ac:cxnSpMk id="38" creationId="{A82A5F3C-6215-0F9F-3217-419BD263891C}"/>
          </ac:cxnSpMkLst>
        </pc:cxnChg>
        <pc:cxnChg chg="mod">
          <ac:chgData name="Jesús Alcalá" userId="bb6ba91b001233f7" providerId="LiveId" clId="{D50E7AA0-F4FA-426B-A0DC-0D5858CDE26C}" dt="2023-05-18T14:43:54.265" v="1399" actId="478"/>
          <ac:cxnSpMkLst>
            <pc:docMk/>
            <pc:sldMk cId="3066625720" sldId="374"/>
            <ac:cxnSpMk id="40" creationId="{0C41D61E-4DAB-B1D6-540C-2874F938BA88}"/>
          </ac:cxnSpMkLst>
        </pc:cxnChg>
        <pc:cxnChg chg="del mod">
          <ac:chgData name="Jesús Alcalá" userId="bb6ba91b001233f7" providerId="LiveId" clId="{D50E7AA0-F4FA-426B-A0DC-0D5858CDE26C}" dt="2023-05-18T14:45:58.110" v="1434" actId="478"/>
          <ac:cxnSpMkLst>
            <pc:docMk/>
            <pc:sldMk cId="3066625720" sldId="374"/>
            <ac:cxnSpMk id="41" creationId="{F761121C-CE57-D21D-465D-ECE3E6BAD895}"/>
          </ac:cxnSpMkLst>
        </pc:cxnChg>
        <pc:cxnChg chg="add mod">
          <ac:chgData name="Jesús Alcalá" userId="bb6ba91b001233f7" providerId="LiveId" clId="{D50E7AA0-F4FA-426B-A0DC-0D5858CDE26C}" dt="2023-05-18T15:23:31.799" v="2267" actId="108"/>
          <ac:cxnSpMkLst>
            <pc:docMk/>
            <pc:sldMk cId="3066625720" sldId="374"/>
            <ac:cxnSpMk id="56" creationId="{BCFE9496-E6CB-72A0-ECF3-21D42EB41A44}"/>
          </ac:cxnSpMkLst>
        </pc:cxnChg>
      </pc:sldChg>
      <pc:sldChg chg="addSp delSp modSp add mod modShow">
        <pc:chgData name="Jesús Alcalá" userId="bb6ba91b001233f7" providerId="LiveId" clId="{D50E7AA0-F4FA-426B-A0DC-0D5858CDE26C}" dt="2023-05-19T21:38:04.370" v="11802" actId="108"/>
        <pc:sldMkLst>
          <pc:docMk/>
          <pc:sldMk cId="1341990372" sldId="375"/>
        </pc:sldMkLst>
        <pc:spChg chg="add mod">
          <ac:chgData name="Jesús Alcalá" userId="bb6ba91b001233f7" providerId="LiveId" clId="{D50E7AA0-F4FA-426B-A0DC-0D5858CDE26C}" dt="2023-05-19T21:38:04.370" v="11802" actId="108"/>
          <ac:spMkLst>
            <pc:docMk/>
            <pc:sldMk cId="1341990372" sldId="375"/>
            <ac:spMk id="5" creationId="{97746F71-A888-55CE-A39C-CA5A2BF205E6}"/>
          </ac:spMkLst>
        </pc:spChg>
        <pc:spChg chg="add mod">
          <ac:chgData name="Jesús Alcalá" userId="bb6ba91b001233f7" providerId="LiveId" clId="{D50E7AA0-F4FA-426B-A0DC-0D5858CDE26C}" dt="2023-05-18T16:27:44.615" v="4627"/>
          <ac:spMkLst>
            <pc:docMk/>
            <pc:sldMk cId="1341990372" sldId="375"/>
            <ac:spMk id="6" creationId="{A28EADAD-C382-751B-F532-9A9E233C7FB0}"/>
          </ac:spMkLst>
        </pc:spChg>
        <pc:spChg chg="add mod">
          <ac:chgData name="Jesús Alcalá" userId="bb6ba91b001233f7" providerId="LiveId" clId="{D50E7AA0-F4FA-426B-A0DC-0D5858CDE26C}" dt="2023-05-18T16:27:50.433" v="4628"/>
          <ac:spMkLst>
            <pc:docMk/>
            <pc:sldMk cId="1341990372" sldId="375"/>
            <ac:spMk id="7" creationId="{EA350902-12FC-C865-BC63-7AFB0EC4F784}"/>
          </ac:spMkLst>
        </pc:spChg>
        <pc:spChg chg="del">
          <ac:chgData name="Jesús Alcalá" userId="bb6ba91b001233f7" providerId="LiveId" clId="{D50E7AA0-F4FA-426B-A0DC-0D5858CDE26C}" dt="2023-05-18T15:04:27.163" v="1796" actId="478"/>
          <ac:spMkLst>
            <pc:docMk/>
            <pc:sldMk cId="1341990372" sldId="375"/>
            <ac:spMk id="15" creationId="{8D765333-7352-A87A-DFFC-9C1CA32E3C78}"/>
          </ac:spMkLst>
        </pc:spChg>
        <pc:spChg chg="del">
          <ac:chgData name="Jesús Alcalá" userId="bb6ba91b001233f7" providerId="LiveId" clId="{D50E7AA0-F4FA-426B-A0DC-0D5858CDE26C}" dt="2023-05-18T15:04:27.163" v="1796" actId="478"/>
          <ac:spMkLst>
            <pc:docMk/>
            <pc:sldMk cId="1341990372" sldId="375"/>
            <ac:spMk id="16" creationId="{C6C68799-97CD-77C3-834F-D68806D6BAA0}"/>
          </ac:spMkLst>
        </pc:spChg>
        <pc:spChg chg="del">
          <ac:chgData name="Jesús Alcalá" userId="bb6ba91b001233f7" providerId="LiveId" clId="{D50E7AA0-F4FA-426B-A0DC-0D5858CDE26C}" dt="2023-05-18T15:04:27.163" v="1796" actId="478"/>
          <ac:spMkLst>
            <pc:docMk/>
            <pc:sldMk cId="1341990372" sldId="375"/>
            <ac:spMk id="22" creationId="{6D1EF971-7B52-915F-6E4A-9DE3E0FCC37C}"/>
          </ac:spMkLst>
        </pc:spChg>
        <pc:spChg chg="del">
          <ac:chgData name="Jesús Alcalá" userId="bb6ba91b001233f7" providerId="LiveId" clId="{D50E7AA0-F4FA-426B-A0DC-0D5858CDE26C}" dt="2023-05-18T15:04:27.163" v="1796" actId="478"/>
          <ac:spMkLst>
            <pc:docMk/>
            <pc:sldMk cId="1341990372" sldId="375"/>
            <ac:spMk id="24" creationId="{ADB0428D-C28E-F517-71D1-AB3742965DA5}"/>
          </ac:spMkLst>
        </pc:spChg>
        <pc:spChg chg="del">
          <ac:chgData name="Jesús Alcalá" userId="bb6ba91b001233f7" providerId="LiveId" clId="{D50E7AA0-F4FA-426B-A0DC-0D5858CDE26C}" dt="2023-05-18T15:04:27.163" v="1796" actId="478"/>
          <ac:spMkLst>
            <pc:docMk/>
            <pc:sldMk cId="1341990372" sldId="375"/>
            <ac:spMk id="25" creationId="{0D781616-C4D9-9000-3584-96092AD36220}"/>
          </ac:spMkLst>
        </pc:spChg>
        <pc:spChg chg="del">
          <ac:chgData name="Jesús Alcalá" userId="bb6ba91b001233f7" providerId="LiveId" clId="{D50E7AA0-F4FA-426B-A0DC-0D5858CDE26C}" dt="2023-05-18T15:04:27.163" v="1796" actId="478"/>
          <ac:spMkLst>
            <pc:docMk/>
            <pc:sldMk cId="1341990372" sldId="375"/>
            <ac:spMk id="26" creationId="{BCAF44E5-9660-84BA-6F8E-93E25E0D0668}"/>
          </ac:spMkLst>
        </pc:spChg>
        <pc:spChg chg="del">
          <ac:chgData name="Jesús Alcalá" userId="bb6ba91b001233f7" providerId="LiveId" clId="{D50E7AA0-F4FA-426B-A0DC-0D5858CDE26C}" dt="2023-05-18T15:04:27.163" v="1796" actId="478"/>
          <ac:spMkLst>
            <pc:docMk/>
            <pc:sldMk cId="1341990372" sldId="375"/>
            <ac:spMk id="30" creationId="{C64D3838-E40A-52D7-370A-2372A709967F}"/>
          </ac:spMkLst>
        </pc:spChg>
        <pc:picChg chg="add mod">
          <ac:chgData name="Jesús Alcalá" userId="bb6ba91b001233f7" providerId="LiveId" clId="{D50E7AA0-F4FA-426B-A0DC-0D5858CDE26C}" dt="2023-05-18T15:04:43.170" v="1799" actId="14100"/>
          <ac:picMkLst>
            <pc:docMk/>
            <pc:sldMk cId="1341990372" sldId="375"/>
            <ac:picMk id="2" creationId="{4B3D6D9C-F6B2-826D-B10F-6CDE736F7737}"/>
          </ac:picMkLst>
        </pc:picChg>
        <pc:picChg chg="del">
          <ac:chgData name="Jesús Alcalá" userId="bb6ba91b001233f7" providerId="LiveId" clId="{D50E7AA0-F4FA-426B-A0DC-0D5858CDE26C}" dt="2023-05-18T15:03:46.671" v="1789" actId="478"/>
          <ac:picMkLst>
            <pc:docMk/>
            <pc:sldMk cId="1341990372" sldId="375"/>
            <ac:picMk id="35" creationId="{8DE4D276-8204-6BE7-7E15-CAC690E44A12}"/>
          </ac:picMkLst>
        </pc:picChg>
      </pc:sldChg>
      <pc:sldChg chg="addSp delSp modSp add del mod">
        <pc:chgData name="Jesús Alcalá" userId="bb6ba91b001233f7" providerId="LiveId" clId="{D50E7AA0-F4FA-426B-A0DC-0D5858CDE26C}" dt="2023-05-18T15:13:57.400" v="2026" actId="47"/>
        <pc:sldMkLst>
          <pc:docMk/>
          <pc:sldMk cId="917598225" sldId="376"/>
        </pc:sldMkLst>
        <pc:spChg chg="mod">
          <ac:chgData name="Jesús Alcalá" userId="bb6ba91b001233f7" providerId="LiveId" clId="{D50E7AA0-F4FA-426B-A0DC-0D5858CDE26C}" dt="2023-05-18T15:13:05.046" v="2010" actId="20577"/>
          <ac:spMkLst>
            <pc:docMk/>
            <pc:sldMk cId="917598225" sldId="376"/>
            <ac:spMk id="3" creationId="{141AA93A-1D98-D3C4-86D8-1803754A20FE}"/>
          </ac:spMkLst>
        </pc:spChg>
        <pc:spChg chg="del">
          <ac:chgData name="Jesús Alcalá" userId="bb6ba91b001233f7" providerId="LiveId" clId="{D50E7AA0-F4FA-426B-A0DC-0D5858CDE26C}" dt="2023-05-18T15:13:38.053" v="2021" actId="478"/>
          <ac:spMkLst>
            <pc:docMk/>
            <pc:sldMk cId="917598225" sldId="376"/>
            <ac:spMk id="20" creationId="{1500FE33-DFA2-06B1-2D5C-4FB6A62E5ACC}"/>
          </ac:spMkLst>
        </pc:spChg>
        <pc:spChg chg="del">
          <ac:chgData name="Jesús Alcalá" userId="bb6ba91b001233f7" providerId="LiveId" clId="{D50E7AA0-F4FA-426B-A0DC-0D5858CDE26C}" dt="2023-05-18T15:13:38.878" v="2022" actId="478"/>
          <ac:spMkLst>
            <pc:docMk/>
            <pc:sldMk cId="917598225" sldId="376"/>
            <ac:spMk id="27" creationId="{D16CDA0E-2BC4-36C1-4783-5A8D0DD7590B}"/>
          </ac:spMkLst>
        </pc:spChg>
        <pc:spChg chg="del">
          <ac:chgData name="Jesús Alcalá" userId="bb6ba91b001233f7" providerId="LiveId" clId="{D50E7AA0-F4FA-426B-A0DC-0D5858CDE26C}" dt="2023-05-18T15:13:28.493" v="2019" actId="478"/>
          <ac:spMkLst>
            <pc:docMk/>
            <pc:sldMk cId="917598225" sldId="376"/>
            <ac:spMk id="31" creationId="{0D4237AC-1D7D-01C6-D6DA-7932DAE83B4B}"/>
          </ac:spMkLst>
        </pc:spChg>
        <pc:spChg chg="del">
          <ac:chgData name="Jesús Alcalá" userId="bb6ba91b001233f7" providerId="LiveId" clId="{D50E7AA0-F4FA-426B-A0DC-0D5858CDE26C}" dt="2023-05-18T15:13:27.996" v="2018" actId="478"/>
          <ac:spMkLst>
            <pc:docMk/>
            <pc:sldMk cId="917598225" sldId="376"/>
            <ac:spMk id="32" creationId="{88ACC535-2EF1-D25C-414D-6352DDC2BAED}"/>
          </ac:spMkLst>
        </pc:spChg>
        <pc:spChg chg="del">
          <ac:chgData name="Jesús Alcalá" userId="bb6ba91b001233f7" providerId="LiveId" clId="{D50E7AA0-F4FA-426B-A0DC-0D5858CDE26C}" dt="2023-05-18T15:13:38.053" v="2021" actId="478"/>
          <ac:spMkLst>
            <pc:docMk/>
            <pc:sldMk cId="917598225" sldId="376"/>
            <ac:spMk id="34" creationId="{BED7ADA3-A41B-22BB-60FF-711DDEDDB6A1}"/>
          </ac:spMkLst>
        </pc:spChg>
        <pc:spChg chg="del">
          <ac:chgData name="Jesús Alcalá" userId="bb6ba91b001233f7" providerId="LiveId" clId="{D50E7AA0-F4FA-426B-A0DC-0D5858CDE26C}" dt="2023-05-18T15:13:27.462" v="2017" actId="478"/>
          <ac:spMkLst>
            <pc:docMk/>
            <pc:sldMk cId="917598225" sldId="376"/>
            <ac:spMk id="37" creationId="{47714EF5-9CC6-9DB2-E111-FFDAC78D1D6F}"/>
          </ac:spMkLst>
        </pc:spChg>
        <pc:graphicFrameChg chg="add mod">
          <ac:chgData name="Jesús Alcalá" userId="bb6ba91b001233f7" providerId="LiveId" clId="{D50E7AA0-F4FA-426B-A0DC-0D5858CDE26C}" dt="2023-05-18T15:13:31.232" v="2020" actId="1076"/>
          <ac:graphicFrameMkLst>
            <pc:docMk/>
            <pc:sldMk cId="917598225" sldId="376"/>
            <ac:graphicFrameMk id="14" creationId="{A03F2BF9-EA37-A692-A111-6E91123149A3}"/>
          </ac:graphicFrameMkLst>
        </pc:graphicFrameChg>
        <pc:picChg chg="add mod">
          <ac:chgData name="Jesús Alcalá" userId="bb6ba91b001233f7" providerId="LiveId" clId="{D50E7AA0-F4FA-426B-A0DC-0D5858CDE26C}" dt="2023-05-18T15:13:19.428" v="2015" actId="1076"/>
          <ac:picMkLst>
            <pc:docMk/>
            <pc:sldMk cId="917598225" sldId="376"/>
            <ac:picMk id="6" creationId="{85501AF6-BB0E-B5DA-5A9D-A4144A173DA1}"/>
          </ac:picMkLst>
        </pc:picChg>
        <pc:picChg chg="del">
          <ac:chgData name="Jesús Alcalá" userId="bb6ba91b001233f7" providerId="LiveId" clId="{D50E7AA0-F4FA-426B-A0DC-0D5858CDE26C}" dt="2023-05-18T15:13:11.950" v="2011" actId="478"/>
          <ac:picMkLst>
            <pc:docMk/>
            <pc:sldMk cId="917598225" sldId="376"/>
            <ac:picMk id="30" creationId="{40DF958A-44C1-A366-BF86-3771E2AB0A9F}"/>
          </ac:picMkLst>
        </pc:picChg>
        <pc:cxnChg chg="del">
          <ac:chgData name="Jesús Alcalá" userId="bb6ba91b001233f7" providerId="LiveId" clId="{D50E7AA0-F4FA-426B-A0DC-0D5858CDE26C}" dt="2023-05-18T15:13:38.053" v="2021" actId="478"/>
          <ac:cxnSpMkLst>
            <pc:docMk/>
            <pc:sldMk cId="917598225" sldId="376"/>
            <ac:cxnSpMk id="2" creationId="{78D7171C-3B5A-0A1E-17E9-DABA4B70E07D}"/>
          </ac:cxnSpMkLst>
        </pc:cxnChg>
        <pc:cxnChg chg="del">
          <ac:chgData name="Jesús Alcalá" userId="bb6ba91b001233f7" providerId="LiveId" clId="{D50E7AA0-F4FA-426B-A0DC-0D5858CDE26C}" dt="2023-05-18T15:13:38.053" v="2021" actId="478"/>
          <ac:cxnSpMkLst>
            <pc:docMk/>
            <pc:sldMk cId="917598225" sldId="376"/>
            <ac:cxnSpMk id="18" creationId="{5B09B5DB-CF9A-0CB2-B21E-F3B73CC689D0}"/>
          </ac:cxnSpMkLst>
        </pc:cxnChg>
        <pc:cxnChg chg="del">
          <ac:chgData name="Jesús Alcalá" userId="bb6ba91b001233f7" providerId="LiveId" clId="{D50E7AA0-F4FA-426B-A0DC-0D5858CDE26C}" dt="2023-05-18T15:13:38.053" v="2021" actId="478"/>
          <ac:cxnSpMkLst>
            <pc:docMk/>
            <pc:sldMk cId="917598225" sldId="376"/>
            <ac:cxnSpMk id="29" creationId="{6E68B905-C0E0-6859-899B-194943ED9CC8}"/>
          </ac:cxnSpMkLst>
        </pc:cxnChg>
      </pc:sldChg>
      <pc:sldChg chg="addSp delSp modSp add mod modShow">
        <pc:chgData name="Jesús Alcalá" userId="bb6ba91b001233f7" providerId="LiveId" clId="{D50E7AA0-F4FA-426B-A0DC-0D5858CDE26C}" dt="2023-05-19T21:37:52.230" v="11801" actId="108"/>
        <pc:sldMkLst>
          <pc:docMk/>
          <pc:sldMk cId="3335430050" sldId="377"/>
        </pc:sldMkLst>
        <pc:spChg chg="del">
          <ac:chgData name="Jesús Alcalá" userId="bb6ba91b001233f7" providerId="LiveId" clId="{D50E7AA0-F4FA-426B-A0DC-0D5858CDE26C}" dt="2023-05-18T15:37:12.705" v="2629" actId="478"/>
          <ac:spMkLst>
            <pc:docMk/>
            <pc:sldMk cId="3335430050" sldId="377"/>
            <ac:spMk id="2" creationId="{FEB73E36-DD8B-4F04-DB6F-8F9A889BEDF5}"/>
          </ac:spMkLst>
        </pc:spChg>
        <pc:spChg chg="mod">
          <ac:chgData name="Jesús Alcalá" userId="bb6ba91b001233f7" providerId="LiveId" clId="{D50E7AA0-F4FA-426B-A0DC-0D5858CDE26C}" dt="2023-05-18T15:31:01.887" v="2415" actId="1076"/>
          <ac:spMkLst>
            <pc:docMk/>
            <pc:sldMk cId="3335430050" sldId="377"/>
            <ac:spMk id="3" creationId="{141AA93A-1D98-D3C4-86D8-1803754A20FE}"/>
          </ac:spMkLst>
        </pc:spChg>
        <pc:spChg chg="del mod">
          <ac:chgData name="Jesús Alcalá" userId="bb6ba91b001233f7" providerId="LiveId" clId="{D50E7AA0-F4FA-426B-A0DC-0D5858CDE26C}" dt="2023-05-18T15:37:09.266" v="2627" actId="478"/>
          <ac:spMkLst>
            <pc:docMk/>
            <pc:sldMk cId="3335430050" sldId="377"/>
            <ac:spMk id="5" creationId="{6B56A35F-CE69-DA8F-E162-6B23BE3A62F6}"/>
          </ac:spMkLst>
        </pc:spChg>
        <pc:spChg chg="mod">
          <ac:chgData name="Jesús Alcalá" userId="bb6ba91b001233f7" providerId="LiveId" clId="{D50E7AA0-F4FA-426B-A0DC-0D5858CDE26C}" dt="2023-05-19T21:37:52.230" v="11801" actId="108"/>
          <ac:spMkLst>
            <pc:docMk/>
            <pc:sldMk cId="3335430050" sldId="377"/>
            <ac:spMk id="7" creationId="{C4F1DBC5-0633-F968-F07D-44E0133EE7BB}"/>
          </ac:spMkLst>
        </pc:spChg>
        <pc:spChg chg="mod">
          <ac:chgData name="Jesús Alcalá" userId="bb6ba91b001233f7" providerId="LiveId" clId="{D50E7AA0-F4FA-426B-A0DC-0D5858CDE26C}" dt="2023-05-18T16:29:34.341" v="4644"/>
          <ac:spMkLst>
            <pc:docMk/>
            <pc:sldMk cId="3335430050" sldId="377"/>
            <ac:spMk id="8" creationId="{1A7AEDA2-6428-C451-8D78-DA2BE2A59112}"/>
          </ac:spMkLst>
        </pc:spChg>
        <pc:spChg chg="mod">
          <ac:chgData name="Jesús Alcalá" userId="bb6ba91b001233f7" providerId="LiveId" clId="{D50E7AA0-F4FA-426B-A0DC-0D5858CDE26C}" dt="2023-05-18T16:29:39.487" v="4645"/>
          <ac:spMkLst>
            <pc:docMk/>
            <pc:sldMk cId="3335430050" sldId="377"/>
            <ac:spMk id="9" creationId="{07F74E2E-D218-BDEF-FFE3-25A095D8252F}"/>
          </ac:spMkLst>
        </pc:spChg>
        <pc:spChg chg="add del mod">
          <ac:chgData name="Jesús Alcalá" userId="bb6ba91b001233f7" providerId="LiveId" clId="{D50E7AA0-F4FA-426B-A0DC-0D5858CDE26C}" dt="2023-05-18T15:37:09.266" v="2627" actId="478"/>
          <ac:spMkLst>
            <pc:docMk/>
            <pc:sldMk cId="3335430050" sldId="377"/>
            <ac:spMk id="11" creationId="{EEB97E8B-697E-6DCC-CD6D-EEEF46E47A75}"/>
          </ac:spMkLst>
        </pc:spChg>
        <pc:spChg chg="add del mod">
          <ac:chgData name="Jesús Alcalá" userId="bb6ba91b001233f7" providerId="LiveId" clId="{D50E7AA0-F4FA-426B-A0DC-0D5858CDE26C}" dt="2023-05-18T15:37:09.266" v="2627" actId="478"/>
          <ac:spMkLst>
            <pc:docMk/>
            <pc:sldMk cId="3335430050" sldId="377"/>
            <ac:spMk id="12" creationId="{DB892474-6528-11DA-9423-EE1B7A8C10F2}"/>
          </ac:spMkLst>
        </pc:spChg>
        <pc:spChg chg="add del mod">
          <ac:chgData name="Jesús Alcalá" userId="bb6ba91b001233f7" providerId="LiveId" clId="{D50E7AA0-F4FA-426B-A0DC-0D5858CDE26C}" dt="2023-05-18T15:37:09.266" v="2627" actId="478"/>
          <ac:spMkLst>
            <pc:docMk/>
            <pc:sldMk cId="3335430050" sldId="377"/>
            <ac:spMk id="13" creationId="{52E85054-CD24-03EA-05C6-7654A67EAD6A}"/>
          </ac:spMkLst>
        </pc:spChg>
        <pc:spChg chg="del">
          <ac:chgData name="Jesús Alcalá" userId="bb6ba91b001233f7" providerId="LiveId" clId="{D50E7AA0-F4FA-426B-A0DC-0D5858CDE26C}" dt="2023-05-18T15:25:18.420" v="2288" actId="478"/>
          <ac:spMkLst>
            <pc:docMk/>
            <pc:sldMk cId="3335430050" sldId="377"/>
            <ac:spMk id="14" creationId="{8B6B4520-FA49-CFFE-EA2A-696608082CE3}"/>
          </ac:spMkLst>
        </pc:spChg>
        <pc:spChg chg="add del mod">
          <ac:chgData name="Jesús Alcalá" userId="bb6ba91b001233f7" providerId="LiveId" clId="{D50E7AA0-F4FA-426B-A0DC-0D5858CDE26C}" dt="2023-05-18T15:37:11.106" v="2628" actId="478"/>
          <ac:spMkLst>
            <pc:docMk/>
            <pc:sldMk cId="3335430050" sldId="377"/>
            <ac:spMk id="15" creationId="{BA0CA8F4-4A25-2458-292D-9ACAEB5B498F}"/>
          </ac:spMkLst>
        </pc:spChg>
        <pc:spChg chg="add del mod">
          <ac:chgData name="Jesús Alcalá" userId="bb6ba91b001233f7" providerId="LiveId" clId="{D50E7AA0-F4FA-426B-A0DC-0D5858CDE26C}" dt="2023-05-18T15:37:11.106" v="2628" actId="478"/>
          <ac:spMkLst>
            <pc:docMk/>
            <pc:sldMk cId="3335430050" sldId="377"/>
            <ac:spMk id="16" creationId="{972BF15C-3731-096B-A535-1A86A887EBBB}"/>
          </ac:spMkLst>
        </pc:spChg>
        <pc:spChg chg="del mod">
          <ac:chgData name="Jesús Alcalá" userId="bb6ba91b001233f7" providerId="LiveId" clId="{D50E7AA0-F4FA-426B-A0DC-0D5858CDE26C}" dt="2023-05-18T15:37:09.266" v="2627" actId="478"/>
          <ac:spMkLst>
            <pc:docMk/>
            <pc:sldMk cId="3335430050" sldId="377"/>
            <ac:spMk id="17" creationId="{768D3F9B-CCD8-08D5-9636-7BD1432C0E2B}"/>
          </ac:spMkLst>
        </pc:spChg>
        <pc:spChg chg="del">
          <ac:chgData name="Jesús Alcalá" userId="bb6ba91b001233f7" providerId="LiveId" clId="{D50E7AA0-F4FA-426B-A0DC-0D5858CDE26C}" dt="2023-05-18T15:26:40.370" v="2290" actId="478"/>
          <ac:spMkLst>
            <pc:docMk/>
            <pc:sldMk cId="3335430050" sldId="377"/>
            <ac:spMk id="18" creationId="{48054A46-4AFB-DEA4-AA98-D02516364B4D}"/>
          </ac:spMkLst>
        </pc:spChg>
        <pc:spChg chg="del">
          <ac:chgData name="Jesús Alcalá" userId="bb6ba91b001233f7" providerId="LiveId" clId="{D50E7AA0-F4FA-426B-A0DC-0D5858CDE26C}" dt="2023-05-18T15:37:12.705" v="2629" actId="478"/>
          <ac:spMkLst>
            <pc:docMk/>
            <pc:sldMk cId="3335430050" sldId="377"/>
            <ac:spMk id="19" creationId="{6E016FC0-2775-F589-251B-D047554CCE30}"/>
          </ac:spMkLst>
        </pc:spChg>
        <pc:spChg chg="del mod">
          <ac:chgData name="Jesús Alcalá" userId="bb6ba91b001233f7" providerId="LiveId" clId="{D50E7AA0-F4FA-426B-A0DC-0D5858CDE26C}" dt="2023-05-18T15:37:09.266" v="2627" actId="478"/>
          <ac:spMkLst>
            <pc:docMk/>
            <pc:sldMk cId="3335430050" sldId="377"/>
            <ac:spMk id="20" creationId="{FB06D5FC-0DA5-2C5A-9D6C-5F2954376D37}"/>
          </ac:spMkLst>
        </pc:spChg>
        <pc:spChg chg="add del mod">
          <ac:chgData name="Jesús Alcalá" userId="bb6ba91b001233f7" providerId="LiveId" clId="{D50E7AA0-F4FA-426B-A0DC-0D5858CDE26C}" dt="2023-05-18T15:33:27.235" v="2547"/>
          <ac:spMkLst>
            <pc:docMk/>
            <pc:sldMk cId="3335430050" sldId="377"/>
            <ac:spMk id="21" creationId="{FAE6B1D9-5C77-C9DD-31FF-46C4848162DF}"/>
          </ac:spMkLst>
        </pc:spChg>
        <pc:spChg chg="add del mod">
          <ac:chgData name="Jesús Alcalá" userId="bb6ba91b001233f7" providerId="LiveId" clId="{D50E7AA0-F4FA-426B-A0DC-0D5858CDE26C}" dt="2023-05-18T15:37:11.106" v="2628" actId="478"/>
          <ac:spMkLst>
            <pc:docMk/>
            <pc:sldMk cId="3335430050" sldId="377"/>
            <ac:spMk id="22" creationId="{EC469CA9-35C8-69F9-5BB0-EF8EB2EC1040}"/>
          </ac:spMkLst>
        </pc:spChg>
        <pc:spChg chg="add mod">
          <ac:chgData name="Jesús Alcalá" userId="bb6ba91b001233f7" providerId="LiveId" clId="{D50E7AA0-F4FA-426B-A0DC-0D5858CDE26C}" dt="2023-05-18T15:38:03.287" v="2659" actId="1035"/>
          <ac:spMkLst>
            <pc:docMk/>
            <pc:sldMk cId="3335430050" sldId="377"/>
            <ac:spMk id="24" creationId="{885F36A8-B5FC-92E9-156E-80713DDC249C}"/>
          </ac:spMkLst>
        </pc:spChg>
        <pc:spChg chg="add del mod">
          <ac:chgData name="Jesús Alcalá" userId="bb6ba91b001233f7" providerId="LiveId" clId="{D50E7AA0-F4FA-426B-A0DC-0D5858CDE26C}" dt="2023-05-18T15:38:38.872" v="2698" actId="478"/>
          <ac:spMkLst>
            <pc:docMk/>
            <pc:sldMk cId="3335430050" sldId="377"/>
            <ac:spMk id="25" creationId="{8432195A-5B10-E56D-3B17-1FCAFA0E5B43}"/>
          </ac:spMkLst>
        </pc:spChg>
        <pc:spChg chg="add del mod">
          <ac:chgData name="Jesús Alcalá" userId="bb6ba91b001233f7" providerId="LiveId" clId="{D50E7AA0-F4FA-426B-A0DC-0D5858CDE26C}" dt="2023-05-18T15:44:53.988" v="3125" actId="21"/>
          <ac:spMkLst>
            <pc:docMk/>
            <pc:sldMk cId="3335430050" sldId="377"/>
            <ac:spMk id="26" creationId="{6C9BC24E-38CD-A51E-9C77-F317C87255ED}"/>
          </ac:spMkLst>
        </pc:spChg>
        <pc:spChg chg="del">
          <ac:chgData name="Jesús Alcalá" userId="bb6ba91b001233f7" providerId="LiveId" clId="{D50E7AA0-F4FA-426B-A0DC-0D5858CDE26C}" dt="2023-05-18T15:27:33.209" v="2301" actId="478"/>
          <ac:spMkLst>
            <pc:docMk/>
            <pc:sldMk cId="3335430050" sldId="377"/>
            <ac:spMk id="27" creationId="{B6889E03-A710-AA63-32BB-DCB46E74A185}"/>
          </ac:spMkLst>
        </pc:spChg>
        <pc:spChg chg="del">
          <ac:chgData name="Jesús Alcalá" userId="bb6ba91b001233f7" providerId="LiveId" clId="{D50E7AA0-F4FA-426B-A0DC-0D5858CDE26C}" dt="2023-05-18T15:27:33.209" v="2301" actId="478"/>
          <ac:spMkLst>
            <pc:docMk/>
            <pc:sldMk cId="3335430050" sldId="377"/>
            <ac:spMk id="28" creationId="{5531C250-689F-EB3D-9C83-874EAF9AF2D4}"/>
          </ac:spMkLst>
        </pc:spChg>
        <pc:spChg chg="del">
          <ac:chgData name="Jesús Alcalá" userId="bb6ba91b001233f7" providerId="LiveId" clId="{D50E7AA0-F4FA-426B-A0DC-0D5858CDE26C}" dt="2023-05-18T15:27:33.209" v="2301" actId="478"/>
          <ac:spMkLst>
            <pc:docMk/>
            <pc:sldMk cId="3335430050" sldId="377"/>
            <ac:spMk id="29" creationId="{DBAA94D4-4A29-8ECC-E022-A7A9619DE1B4}"/>
          </ac:spMkLst>
        </pc:spChg>
        <pc:spChg chg="add del mod">
          <ac:chgData name="Jesús Alcalá" userId="bb6ba91b001233f7" providerId="LiveId" clId="{D50E7AA0-F4FA-426B-A0DC-0D5858CDE26C}" dt="2023-05-18T15:42:20.810" v="2998" actId="478"/>
          <ac:spMkLst>
            <pc:docMk/>
            <pc:sldMk cId="3335430050" sldId="377"/>
            <ac:spMk id="30" creationId="{DA3BCB7A-0458-A598-3389-66748F12503B}"/>
          </ac:spMkLst>
        </pc:spChg>
        <pc:spChg chg="del">
          <ac:chgData name="Jesús Alcalá" userId="bb6ba91b001233f7" providerId="LiveId" clId="{D50E7AA0-F4FA-426B-A0DC-0D5858CDE26C}" dt="2023-05-18T15:27:29.633" v="2300" actId="478"/>
          <ac:spMkLst>
            <pc:docMk/>
            <pc:sldMk cId="3335430050" sldId="377"/>
            <ac:spMk id="31" creationId="{0D4237AC-1D7D-01C6-D6DA-7932DAE83B4B}"/>
          </ac:spMkLst>
        </pc:spChg>
        <pc:spChg chg="add del mod">
          <ac:chgData name="Jesús Alcalá" userId="bb6ba91b001233f7" providerId="LiveId" clId="{D50E7AA0-F4FA-426B-A0DC-0D5858CDE26C}" dt="2023-05-18T15:44:53.988" v="3125" actId="21"/>
          <ac:spMkLst>
            <pc:docMk/>
            <pc:sldMk cId="3335430050" sldId="377"/>
            <ac:spMk id="32" creationId="{86012C12-F30D-A013-8ED3-55B6EE0425E5}"/>
          </ac:spMkLst>
        </pc:spChg>
        <pc:spChg chg="add del mod">
          <ac:chgData name="Jesús Alcalá" userId="bb6ba91b001233f7" providerId="LiveId" clId="{D50E7AA0-F4FA-426B-A0DC-0D5858CDE26C}" dt="2023-05-18T15:44:53.988" v="3125" actId="21"/>
          <ac:spMkLst>
            <pc:docMk/>
            <pc:sldMk cId="3335430050" sldId="377"/>
            <ac:spMk id="33" creationId="{9B8B6CDD-D39D-A3EF-AD8C-E66DAD457063}"/>
          </ac:spMkLst>
        </pc:spChg>
        <pc:spChg chg="add del mod">
          <ac:chgData name="Jesús Alcalá" userId="bb6ba91b001233f7" providerId="LiveId" clId="{D50E7AA0-F4FA-426B-A0DC-0D5858CDE26C}" dt="2023-05-18T15:44:53.988" v="3125" actId="21"/>
          <ac:spMkLst>
            <pc:docMk/>
            <pc:sldMk cId="3335430050" sldId="377"/>
            <ac:spMk id="35" creationId="{C6F11ED4-E9CA-939D-77DC-8A5C171BFA79}"/>
          </ac:spMkLst>
        </pc:spChg>
        <pc:spChg chg="add del mod">
          <ac:chgData name="Jesús Alcalá" userId="bb6ba91b001233f7" providerId="LiveId" clId="{D50E7AA0-F4FA-426B-A0DC-0D5858CDE26C}" dt="2023-05-18T15:44:53.988" v="3125" actId="21"/>
          <ac:spMkLst>
            <pc:docMk/>
            <pc:sldMk cId="3335430050" sldId="377"/>
            <ac:spMk id="36" creationId="{533C2907-D4CD-8101-FE0A-4C852D5D1489}"/>
          </ac:spMkLst>
        </pc:spChg>
        <pc:spChg chg="add del mod">
          <ac:chgData name="Jesús Alcalá" userId="bb6ba91b001233f7" providerId="LiveId" clId="{D50E7AA0-F4FA-426B-A0DC-0D5858CDE26C}" dt="2023-05-18T15:44:53.988" v="3125" actId="21"/>
          <ac:spMkLst>
            <pc:docMk/>
            <pc:sldMk cId="3335430050" sldId="377"/>
            <ac:spMk id="37" creationId="{D8179589-2360-30EF-C8CD-10E5F2A8F228}"/>
          </ac:spMkLst>
        </pc:spChg>
        <pc:spChg chg="add del mod">
          <ac:chgData name="Jesús Alcalá" userId="bb6ba91b001233f7" providerId="LiveId" clId="{D50E7AA0-F4FA-426B-A0DC-0D5858CDE26C}" dt="2023-05-18T15:44:53.988" v="3125" actId="21"/>
          <ac:spMkLst>
            <pc:docMk/>
            <pc:sldMk cId="3335430050" sldId="377"/>
            <ac:spMk id="44" creationId="{68FE9734-301F-DC2F-B964-0BC4CDBFC1EA}"/>
          </ac:spMkLst>
        </pc:spChg>
        <pc:spChg chg="add del mod">
          <ac:chgData name="Jesús Alcalá" userId="bb6ba91b001233f7" providerId="LiveId" clId="{D50E7AA0-F4FA-426B-A0DC-0D5858CDE26C}" dt="2023-05-18T15:44:53.988" v="3125" actId="21"/>
          <ac:spMkLst>
            <pc:docMk/>
            <pc:sldMk cId="3335430050" sldId="377"/>
            <ac:spMk id="45" creationId="{92A3CA72-CF5F-62F7-1D55-435BB3D65C31}"/>
          </ac:spMkLst>
        </pc:spChg>
        <pc:spChg chg="add del mod">
          <ac:chgData name="Jesús Alcalá" userId="bb6ba91b001233f7" providerId="LiveId" clId="{D50E7AA0-F4FA-426B-A0DC-0D5858CDE26C}" dt="2023-05-18T15:44:53.988" v="3125" actId="21"/>
          <ac:spMkLst>
            <pc:docMk/>
            <pc:sldMk cId="3335430050" sldId="377"/>
            <ac:spMk id="46" creationId="{60C6D53A-A206-22C5-F732-1106A91141B5}"/>
          </ac:spMkLst>
        </pc:spChg>
        <pc:spChg chg="add del mod">
          <ac:chgData name="Jesús Alcalá" userId="bb6ba91b001233f7" providerId="LiveId" clId="{D50E7AA0-F4FA-426B-A0DC-0D5858CDE26C}" dt="2023-05-18T15:44:53.988" v="3125" actId="21"/>
          <ac:spMkLst>
            <pc:docMk/>
            <pc:sldMk cId="3335430050" sldId="377"/>
            <ac:spMk id="47" creationId="{FA5354CD-8326-DCF4-517D-4DE7EBBE33ED}"/>
          </ac:spMkLst>
        </pc:spChg>
        <pc:graphicFrameChg chg="add del mod modGraphic">
          <ac:chgData name="Jesús Alcalá" userId="bb6ba91b001233f7" providerId="LiveId" clId="{D50E7AA0-F4FA-426B-A0DC-0D5858CDE26C}" dt="2023-05-18T15:35:13.742" v="2552" actId="478"/>
          <ac:graphicFrameMkLst>
            <pc:docMk/>
            <pc:sldMk cId="3335430050" sldId="377"/>
            <ac:graphicFrameMk id="10" creationId="{23DA745F-AB7B-8DAF-AF55-6CC22ACC329D}"/>
          </ac:graphicFrameMkLst>
        </pc:graphicFrameChg>
        <pc:graphicFrameChg chg="del mod">
          <ac:chgData name="Jesús Alcalá" userId="bb6ba91b001233f7" providerId="LiveId" clId="{D50E7AA0-F4FA-426B-A0DC-0D5858CDE26C}" dt="2023-05-18T15:16:11.710" v="2068" actId="478"/>
          <ac:graphicFrameMkLst>
            <pc:docMk/>
            <pc:sldMk cId="3335430050" sldId="377"/>
            <ac:graphicFrameMk id="42" creationId="{6D1E5AC8-691A-4129-29F7-BC8E6BA4BBED}"/>
          </ac:graphicFrameMkLst>
        </pc:graphicFrameChg>
        <pc:picChg chg="add mod">
          <ac:chgData name="Jesús Alcalá" userId="bb6ba91b001233f7" providerId="LiveId" clId="{D50E7AA0-F4FA-426B-A0DC-0D5858CDE26C}" dt="2023-05-18T15:38:03.287" v="2659" actId="1035"/>
          <ac:picMkLst>
            <pc:docMk/>
            <pc:sldMk cId="3335430050" sldId="377"/>
            <ac:picMk id="6" creationId="{51CA9A27-B668-29CC-90D5-6E6E0669BCDA}"/>
          </ac:picMkLst>
        </pc:picChg>
        <pc:picChg chg="add mod">
          <ac:chgData name="Jesús Alcalá" userId="bb6ba91b001233f7" providerId="LiveId" clId="{D50E7AA0-F4FA-426B-A0DC-0D5858CDE26C}" dt="2023-05-18T15:41:54.054" v="2986" actId="1076"/>
          <ac:picMkLst>
            <pc:docMk/>
            <pc:sldMk cId="3335430050" sldId="377"/>
            <ac:picMk id="23" creationId="{C0275885-0B3D-066B-EF55-7356E16F2B56}"/>
          </ac:picMkLst>
        </pc:picChg>
        <pc:picChg chg="del">
          <ac:chgData name="Jesús Alcalá" userId="bb6ba91b001233f7" providerId="LiveId" clId="{D50E7AA0-F4FA-426B-A0DC-0D5858CDE26C}" dt="2023-05-18T15:13:51.557" v="2025" actId="478"/>
          <ac:picMkLst>
            <pc:docMk/>
            <pc:sldMk cId="3335430050" sldId="377"/>
            <ac:picMk id="43" creationId="{B5B1D75C-8142-B123-EC64-BAAB894079AF}"/>
          </ac:picMkLst>
        </pc:picChg>
        <pc:cxnChg chg="del mod">
          <ac:chgData name="Jesús Alcalá" userId="bb6ba91b001233f7" providerId="LiveId" clId="{D50E7AA0-F4FA-426B-A0DC-0D5858CDE26C}" dt="2023-05-18T15:27:33.209" v="2301" actId="478"/>
          <ac:cxnSpMkLst>
            <pc:docMk/>
            <pc:sldMk cId="3335430050" sldId="377"/>
            <ac:cxnSpMk id="34" creationId="{60E88030-11D3-BC3B-1428-A6387670D62F}"/>
          </ac:cxnSpMkLst>
        </pc:cxnChg>
        <pc:cxnChg chg="del mod">
          <ac:chgData name="Jesús Alcalá" userId="bb6ba91b001233f7" providerId="LiveId" clId="{D50E7AA0-F4FA-426B-A0DC-0D5858CDE26C}" dt="2023-05-18T15:27:33.209" v="2301" actId="478"/>
          <ac:cxnSpMkLst>
            <pc:docMk/>
            <pc:sldMk cId="3335430050" sldId="377"/>
            <ac:cxnSpMk id="38" creationId="{A82A5F3C-6215-0F9F-3217-419BD263891C}"/>
          </ac:cxnSpMkLst>
        </pc:cxnChg>
        <pc:cxnChg chg="del mod">
          <ac:chgData name="Jesús Alcalá" userId="bb6ba91b001233f7" providerId="LiveId" clId="{D50E7AA0-F4FA-426B-A0DC-0D5858CDE26C}" dt="2023-05-18T15:27:33.209" v="2301" actId="478"/>
          <ac:cxnSpMkLst>
            <pc:docMk/>
            <pc:sldMk cId="3335430050" sldId="377"/>
            <ac:cxnSpMk id="40" creationId="{0C41D61E-4DAB-B1D6-540C-2874F938BA88}"/>
          </ac:cxnSpMkLst>
        </pc:cxnChg>
        <pc:cxnChg chg="del mod">
          <ac:chgData name="Jesús Alcalá" userId="bb6ba91b001233f7" providerId="LiveId" clId="{D50E7AA0-F4FA-426B-A0DC-0D5858CDE26C}" dt="2023-05-18T15:37:09.266" v="2627" actId="478"/>
          <ac:cxnSpMkLst>
            <pc:docMk/>
            <pc:sldMk cId="3335430050" sldId="377"/>
            <ac:cxnSpMk id="41" creationId="{F761121C-CE57-D21D-465D-ECE3E6BAD895}"/>
          </ac:cxnSpMkLst>
        </pc:cxnChg>
      </pc:sldChg>
      <pc:sldChg chg="addSp delSp modSp add mod ord">
        <pc:chgData name="Jesús Alcalá" userId="bb6ba91b001233f7" providerId="LiveId" clId="{D50E7AA0-F4FA-426B-A0DC-0D5858CDE26C}" dt="2023-05-18T16:28:19.263" v="4632"/>
        <pc:sldMkLst>
          <pc:docMk/>
          <pc:sldMk cId="3555398399" sldId="378"/>
        </pc:sldMkLst>
        <pc:spChg chg="mod">
          <ac:chgData name="Jesús Alcalá" userId="bb6ba91b001233f7" providerId="LiveId" clId="{D50E7AA0-F4FA-426B-A0DC-0D5858CDE26C}" dt="2023-05-18T16:28:05.277" v="4630"/>
          <ac:spMkLst>
            <pc:docMk/>
            <pc:sldMk cId="3555398399" sldId="378"/>
            <ac:spMk id="7" creationId="{C4F1DBC5-0633-F968-F07D-44E0133EE7BB}"/>
          </ac:spMkLst>
        </pc:spChg>
        <pc:spChg chg="mod">
          <ac:chgData name="Jesús Alcalá" userId="bb6ba91b001233f7" providerId="LiveId" clId="{D50E7AA0-F4FA-426B-A0DC-0D5858CDE26C}" dt="2023-05-18T16:28:13.892" v="4631"/>
          <ac:spMkLst>
            <pc:docMk/>
            <pc:sldMk cId="3555398399" sldId="378"/>
            <ac:spMk id="8" creationId="{1A7AEDA2-6428-C451-8D78-DA2BE2A59112}"/>
          </ac:spMkLst>
        </pc:spChg>
        <pc:spChg chg="mod">
          <ac:chgData name="Jesús Alcalá" userId="bb6ba91b001233f7" providerId="LiveId" clId="{D50E7AA0-F4FA-426B-A0DC-0D5858CDE26C}" dt="2023-05-18T16:28:19.263" v="4632"/>
          <ac:spMkLst>
            <pc:docMk/>
            <pc:sldMk cId="3555398399" sldId="378"/>
            <ac:spMk id="9" creationId="{07F74E2E-D218-BDEF-FFE3-25A095D8252F}"/>
          </ac:spMkLst>
        </pc:spChg>
        <pc:spChg chg="mod">
          <ac:chgData name="Jesús Alcalá" userId="bb6ba91b001233f7" providerId="LiveId" clId="{D50E7AA0-F4FA-426B-A0DC-0D5858CDE26C}" dt="2023-05-18T15:45:48.772" v="3156" actId="1036"/>
          <ac:spMkLst>
            <pc:docMk/>
            <pc:sldMk cId="3555398399" sldId="378"/>
            <ac:spMk id="11" creationId="{EEB97E8B-697E-6DCC-CD6D-EEEF46E47A75}"/>
          </ac:spMkLst>
        </pc:spChg>
        <pc:spChg chg="mod">
          <ac:chgData name="Jesús Alcalá" userId="bb6ba91b001233f7" providerId="LiveId" clId="{D50E7AA0-F4FA-426B-A0DC-0D5858CDE26C}" dt="2023-05-18T15:45:48.772" v="3156" actId="1036"/>
          <ac:spMkLst>
            <pc:docMk/>
            <pc:sldMk cId="3555398399" sldId="378"/>
            <ac:spMk id="13" creationId="{52E85054-CD24-03EA-05C6-7654A67EAD6A}"/>
          </ac:spMkLst>
        </pc:spChg>
        <pc:spChg chg="add del mod">
          <ac:chgData name="Jesús Alcalá" userId="bb6ba91b001233f7" providerId="LiveId" clId="{D50E7AA0-F4FA-426B-A0DC-0D5858CDE26C}" dt="2023-05-18T15:44:04.323" v="3061"/>
          <ac:spMkLst>
            <pc:docMk/>
            <pc:sldMk cId="3555398399" sldId="378"/>
            <ac:spMk id="14" creationId="{E19305AE-FCEA-DE6B-4B40-956DA67D1570}"/>
          </ac:spMkLst>
        </pc:spChg>
        <pc:spChg chg="del">
          <ac:chgData name="Jesús Alcalá" userId="bb6ba91b001233f7" providerId="LiveId" clId="{D50E7AA0-F4FA-426B-A0DC-0D5858CDE26C}" dt="2023-05-18T15:37:00.290" v="2626" actId="478"/>
          <ac:spMkLst>
            <pc:docMk/>
            <pc:sldMk cId="3555398399" sldId="378"/>
            <ac:spMk id="15" creationId="{BA0CA8F4-4A25-2458-292D-9ACAEB5B498F}"/>
          </ac:spMkLst>
        </pc:spChg>
        <pc:spChg chg="del mod">
          <ac:chgData name="Jesús Alcalá" userId="bb6ba91b001233f7" providerId="LiveId" clId="{D50E7AA0-F4FA-426B-A0DC-0D5858CDE26C}" dt="2023-05-18T15:44:40.271" v="3069" actId="478"/>
          <ac:spMkLst>
            <pc:docMk/>
            <pc:sldMk cId="3555398399" sldId="378"/>
            <ac:spMk id="16" creationId="{972BF15C-3731-096B-A535-1A86A887EBBB}"/>
          </ac:spMkLst>
        </pc:spChg>
        <pc:spChg chg="add del mod">
          <ac:chgData name="Jesús Alcalá" userId="bb6ba91b001233f7" providerId="LiveId" clId="{D50E7AA0-F4FA-426B-A0DC-0D5858CDE26C}" dt="2023-05-18T15:44:04.323" v="3061"/>
          <ac:spMkLst>
            <pc:docMk/>
            <pc:sldMk cId="3555398399" sldId="378"/>
            <ac:spMk id="18" creationId="{83F6CED5-EE99-5FB0-EDCB-419C90450D34}"/>
          </ac:spMkLst>
        </pc:spChg>
        <pc:spChg chg="mod">
          <ac:chgData name="Jesús Alcalá" userId="bb6ba91b001233f7" providerId="LiveId" clId="{D50E7AA0-F4FA-426B-A0DC-0D5858CDE26C}" dt="2023-05-18T15:45:48.772" v="3156" actId="1036"/>
          <ac:spMkLst>
            <pc:docMk/>
            <pc:sldMk cId="3555398399" sldId="378"/>
            <ac:spMk id="19" creationId="{6E016FC0-2775-F589-251B-D047554CCE30}"/>
          </ac:spMkLst>
        </pc:spChg>
        <pc:spChg chg="mod">
          <ac:chgData name="Jesús Alcalá" userId="bb6ba91b001233f7" providerId="LiveId" clId="{D50E7AA0-F4FA-426B-A0DC-0D5858CDE26C}" dt="2023-05-18T15:45:48.772" v="3156" actId="1036"/>
          <ac:spMkLst>
            <pc:docMk/>
            <pc:sldMk cId="3555398399" sldId="378"/>
            <ac:spMk id="20" creationId="{FB06D5FC-0DA5-2C5A-9D6C-5F2954376D37}"/>
          </ac:spMkLst>
        </pc:spChg>
        <pc:spChg chg="add del mod">
          <ac:chgData name="Jesús Alcalá" userId="bb6ba91b001233f7" providerId="LiveId" clId="{D50E7AA0-F4FA-426B-A0DC-0D5858CDE26C}" dt="2023-05-18T15:44:04.323" v="3061"/>
          <ac:spMkLst>
            <pc:docMk/>
            <pc:sldMk cId="3555398399" sldId="378"/>
            <ac:spMk id="21" creationId="{8936E972-7258-2C9C-216E-16C27E6C634F}"/>
          </ac:spMkLst>
        </pc:spChg>
        <pc:spChg chg="del mod">
          <ac:chgData name="Jesús Alcalá" userId="bb6ba91b001233f7" providerId="LiveId" clId="{D50E7AA0-F4FA-426B-A0DC-0D5858CDE26C}" dt="2023-05-18T15:44:40.791" v="3070" actId="478"/>
          <ac:spMkLst>
            <pc:docMk/>
            <pc:sldMk cId="3555398399" sldId="378"/>
            <ac:spMk id="22" creationId="{EC469CA9-35C8-69F9-5BB0-EF8EB2EC1040}"/>
          </ac:spMkLst>
        </pc:spChg>
        <pc:spChg chg="add del mod">
          <ac:chgData name="Jesús Alcalá" userId="bb6ba91b001233f7" providerId="LiveId" clId="{D50E7AA0-F4FA-426B-A0DC-0D5858CDE26C}" dt="2023-05-18T15:44:04.323" v="3061"/>
          <ac:spMkLst>
            <pc:docMk/>
            <pc:sldMk cId="3555398399" sldId="378"/>
            <ac:spMk id="23" creationId="{9D706587-317F-3910-2E80-569BE932A71B}"/>
          </ac:spMkLst>
        </pc:spChg>
        <pc:spChg chg="add del mod">
          <ac:chgData name="Jesús Alcalá" userId="bb6ba91b001233f7" providerId="LiveId" clId="{D50E7AA0-F4FA-426B-A0DC-0D5858CDE26C}" dt="2023-05-18T15:44:04.323" v="3061"/>
          <ac:spMkLst>
            <pc:docMk/>
            <pc:sldMk cId="3555398399" sldId="378"/>
            <ac:spMk id="24" creationId="{29A437C6-FA36-6C9A-2507-78A552BB9148}"/>
          </ac:spMkLst>
        </pc:spChg>
        <pc:spChg chg="add del mod">
          <ac:chgData name="Jesús Alcalá" userId="bb6ba91b001233f7" providerId="LiveId" clId="{D50E7AA0-F4FA-426B-A0DC-0D5858CDE26C}" dt="2023-05-18T15:44:04.323" v="3061"/>
          <ac:spMkLst>
            <pc:docMk/>
            <pc:sldMk cId="3555398399" sldId="378"/>
            <ac:spMk id="25" creationId="{F4735969-B688-F8C9-8AD2-0C5B77E67DFE}"/>
          </ac:spMkLst>
        </pc:spChg>
        <pc:spChg chg="add del mod">
          <ac:chgData name="Jesús Alcalá" userId="bb6ba91b001233f7" providerId="LiveId" clId="{D50E7AA0-F4FA-426B-A0DC-0D5858CDE26C}" dt="2023-05-18T15:44:04.323" v="3061"/>
          <ac:spMkLst>
            <pc:docMk/>
            <pc:sldMk cId="3555398399" sldId="378"/>
            <ac:spMk id="26" creationId="{E91EF4A6-EBBA-66CA-9E85-04975F258F8C}"/>
          </ac:spMkLst>
        </pc:spChg>
        <pc:spChg chg="add del mod">
          <ac:chgData name="Jesús Alcalá" userId="bb6ba91b001233f7" providerId="LiveId" clId="{D50E7AA0-F4FA-426B-A0DC-0D5858CDE26C}" dt="2023-05-18T15:44:04.323" v="3061"/>
          <ac:spMkLst>
            <pc:docMk/>
            <pc:sldMk cId="3555398399" sldId="378"/>
            <ac:spMk id="27" creationId="{9341ACAE-8ED2-DA96-8E42-A3DF02FFA793}"/>
          </ac:spMkLst>
        </pc:spChg>
        <pc:spChg chg="add mod">
          <ac:chgData name="Jesús Alcalá" userId="bb6ba91b001233f7" providerId="LiveId" clId="{D50E7AA0-F4FA-426B-A0DC-0D5858CDE26C}" dt="2023-05-18T15:47:36.063" v="3191" actId="1035"/>
          <ac:spMkLst>
            <pc:docMk/>
            <pc:sldMk cId="3555398399" sldId="378"/>
            <ac:spMk id="28" creationId="{11604CD6-0786-4B06-8E2F-87AD775B1C80}"/>
          </ac:spMkLst>
        </pc:spChg>
        <pc:spChg chg="add mod">
          <ac:chgData name="Jesús Alcalá" userId="bb6ba91b001233f7" providerId="LiveId" clId="{D50E7AA0-F4FA-426B-A0DC-0D5858CDE26C}" dt="2023-05-18T15:47:36.063" v="3191" actId="1035"/>
          <ac:spMkLst>
            <pc:docMk/>
            <pc:sldMk cId="3555398399" sldId="378"/>
            <ac:spMk id="29" creationId="{A2F82C7C-69C3-C91B-2A16-29598B4AF4FD}"/>
          </ac:spMkLst>
        </pc:spChg>
        <pc:spChg chg="add mod">
          <ac:chgData name="Jesús Alcalá" userId="bb6ba91b001233f7" providerId="LiveId" clId="{D50E7AA0-F4FA-426B-A0DC-0D5858CDE26C}" dt="2023-05-18T15:47:36.063" v="3191" actId="1035"/>
          <ac:spMkLst>
            <pc:docMk/>
            <pc:sldMk cId="3555398399" sldId="378"/>
            <ac:spMk id="30" creationId="{0209353C-390C-985D-C137-23AF1A5DBDC7}"/>
          </ac:spMkLst>
        </pc:spChg>
        <pc:spChg chg="add mod">
          <ac:chgData name="Jesús Alcalá" userId="bb6ba91b001233f7" providerId="LiveId" clId="{D50E7AA0-F4FA-426B-A0DC-0D5858CDE26C}" dt="2023-05-18T15:47:36.063" v="3191" actId="1035"/>
          <ac:spMkLst>
            <pc:docMk/>
            <pc:sldMk cId="3555398399" sldId="378"/>
            <ac:spMk id="31" creationId="{594E0686-3297-39B1-D14C-3F45273C3DFD}"/>
          </ac:spMkLst>
        </pc:spChg>
        <pc:spChg chg="add mod">
          <ac:chgData name="Jesús Alcalá" userId="bb6ba91b001233f7" providerId="LiveId" clId="{D50E7AA0-F4FA-426B-A0DC-0D5858CDE26C}" dt="2023-05-18T15:47:36.063" v="3191" actId="1035"/>
          <ac:spMkLst>
            <pc:docMk/>
            <pc:sldMk cId="3555398399" sldId="378"/>
            <ac:spMk id="32" creationId="{49613CAA-3B57-64E0-BE87-4A2B7122733D}"/>
          </ac:spMkLst>
        </pc:spChg>
        <pc:spChg chg="add mod">
          <ac:chgData name="Jesús Alcalá" userId="bb6ba91b001233f7" providerId="LiveId" clId="{D50E7AA0-F4FA-426B-A0DC-0D5858CDE26C}" dt="2023-05-18T15:47:36.063" v="3191" actId="1035"/>
          <ac:spMkLst>
            <pc:docMk/>
            <pc:sldMk cId="3555398399" sldId="378"/>
            <ac:spMk id="33" creationId="{3706B3BC-3B50-3618-9E0F-40FE8924A407}"/>
          </ac:spMkLst>
        </pc:spChg>
        <pc:spChg chg="add mod">
          <ac:chgData name="Jesús Alcalá" userId="bb6ba91b001233f7" providerId="LiveId" clId="{D50E7AA0-F4FA-426B-A0DC-0D5858CDE26C}" dt="2023-05-18T15:47:36.063" v="3191" actId="1035"/>
          <ac:spMkLst>
            <pc:docMk/>
            <pc:sldMk cId="3555398399" sldId="378"/>
            <ac:spMk id="34" creationId="{F7211EEB-4749-B3FC-54D9-2FD64DA1D679}"/>
          </ac:spMkLst>
        </pc:spChg>
        <pc:spChg chg="add mod">
          <ac:chgData name="Jesús Alcalá" userId="bb6ba91b001233f7" providerId="LiveId" clId="{D50E7AA0-F4FA-426B-A0DC-0D5858CDE26C}" dt="2023-05-18T15:47:36.063" v="3191" actId="1035"/>
          <ac:spMkLst>
            <pc:docMk/>
            <pc:sldMk cId="3555398399" sldId="378"/>
            <ac:spMk id="35" creationId="{E60A0050-612A-932D-D8C3-D9FF7F656770}"/>
          </ac:spMkLst>
        </pc:spChg>
        <pc:spChg chg="add mod">
          <ac:chgData name="Jesús Alcalá" userId="bb6ba91b001233f7" providerId="LiveId" clId="{D50E7AA0-F4FA-426B-A0DC-0D5858CDE26C}" dt="2023-05-18T15:47:50.799" v="3200"/>
          <ac:spMkLst>
            <pc:docMk/>
            <pc:sldMk cId="3555398399" sldId="378"/>
            <ac:spMk id="36" creationId="{1D5BF4F0-58A5-DABE-0F2A-116A50E2F1D3}"/>
          </ac:spMkLst>
        </pc:spChg>
        <pc:spChg chg="add mod">
          <ac:chgData name="Jesús Alcalá" userId="bb6ba91b001233f7" providerId="LiveId" clId="{D50E7AA0-F4FA-426B-A0DC-0D5858CDE26C}" dt="2023-05-18T15:47:36.063" v="3191" actId="1035"/>
          <ac:spMkLst>
            <pc:docMk/>
            <pc:sldMk cId="3555398399" sldId="378"/>
            <ac:spMk id="37" creationId="{1AF23954-08BB-DB22-E1A4-442FB83438B9}"/>
          </ac:spMkLst>
        </pc:spChg>
        <pc:spChg chg="add mod ord">
          <ac:chgData name="Jesús Alcalá" userId="bb6ba91b001233f7" providerId="LiveId" clId="{D50E7AA0-F4FA-426B-A0DC-0D5858CDE26C}" dt="2023-05-18T15:47:36.063" v="3191" actId="1035"/>
          <ac:spMkLst>
            <pc:docMk/>
            <pc:sldMk cId="3555398399" sldId="378"/>
            <ac:spMk id="38" creationId="{6C24EF4A-8DF0-2217-999A-C46F249A6F17}"/>
          </ac:spMkLst>
        </pc:spChg>
        <pc:graphicFrameChg chg="mod modGraphic">
          <ac:chgData name="Jesús Alcalá" userId="bb6ba91b001233f7" providerId="LiveId" clId="{D50E7AA0-F4FA-426B-A0DC-0D5858CDE26C}" dt="2023-05-18T15:47:41.739" v="3196" actId="1035"/>
          <ac:graphicFrameMkLst>
            <pc:docMk/>
            <pc:sldMk cId="3555398399" sldId="378"/>
            <ac:graphicFrameMk id="10" creationId="{23DA745F-AB7B-8DAF-AF55-6CC22ACC329D}"/>
          </ac:graphicFrameMkLst>
        </pc:graphicFrameChg>
        <pc:picChg chg="del mod">
          <ac:chgData name="Jesús Alcalá" userId="bb6ba91b001233f7" providerId="LiveId" clId="{D50E7AA0-F4FA-426B-A0DC-0D5858CDE26C}" dt="2023-05-18T15:45:40.974" v="3134" actId="478"/>
          <ac:picMkLst>
            <pc:docMk/>
            <pc:sldMk cId="3555398399" sldId="378"/>
            <ac:picMk id="6" creationId="{51CA9A27-B668-29CC-90D5-6E6E0669BCDA}"/>
          </ac:picMkLst>
        </pc:picChg>
        <pc:cxnChg chg="mod">
          <ac:chgData name="Jesús Alcalá" userId="bb6ba91b001233f7" providerId="LiveId" clId="{D50E7AA0-F4FA-426B-A0DC-0D5858CDE26C}" dt="2023-05-18T15:45:52.896" v="3157" actId="1076"/>
          <ac:cxnSpMkLst>
            <pc:docMk/>
            <pc:sldMk cId="3555398399" sldId="378"/>
            <ac:cxnSpMk id="41" creationId="{F761121C-CE57-D21D-465D-ECE3E6BAD895}"/>
          </ac:cxnSpMkLst>
        </pc:cxnChg>
      </pc:sldChg>
      <pc:sldChg chg="addSp delSp modSp add mod">
        <pc:chgData name="Jesús Alcalá" userId="bb6ba91b001233f7" providerId="LiveId" clId="{D50E7AA0-F4FA-426B-A0DC-0D5858CDE26C}" dt="2023-05-19T21:37:42.336" v="11800" actId="478"/>
        <pc:sldMkLst>
          <pc:docMk/>
          <pc:sldMk cId="3323606448" sldId="379"/>
        </pc:sldMkLst>
        <pc:spChg chg="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2" creationId="{FEB73E36-DD8B-4F04-DB6F-8F9A889BEDF5}"/>
          </ac:spMkLst>
        </pc:spChg>
        <pc:spChg chg="mod">
          <ac:chgData name="Jesús Alcalá" userId="bb6ba91b001233f7" providerId="LiveId" clId="{D50E7AA0-F4FA-426B-A0DC-0D5858CDE26C}" dt="2023-05-18T16:11:51.242" v="4200" actId="1076"/>
          <ac:spMkLst>
            <pc:docMk/>
            <pc:sldMk cId="3323606448" sldId="379"/>
            <ac:spMk id="3" creationId="{141AA93A-1D98-D3C4-86D8-1803754A20FE}"/>
          </ac:spMkLst>
        </pc:spChg>
        <pc:spChg chg="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5" creationId="{6B56A35F-CE69-DA8F-E162-6B23BE3A62F6}"/>
          </ac:spMkLst>
        </pc:spChg>
        <pc:spChg chg="del mod">
          <ac:chgData name="Jesús Alcalá" userId="bb6ba91b001233f7" providerId="LiveId" clId="{D50E7AA0-F4FA-426B-A0DC-0D5858CDE26C}" dt="2023-05-19T21:37:42.336" v="11800" actId="478"/>
          <ac:spMkLst>
            <pc:docMk/>
            <pc:sldMk cId="3323606448" sldId="379"/>
            <ac:spMk id="7" creationId="{C4F1DBC5-0633-F968-F07D-44E0133EE7BB}"/>
          </ac:spMkLst>
        </pc:spChg>
        <pc:spChg chg="del mod">
          <ac:chgData name="Jesús Alcalá" userId="bb6ba91b001233f7" providerId="LiveId" clId="{D50E7AA0-F4FA-426B-A0DC-0D5858CDE26C}" dt="2023-05-19T21:37:42.336" v="11800" actId="478"/>
          <ac:spMkLst>
            <pc:docMk/>
            <pc:sldMk cId="3323606448" sldId="379"/>
            <ac:spMk id="8" creationId="{1A7AEDA2-6428-C451-8D78-DA2BE2A59112}"/>
          </ac:spMkLst>
        </pc:spChg>
        <pc:spChg chg="del mod">
          <ac:chgData name="Jesús Alcalá" userId="bb6ba91b001233f7" providerId="LiveId" clId="{D50E7AA0-F4FA-426B-A0DC-0D5858CDE26C}" dt="2023-05-19T21:37:42.336" v="11800" actId="478"/>
          <ac:spMkLst>
            <pc:docMk/>
            <pc:sldMk cId="3323606448" sldId="379"/>
            <ac:spMk id="9" creationId="{07F74E2E-D218-BDEF-FFE3-25A095D8252F}"/>
          </ac:spMkLst>
        </pc:spChg>
        <pc:spChg chg="del">
          <ac:chgData name="Jesús Alcalá" userId="bb6ba91b001233f7" providerId="LiveId" clId="{D50E7AA0-F4FA-426B-A0DC-0D5858CDE26C}" dt="2023-05-18T15:54:00.201" v="3312" actId="478"/>
          <ac:spMkLst>
            <pc:docMk/>
            <pc:sldMk cId="3323606448" sldId="379"/>
            <ac:spMk id="11" creationId="{EEB97E8B-697E-6DCC-CD6D-EEEF46E47A75}"/>
          </ac:spMkLst>
        </pc:spChg>
        <pc:spChg chg="del mod">
          <ac:chgData name="Jesús Alcalá" userId="bb6ba91b001233f7" providerId="LiveId" clId="{D50E7AA0-F4FA-426B-A0DC-0D5858CDE26C}" dt="2023-05-18T15:57:24.324" v="3514" actId="478"/>
          <ac:spMkLst>
            <pc:docMk/>
            <pc:sldMk cId="3323606448" sldId="379"/>
            <ac:spMk id="12" creationId="{DB892474-6528-11DA-9423-EE1B7A8C10F2}"/>
          </ac:spMkLst>
        </pc:spChg>
        <pc:spChg chg="del">
          <ac:chgData name="Jesús Alcalá" userId="bb6ba91b001233f7" providerId="LiveId" clId="{D50E7AA0-F4FA-426B-A0DC-0D5858CDE26C}" dt="2023-05-18T15:54:00.201" v="3312" actId="478"/>
          <ac:spMkLst>
            <pc:docMk/>
            <pc:sldMk cId="3323606448" sldId="379"/>
            <ac:spMk id="13" creationId="{52E85054-CD24-03EA-05C6-7654A67EAD6A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14" creationId="{FD4CFFE5-C1AB-EA7C-EE1F-46EB9D0D9B32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15" creationId="{670FB5B8-2F39-FFE6-5382-513966332428}"/>
          </ac:spMkLst>
        </pc:spChg>
        <pc:spChg chg="add del mod">
          <ac:chgData name="Jesús Alcalá" userId="bb6ba91b001233f7" providerId="LiveId" clId="{D50E7AA0-F4FA-426B-A0DC-0D5858CDE26C}" dt="2023-05-18T15:57:26.220" v="3516" actId="478"/>
          <ac:spMkLst>
            <pc:docMk/>
            <pc:sldMk cId="3323606448" sldId="379"/>
            <ac:spMk id="16" creationId="{7D55E772-A99A-4BCB-1D0F-0F29E9476C67}"/>
          </ac:spMkLst>
        </pc:spChg>
        <pc:spChg chg="del mod">
          <ac:chgData name="Jesús Alcalá" userId="bb6ba91b001233f7" providerId="LiveId" clId="{D50E7AA0-F4FA-426B-A0DC-0D5858CDE26C}" dt="2023-05-18T15:53:58.994" v="3311" actId="478"/>
          <ac:spMkLst>
            <pc:docMk/>
            <pc:sldMk cId="3323606448" sldId="379"/>
            <ac:spMk id="17" creationId="{768D3F9B-CCD8-08D5-9636-7BD1432C0E2B}"/>
          </ac:spMkLst>
        </pc:spChg>
        <pc:spChg chg="add del mod">
          <ac:chgData name="Jesús Alcalá" userId="bb6ba91b001233f7" providerId="LiveId" clId="{D50E7AA0-F4FA-426B-A0DC-0D5858CDE26C}" dt="2023-05-18T15:57:25.300" v="3515" actId="478"/>
          <ac:spMkLst>
            <pc:docMk/>
            <pc:sldMk cId="3323606448" sldId="379"/>
            <ac:spMk id="18" creationId="{36E5E0E7-15FF-E7BF-BAA7-4463E6321D52}"/>
          </ac:spMkLst>
        </pc:spChg>
        <pc:spChg chg="del">
          <ac:chgData name="Jesús Alcalá" userId="bb6ba91b001233f7" providerId="LiveId" clId="{D50E7AA0-F4FA-426B-A0DC-0D5858CDE26C}" dt="2023-05-18T15:54:00.201" v="3312" actId="478"/>
          <ac:spMkLst>
            <pc:docMk/>
            <pc:sldMk cId="3323606448" sldId="379"/>
            <ac:spMk id="19" creationId="{6E016FC0-2775-F589-251B-D047554CCE30}"/>
          </ac:spMkLst>
        </pc:spChg>
        <pc:spChg chg="del">
          <ac:chgData name="Jesús Alcalá" userId="bb6ba91b001233f7" providerId="LiveId" clId="{D50E7AA0-F4FA-426B-A0DC-0D5858CDE26C}" dt="2023-05-18T15:54:00.201" v="3312" actId="478"/>
          <ac:spMkLst>
            <pc:docMk/>
            <pc:sldMk cId="3323606448" sldId="379"/>
            <ac:spMk id="20" creationId="{FB06D5FC-0DA5-2C5A-9D6C-5F2954376D37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21" creationId="{8E5B65E5-7EDA-8558-290F-81F0CA896DB9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22" creationId="{DDC7FC61-256E-FCD3-8181-2B447F5D8569}"/>
          </ac:spMkLst>
        </pc:spChg>
        <pc:spChg chg="add del mod">
          <ac:chgData name="Jesús Alcalá" userId="bb6ba91b001233f7" providerId="LiveId" clId="{D50E7AA0-F4FA-426B-A0DC-0D5858CDE26C}" dt="2023-05-18T15:55:42.711" v="3411" actId="478"/>
          <ac:spMkLst>
            <pc:docMk/>
            <pc:sldMk cId="3323606448" sldId="379"/>
            <ac:spMk id="23" creationId="{6E0354A4-164A-4BE5-1D7E-CA2290A5EB09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24" creationId="{A34372D8-3F91-AF73-D79C-D593032EF2DD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25" creationId="{FBB4BB04-CA6C-6501-D661-CB0D1FAF2414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26" creationId="{C067D742-0358-7D12-F652-E35A9E0A4523}"/>
          </ac:spMkLst>
        </pc:spChg>
        <pc:spChg chg="add del mod">
          <ac:chgData name="Jesús Alcalá" userId="bb6ba91b001233f7" providerId="LiveId" clId="{D50E7AA0-F4FA-426B-A0DC-0D5858CDE26C}" dt="2023-05-18T15:58:43.315" v="3585" actId="478"/>
          <ac:spMkLst>
            <pc:docMk/>
            <pc:sldMk cId="3323606448" sldId="379"/>
            <ac:spMk id="27" creationId="{EFD3866D-1514-947B-C01E-FE0E935A358C}"/>
          </ac:spMkLst>
        </pc:spChg>
        <pc:spChg chg="del">
          <ac:chgData name="Jesús Alcalá" userId="bb6ba91b001233f7" providerId="LiveId" clId="{D50E7AA0-F4FA-426B-A0DC-0D5858CDE26C}" dt="2023-05-18T15:49:53.143" v="3277" actId="478"/>
          <ac:spMkLst>
            <pc:docMk/>
            <pc:sldMk cId="3323606448" sldId="379"/>
            <ac:spMk id="28" creationId="{11604CD6-0786-4B06-8E2F-87AD775B1C80}"/>
          </ac:spMkLst>
        </pc:spChg>
        <pc:spChg chg="del">
          <ac:chgData name="Jesús Alcalá" userId="bb6ba91b001233f7" providerId="LiveId" clId="{D50E7AA0-F4FA-426B-A0DC-0D5858CDE26C}" dt="2023-05-18T15:49:53.143" v="3277" actId="478"/>
          <ac:spMkLst>
            <pc:docMk/>
            <pc:sldMk cId="3323606448" sldId="379"/>
            <ac:spMk id="29" creationId="{A2F82C7C-69C3-C91B-2A16-29598B4AF4FD}"/>
          </ac:spMkLst>
        </pc:spChg>
        <pc:spChg chg="del">
          <ac:chgData name="Jesús Alcalá" userId="bb6ba91b001233f7" providerId="LiveId" clId="{D50E7AA0-F4FA-426B-A0DC-0D5858CDE26C}" dt="2023-05-18T15:49:53.143" v="3277" actId="478"/>
          <ac:spMkLst>
            <pc:docMk/>
            <pc:sldMk cId="3323606448" sldId="379"/>
            <ac:spMk id="30" creationId="{0209353C-390C-985D-C137-23AF1A5DBDC7}"/>
          </ac:spMkLst>
        </pc:spChg>
        <pc:spChg chg="del">
          <ac:chgData name="Jesús Alcalá" userId="bb6ba91b001233f7" providerId="LiveId" clId="{D50E7AA0-F4FA-426B-A0DC-0D5858CDE26C}" dt="2023-05-18T15:49:53.143" v="3277" actId="478"/>
          <ac:spMkLst>
            <pc:docMk/>
            <pc:sldMk cId="3323606448" sldId="379"/>
            <ac:spMk id="31" creationId="{594E0686-3297-39B1-D14C-3F45273C3DFD}"/>
          </ac:spMkLst>
        </pc:spChg>
        <pc:spChg chg="del">
          <ac:chgData name="Jesús Alcalá" userId="bb6ba91b001233f7" providerId="LiveId" clId="{D50E7AA0-F4FA-426B-A0DC-0D5858CDE26C}" dt="2023-05-18T15:49:53.143" v="3277" actId="478"/>
          <ac:spMkLst>
            <pc:docMk/>
            <pc:sldMk cId="3323606448" sldId="379"/>
            <ac:spMk id="32" creationId="{49613CAA-3B57-64E0-BE87-4A2B7122733D}"/>
          </ac:spMkLst>
        </pc:spChg>
        <pc:spChg chg="del">
          <ac:chgData name="Jesús Alcalá" userId="bb6ba91b001233f7" providerId="LiveId" clId="{D50E7AA0-F4FA-426B-A0DC-0D5858CDE26C}" dt="2023-05-18T15:49:53.143" v="3277" actId="478"/>
          <ac:spMkLst>
            <pc:docMk/>
            <pc:sldMk cId="3323606448" sldId="379"/>
            <ac:spMk id="33" creationId="{3706B3BC-3B50-3618-9E0F-40FE8924A407}"/>
          </ac:spMkLst>
        </pc:spChg>
        <pc:spChg chg="del">
          <ac:chgData name="Jesús Alcalá" userId="bb6ba91b001233f7" providerId="LiveId" clId="{D50E7AA0-F4FA-426B-A0DC-0D5858CDE26C}" dt="2023-05-18T15:49:53.143" v="3277" actId="478"/>
          <ac:spMkLst>
            <pc:docMk/>
            <pc:sldMk cId="3323606448" sldId="379"/>
            <ac:spMk id="34" creationId="{F7211EEB-4749-B3FC-54D9-2FD64DA1D679}"/>
          </ac:spMkLst>
        </pc:spChg>
        <pc:spChg chg="del">
          <ac:chgData name="Jesús Alcalá" userId="bb6ba91b001233f7" providerId="LiveId" clId="{D50E7AA0-F4FA-426B-A0DC-0D5858CDE26C}" dt="2023-05-18T15:49:53.143" v="3277" actId="478"/>
          <ac:spMkLst>
            <pc:docMk/>
            <pc:sldMk cId="3323606448" sldId="379"/>
            <ac:spMk id="35" creationId="{E60A0050-612A-932D-D8C3-D9FF7F656770}"/>
          </ac:spMkLst>
        </pc:spChg>
        <pc:spChg chg="del">
          <ac:chgData name="Jesús Alcalá" userId="bb6ba91b001233f7" providerId="LiveId" clId="{D50E7AA0-F4FA-426B-A0DC-0D5858CDE26C}" dt="2023-05-18T15:49:53.143" v="3277" actId="478"/>
          <ac:spMkLst>
            <pc:docMk/>
            <pc:sldMk cId="3323606448" sldId="379"/>
            <ac:spMk id="36" creationId="{1D5BF4F0-58A5-DABE-0F2A-116A50E2F1D3}"/>
          </ac:spMkLst>
        </pc:spChg>
        <pc:spChg chg="del">
          <ac:chgData name="Jesús Alcalá" userId="bb6ba91b001233f7" providerId="LiveId" clId="{D50E7AA0-F4FA-426B-A0DC-0D5858CDE26C}" dt="2023-05-18T15:49:53.143" v="3277" actId="478"/>
          <ac:spMkLst>
            <pc:docMk/>
            <pc:sldMk cId="3323606448" sldId="379"/>
            <ac:spMk id="37" creationId="{1AF23954-08BB-DB22-E1A4-442FB83438B9}"/>
          </ac:spMkLst>
        </pc:spChg>
        <pc:spChg chg="del">
          <ac:chgData name="Jesús Alcalá" userId="bb6ba91b001233f7" providerId="LiveId" clId="{D50E7AA0-F4FA-426B-A0DC-0D5858CDE26C}" dt="2023-05-18T15:49:53.143" v="3277" actId="478"/>
          <ac:spMkLst>
            <pc:docMk/>
            <pc:sldMk cId="3323606448" sldId="379"/>
            <ac:spMk id="38" creationId="{6C24EF4A-8DF0-2217-999A-C46F249A6F17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39" creationId="{98FA2D60-3AB3-E72E-4D5F-5A359ACB0025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40" creationId="{4E763E1D-F5F9-031C-7F30-73D578F7589C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42" creationId="{D0D7662E-D893-F20B-597A-AB5646716DAE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43" creationId="{2D613940-DB40-BAE1-1292-E1962E19E771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44" creationId="{E0BFE4F9-8589-B3FE-2408-5A69C1AFEBCA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45" creationId="{6E0D0B24-2918-C25A-85D2-B4AB7FCFB887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46" creationId="{913A94F8-FD2B-94C2-DD91-625EABC6D3A0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47" creationId="{C9E6014A-F915-1A03-B03D-2854B91AC6C9}"/>
          </ac:spMkLst>
        </pc:spChg>
        <pc:spChg chg="add del mod">
          <ac:chgData name="Jesús Alcalá" userId="bb6ba91b001233f7" providerId="LiveId" clId="{D50E7AA0-F4FA-426B-A0DC-0D5858CDE26C}" dt="2023-05-18T16:00:56.095" v="3712" actId="478"/>
          <ac:spMkLst>
            <pc:docMk/>
            <pc:sldMk cId="3323606448" sldId="379"/>
            <ac:spMk id="48" creationId="{8D59D4A9-CED9-5359-62F3-2053CF5FA3B1}"/>
          </ac:spMkLst>
        </pc:spChg>
        <pc:spChg chg="add del mod">
          <ac:chgData name="Jesús Alcalá" userId="bb6ba91b001233f7" providerId="LiveId" clId="{D50E7AA0-F4FA-426B-A0DC-0D5858CDE26C}" dt="2023-05-18T16:00:55.615" v="3711" actId="478"/>
          <ac:spMkLst>
            <pc:docMk/>
            <pc:sldMk cId="3323606448" sldId="379"/>
            <ac:spMk id="49" creationId="{068ED311-7E3A-2315-7EBF-FF2AF4413902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50" creationId="{3CAB6EB0-6E41-B752-331D-3CE36C7B2E3A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51" creationId="{83DF0F2E-314B-9869-1266-A4BAF22BC139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52" creationId="{C303AB62-D0F3-FD6C-62DB-CDC0FBDDD437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53" creationId="{5FA95811-C9CA-6088-1B2C-B96182AA5799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54" creationId="{B7385646-6501-8FD9-90F8-548B4ADD82FC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55" creationId="{751C7110-483E-0C59-9A10-4CB5B294BC63}"/>
          </ac:spMkLst>
        </pc:spChg>
        <pc:spChg chg="add mod or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56" creationId="{4EA817E7-9EAE-81FA-90E6-FDB70919361E}"/>
          </ac:spMkLst>
        </pc:spChg>
        <pc:spChg chg="add del mod">
          <ac:chgData name="Jesús Alcalá" userId="bb6ba91b001233f7" providerId="LiveId" clId="{D50E7AA0-F4FA-426B-A0DC-0D5858CDE26C}" dt="2023-05-18T16:05:12.265" v="3879" actId="478"/>
          <ac:spMkLst>
            <pc:docMk/>
            <pc:sldMk cId="3323606448" sldId="379"/>
            <ac:spMk id="57" creationId="{DDCF6015-C0FC-0F0B-2A79-923A2F7E52B7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58" creationId="{5AACCFFA-985C-8CD7-6162-8CB190D5369D}"/>
          </ac:spMkLst>
        </pc:spChg>
        <pc:spChg chg="add del mod">
          <ac:chgData name="Jesús Alcalá" userId="bb6ba91b001233f7" providerId="LiveId" clId="{D50E7AA0-F4FA-426B-A0DC-0D5858CDE26C}" dt="2023-05-18T16:10:01.826" v="4130" actId="478"/>
          <ac:spMkLst>
            <pc:docMk/>
            <pc:sldMk cId="3323606448" sldId="379"/>
            <ac:spMk id="1027" creationId="{1FADA520-5032-327E-1211-ABFD3F96452E}"/>
          </ac:spMkLst>
        </pc:spChg>
        <pc:spChg chg="add mod">
          <ac:chgData name="Jesús Alcalá" userId="bb6ba91b001233f7" providerId="LiveId" clId="{D50E7AA0-F4FA-426B-A0DC-0D5858CDE26C}" dt="2023-05-18T16:11:56.119" v="4219" actId="1036"/>
          <ac:spMkLst>
            <pc:docMk/>
            <pc:sldMk cId="3323606448" sldId="379"/>
            <ac:spMk id="1028" creationId="{38F73FA4-F91F-8769-2848-C7FA956DD792}"/>
          </ac:spMkLst>
        </pc:spChg>
        <pc:spChg chg="add del mod">
          <ac:chgData name="Jesús Alcalá" userId="bb6ba91b001233f7" providerId="LiveId" clId="{D50E7AA0-F4FA-426B-A0DC-0D5858CDE26C}" dt="2023-05-18T16:11:45.368" v="4198" actId="478"/>
          <ac:spMkLst>
            <pc:docMk/>
            <pc:sldMk cId="3323606448" sldId="379"/>
            <ac:spMk id="1032" creationId="{8E7B0112-9A8C-C278-9F2A-D46589E02AC4}"/>
          </ac:spMkLst>
        </pc:spChg>
        <pc:spChg chg="add mod">
          <ac:chgData name="Jesús Alcalá" userId="bb6ba91b001233f7" providerId="LiveId" clId="{D50E7AA0-F4FA-426B-A0DC-0D5858CDE26C}" dt="2023-05-18T16:12:09.757" v="4222" actId="14100"/>
          <ac:spMkLst>
            <pc:docMk/>
            <pc:sldMk cId="3323606448" sldId="379"/>
            <ac:spMk id="1033" creationId="{11643468-7144-BC18-906A-0395A6C12D50}"/>
          </ac:spMkLst>
        </pc:spChg>
        <pc:spChg chg="add mod">
          <ac:chgData name="Jesús Alcalá" userId="bb6ba91b001233f7" providerId="LiveId" clId="{D50E7AA0-F4FA-426B-A0DC-0D5858CDE26C}" dt="2023-05-18T16:12:31.934" v="4266" actId="20577"/>
          <ac:spMkLst>
            <pc:docMk/>
            <pc:sldMk cId="3323606448" sldId="379"/>
            <ac:spMk id="1034" creationId="{08EEB1D3-51AA-428B-29A1-0CA18C03F3C6}"/>
          </ac:spMkLst>
        </pc:spChg>
        <pc:graphicFrameChg chg="del">
          <ac:chgData name="Jesús Alcalá" userId="bb6ba91b001233f7" providerId="LiveId" clId="{D50E7AA0-F4FA-426B-A0DC-0D5858CDE26C}" dt="2023-05-18T15:49:50.784" v="3276" actId="478"/>
          <ac:graphicFrameMkLst>
            <pc:docMk/>
            <pc:sldMk cId="3323606448" sldId="379"/>
            <ac:graphicFrameMk id="10" creationId="{23DA745F-AB7B-8DAF-AF55-6CC22ACC329D}"/>
          </ac:graphicFrameMkLst>
        </pc:graphicFrameChg>
        <pc:picChg chg="add mod">
          <ac:chgData name="Jesús Alcalá" userId="bb6ba91b001233f7" providerId="LiveId" clId="{D50E7AA0-F4FA-426B-A0DC-0D5858CDE26C}" dt="2023-05-18T16:11:56.119" v="4219" actId="1036"/>
          <ac:picMkLst>
            <pc:docMk/>
            <pc:sldMk cId="3323606448" sldId="379"/>
            <ac:picMk id="6" creationId="{4E82D6DF-554F-2E46-54E4-C5B660D84B57}"/>
          </ac:picMkLst>
        </pc:picChg>
        <pc:cxnChg chg="del">
          <ac:chgData name="Jesús Alcalá" userId="bb6ba91b001233f7" providerId="LiveId" clId="{D50E7AA0-F4FA-426B-A0DC-0D5858CDE26C}" dt="2023-05-18T15:57:52.476" v="3550" actId="478"/>
          <ac:cxnSpMkLst>
            <pc:docMk/>
            <pc:sldMk cId="3323606448" sldId="379"/>
            <ac:cxnSpMk id="41" creationId="{F761121C-CE57-D21D-465D-ECE3E6BAD895}"/>
          </ac:cxnSpMkLst>
        </pc:cxnChg>
        <pc:cxnChg chg="add del">
          <ac:chgData name="Jesús Alcalá" userId="bb6ba91b001233f7" providerId="LiveId" clId="{D50E7AA0-F4FA-426B-A0DC-0D5858CDE26C}" dt="2023-05-18T16:08:34.324" v="3990" actId="478"/>
          <ac:cxnSpMkLst>
            <pc:docMk/>
            <pc:sldMk cId="3323606448" sldId="379"/>
            <ac:cxnSpMk id="60" creationId="{66B85554-6897-1B87-06C2-DCFB50529110}"/>
          </ac:cxnSpMkLst>
        </pc:cxnChg>
        <pc:cxnChg chg="add mod">
          <ac:chgData name="Jesús Alcalá" userId="bb6ba91b001233f7" providerId="LiveId" clId="{D50E7AA0-F4FA-426B-A0DC-0D5858CDE26C}" dt="2023-05-18T16:11:56.119" v="4219" actId="1036"/>
          <ac:cxnSpMkLst>
            <pc:docMk/>
            <pc:sldMk cId="3323606448" sldId="379"/>
            <ac:cxnSpMk id="61" creationId="{87878535-41D2-8B72-B070-E5CE4B8BE6EA}"/>
          </ac:cxnSpMkLst>
        </pc:cxnChg>
        <pc:cxnChg chg="add mod">
          <ac:chgData name="Jesús Alcalá" userId="bb6ba91b001233f7" providerId="LiveId" clId="{D50E7AA0-F4FA-426B-A0DC-0D5858CDE26C}" dt="2023-05-18T16:11:56.119" v="4219" actId="1036"/>
          <ac:cxnSpMkLst>
            <pc:docMk/>
            <pc:sldMk cId="3323606448" sldId="379"/>
            <ac:cxnSpMk id="62" creationId="{2E9BDC5F-1CE0-0DE3-A9D8-5603472B2F35}"/>
          </ac:cxnSpMkLst>
        </pc:cxnChg>
        <pc:cxnChg chg="add mod">
          <ac:chgData name="Jesús Alcalá" userId="bb6ba91b001233f7" providerId="LiveId" clId="{D50E7AA0-F4FA-426B-A0DC-0D5858CDE26C}" dt="2023-05-18T16:11:56.119" v="4219" actId="1036"/>
          <ac:cxnSpMkLst>
            <pc:docMk/>
            <pc:sldMk cId="3323606448" sldId="379"/>
            <ac:cxnSpMk id="63" creationId="{628D6C4B-FD65-E062-E2B7-0FD2A1657208}"/>
          </ac:cxnSpMkLst>
        </pc:cxnChg>
        <pc:cxnChg chg="add del mod">
          <ac:chgData name="Jesús Alcalá" userId="bb6ba91b001233f7" providerId="LiveId" clId="{D50E7AA0-F4FA-426B-A0DC-0D5858CDE26C}" dt="2023-05-18T16:10:38.081" v="4176" actId="478"/>
          <ac:cxnSpMkLst>
            <pc:docMk/>
            <pc:sldMk cId="3323606448" sldId="379"/>
            <ac:cxnSpMk id="1030" creationId="{53BA59D5-B496-9E1D-B3DE-2D16364058FB}"/>
          </ac:cxnSpMkLst>
        </pc:cxnChg>
      </pc:sldChg>
      <pc:sldChg chg="addSp delSp modSp add mod">
        <pc:chgData name="Jesús Alcalá" userId="bb6ba91b001233f7" providerId="LiveId" clId="{D50E7AA0-F4FA-426B-A0DC-0D5858CDE26C}" dt="2023-05-19T21:37:40.424" v="11799" actId="478"/>
        <pc:sldMkLst>
          <pc:docMk/>
          <pc:sldMk cId="144844085" sldId="380"/>
        </pc:sldMkLst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2" creationId="{FEB73E36-DD8B-4F04-DB6F-8F9A889BEDF5}"/>
          </ac:spMkLst>
        </pc:spChg>
        <pc:spChg chg="mod">
          <ac:chgData name="Jesús Alcalá" userId="bb6ba91b001233f7" providerId="LiveId" clId="{D50E7AA0-F4FA-426B-A0DC-0D5858CDE26C}" dt="2023-05-18T16:14:09.644" v="4288" actId="20577"/>
          <ac:spMkLst>
            <pc:docMk/>
            <pc:sldMk cId="144844085" sldId="380"/>
            <ac:spMk id="3" creationId="{141AA93A-1D98-D3C4-86D8-1803754A20FE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5" creationId="{6B56A35F-CE69-DA8F-E162-6B23BE3A62F6}"/>
          </ac:spMkLst>
        </pc:spChg>
        <pc:spChg chg="del">
          <ac:chgData name="Jesús Alcalá" userId="bb6ba91b001233f7" providerId="LiveId" clId="{D50E7AA0-F4FA-426B-A0DC-0D5858CDE26C}" dt="2023-05-19T21:37:40.424" v="11799" actId="478"/>
          <ac:spMkLst>
            <pc:docMk/>
            <pc:sldMk cId="144844085" sldId="380"/>
            <ac:spMk id="7" creationId="{C4F1DBC5-0633-F968-F07D-44E0133EE7BB}"/>
          </ac:spMkLst>
        </pc:spChg>
        <pc:spChg chg="del mod">
          <ac:chgData name="Jesús Alcalá" userId="bb6ba91b001233f7" providerId="LiveId" clId="{D50E7AA0-F4FA-426B-A0DC-0D5858CDE26C}" dt="2023-05-19T21:37:40.424" v="11799" actId="478"/>
          <ac:spMkLst>
            <pc:docMk/>
            <pc:sldMk cId="144844085" sldId="380"/>
            <ac:spMk id="8" creationId="{1A7AEDA2-6428-C451-8D78-DA2BE2A59112}"/>
          </ac:spMkLst>
        </pc:spChg>
        <pc:spChg chg="del">
          <ac:chgData name="Jesús Alcalá" userId="bb6ba91b001233f7" providerId="LiveId" clId="{D50E7AA0-F4FA-426B-A0DC-0D5858CDE26C}" dt="2023-05-19T21:37:40.424" v="11799" actId="478"/>
          <ac:spMkLst>
            <pc:docMk/>
            <pc:sldMk cId="144844085" sldId="380"/>
            <ac:spMk id="9" creationId="{07F74E2E-D218-BDEF-FFE3-25A095D8252F}"/>
          </ac:spMkLst>
        </pc:spChg>
        <pc:spChg chg="add mod">
          <ac:chgData name="Jesús Alcalá" userId="bb6ba91b001233f7" providerId="LiveId" clId="{D50E7AA0-F4FA-426B-A0DC-0D5858CDE26C}" dt="2023-05-18T16:25:08.007" v="4607" actId="1076"/>
          <ac:spMkLst>
            <pc:docMk/>
            <pc:sldMk cId="144844085" sldId="380"/>
            <ac:spMk id="11" creationId="{902C3BC1-4CDF-BE50-B8D8-AA6E68FE6139}"/>
          </ac:spMkLst>
        </pc:spChg>
        <pc:spChg chg="add mod">
          <ac:chgData name="Jesús Alcalá" userId="bb6ba91b001233f7" providerId="LiveId" clId="{D50E7AA0-F4FA-426B-A0DC-0D5858CDE26C}" dt="2023-05-18T16:25:08.007" v="4607" actId="1076"/>
          <ac:spMkLst>
            <pc:docMk/>
            <pc:sldMk cId="144844085" sldId="380"/>
            <ac:spMk id="12" creationId="{539E1EA4-E176-A876-6F5A-28429E78AB14}"/>
          </ac:spMkLst>
        </pc:spChg>
        <pc:spChg chg="add mod">
          <ac:chgData name="Jesús Alcalá" userId="bb6ba91b001233f7" providerId="LiveId" clId="{D50E7AA0-F4FA-426B-A0DC-0D5858CDE26C}" dt="2023-05-18T16:25:08.007" v="4607" actId="1076"/>
          <ac:spMkLst>
            <pc:docMk/>
            <pc:sldMk cId="144844085" sldId="380"/>
            <ac:spMk id="13" creationId="{D9ABE1B9-38EC-7E6F-202C-43D01FC894F1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14" creationId="{FD4CFFE5-C1AB-EA7C-EE1F-46EB9D0D9B32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15" creationId="{670FB5B8-2F39-FFE6-5382-513966332428}"/>
          </ac:spMkLst>
        </pc:spChg>
        <pc:spChg chg="add mod">
          <ac:chgData name="Jesús Alcalá" userId="bb6ba91b001233f7" providerId="LiveId" clId="{D50E7AA0-F4FA-426B-A0DC-0D5858CDE26C}" dt="2023-05-18T16:25:08.007" v="4607" actId="1076"/>
          <ac:spMkLst>
            <pc:docMk/>
            <pc:sldMk cId="144844085" sldId="380"/>
            <ac:spMk id="16" creationId="{EE2B5BF6-8DAB-EFF3-2412-B897B0565FB8}"/>
          </ac:spMkLst>
        </pc:spChg>
        <pc:spChg chg="add mod">
          <ac:chgData name="Jesús Alcalá" userId="bb6ba91b001233f7" providerId="LiveId" clId="{D50E7AA0-F4FA-426B-A0DC-0D5858CDE26C}" dt="2023-05-18T16:25:08.007" v="4607" actId="1076"/>
          <ac:spMkLst>
            <pc:docMk/>
            <pc:sldMk cId="144844085" sldId="380"/>
            <ac:spMk id="17" creationId="{DCB34F8F-2204-BF20-614D-4ABF0DC008B4}"/>
          </ac:spMkLst>
        </pc:spChg>
        <pc:spChg chg="add mod">
          <ac:chgData name="Jesús Alcalá" userId="bb6ba91b001233f7" providerId="LiveId" clId="{D50E7AA0-F4FA-426B-A0DC-0D5858CDE26C}" dt="2023-05-18T16:25:08.007" v="4607" actId="1076"/>
          <ac:spMkLst>
            <pc:docMk/>
            <pc:sldMk cId="144844085" sldId="380"/>
            <ac:spMk id="18" creationId="{458D0BC8-9BDA-1737-BC9C-FC11C7E02CA8}"/>
          </ac:spMkLst>
        </pc:spChg>
        <pc:spChg chg="add mod">
          <ac:chgData name="Jesús Alcalá" userId="bb6ba91b001233f7" providerId="LiveId" clId="{D50E7AA0-F4FA-426B-A0DC-0D5858CDE26C}" dt="2023-05-18T16:25:08.007" v="4607" actId="1076"/>
          <ac:spMkLst>
            <pc:docMk/>
            <pc:sldMk cId="144844085" sldId="380"/>
            <ac:spMk id="19" creationId="{4DC0D05B-8156-54AD-0E9D-9711FBA33A38}"/>
          </ac:spMkLst>
        </pc:spChg>
        <pc:spChg chg="add del mod">
          <ac:chgData name="Jesús Alcalá" userId="bb6ba91b001233f7" providerId="LiveId" clId="{D50E7AA0-F4FA-426B-A0DC-0D5858CDE26C}" dt="2023-05-18T16:20:39.089" v="4508" actId="478"/>
          <ac:spMkLst>
            <pc:docMk/>
            <pc:sldMk cId="144844085" sldId="380"/>
            <ac:spMk id="20" creationId="{9C940D46-C7E7-AFA0-DA01-3BFA934B885B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21" creationId="{8E5B65E5-7EDA-8558-290F-81F0CA896DB9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22" creationId="{DDC7FC61-256E-FCD3-8181-2B447F5D8569}"/>
          </ac:spMkLst>
        </pc:spChg>
        <pc:spChg chg="add del mod">
          <ac:chgData name="Jesús Alcalá" userId="bb6ba91b001233f7" providerId="LiveId" clId="{D50E7AA0-F4FA-426B-A0DC-0D5858CDE26C}" dt="2023-05-18T16:21:25.962" v="4519" actId="478"/>
          <ac:spMkLst>
            <pc:docMk/>
            <pc:sldMk cId="144844085" sldId="380"/>
            <ac:spMk id="23" creationId="{C619679A-1ACE-302A-4C73-EDC46347C619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24" creationId="{A34372D8-3F91-AF73-D79C-D593032EF2DD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25" creationId="{FBB4BB04-CA6C-6501-D661-CB0D1FAF2414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26" creationId="{C067D742-0358-7D12-F652-E35A9E0A4523}"/>
          </ac:spMkLst>
        </pc:spChg>
        <pc:spChg chg="add del mod">
          <ac:chgData name="Jesús Alcalá" userId="bb6ba91b001233f7" providerId="LiveId" clId="{D50E7AA0-F4FA-426B-A0DC-0D5858CDE26C}" dt="2023-05-18T16:24:14.869" v="4605" actId="478"/>
          <ac:spMkLst>
            <pc:docMk/>
            <pc:sldMk cId="144844085" sldId="380"/>
            <ac:spMk id="27" creationId="{D78BAAD0-5A71-F135-A7DD-84DA8B2B4C9A}"/>
          </ac:spMkLst>
        </pc:spChg>
        <pc:spChg chg="add del mod">
          <ac:chgData name="Jesús Alcalá" userId="bb6ba91b001233f7" providerId="LiveId" clId="{D50E7AA0-F4FA-426B-A0DC-0D5858CDE26C}" dt="2023-05-18T16:19:18.475" v="4438"/>
          <ac:spMkLst>
            <pc:docMk/>
            <pc:sldMk cId="144844085" sldId="380"/>
            <ac:spMk id="28" creationId="{64C143B4-3025-31C6-7F18-B4A16F743B8E}"/>
          </ac:spMkLst>
        </pc:spChg>
        <pc:spChg chg="add del mod">
          <ac:chgData name="Jesús Alcalá" userId="bb6ba91b001233f7" providerId="LiveId" clId="{D50E7AA0-F4FA-426B-A0DC-0D5858CDE26C}" dt="2023-05-18T16:24:14.869" v="4605" actId="478"/>
          <ac:spMkLst>
            <pc:docMk/>
            <pc:sldMk cId="144844085" sldId="380"/>
            <ac:spMk id="29" creationId="{84226449-CD28-7C09-8004-3C2C5139CA4B}"/>
          </ac:spMkLst>
        </pc:spChg>
        <pc:spChg chg="add del mod">
          <ac:chgData name="Jesús Alcalá" userId="bb6ba91b001233f7" providerId="LiveId" clId="{D50E7AA0-F4FA-426B-A0DC-0D5858CDE26C}" dt="2023-05-18T16:21:30.801" v="4521" actId="478"/>
          <ac:spMkLst>
            <pc:docMk/>
            <pc:sldMk cId="144844085" sldId="380"/>
            <ac:spMk id="30" creationId="{D63DA46B-84CC-5A0B-A86A-E1B7E0E57B94}"/>
          </ac:spMkLst>
        </pc:spChg>
        <pc:spChg chg="add del mod">
          <ac:chgData name="Jesús Alcalá" userId="bb6ba91b001233f7" providerId="LiveId" clId="{D50E7AA0-F4FA-426B-A0DC-0D5858CDE26C}" dt="2023-05-18T16:21:30.304" v="4520" actId="478"/>
          <ac:spMkLst>
            <pc:docMk/>
            <pc:sldMk cId="144844085" sldId="380"/>
            <ac:spMk id="31" creationId="{5D37A89C-C254-4FE9-EEBA-8E578D51F216}"/>
          </ac:spMkLst>
        </pc:spChg>
        <pc:spChg chg="add del mod">
          <ac:chgData name="Jesús Alcalá" userId="bb6ba91b001233f7" providerId="LiveId" clId="{D50E7AA0-F4FA-426B-A0DC-0D5858CDE26C}" dt="2023-05-18T16:24:14.869" v="4605" actId="478"/>
          <ac:spMkLst>
            <pc:docMk/>
            <pc:sldMk cId="144844085" sldId="380"/>
            <ac:spMk id="32" creationId="{628281E9-0F46-57A8-E237-FB669AFF4135}"/>
          </ac:spMkLst>
        </pc:spChg>
        <pc:spChg chg="add mod">
          <ac:chgData name="Jesús Alcalá" userId="bb6ba91b001233f7" providerId="LiveId" clId="{D50E7AA0-F4FA-426B-A0DC-0D5858CDE26C}" dt="2023-05-18T16:25:08.007" v="4607" actId="1076"/>
          <ac:spMkLst>
            <pc:docMk/>
            <pc:sldMk cId="144844085" sldId="380"/>
            <ac:spMk id="33" creationId="{B949BD5E-560D-FF93-137C-6730B4F79A3D}"/>
          </ac:spMkLst>
        </pc:spChg>
        <pc:spChg chg="add del mod">
          <ac:chgData name="Jesús Alcalá" userId="bb6ba91b001233f7" providerId="LiveId" clId="{D50E7AA0-F4FA-426B-A0DC-0D5858CDE26C}" dt="2023-05-18T16:24:09.036" v="4604"/>
          <ac:spMkLst>
            <pc:docMk/>
            <pc:sldMk cId="144844085" sldId="380"/>
            <ac:spMk id="34" creationId="{AD5C8478-9F6F-3A49-EE17-3E3A90B7B3DA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39" creationId="{98FA2D60-3AB3-E72E-4D5F-5A359ACB0025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40" creationId="{4E763E1D-F5F9-031C-7F30-73D578F7589C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42" creationId="{D0D7662E-D893-F20B-597A-AB5646716DAE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43" creationId="{2D613940-DB40-BAE1-1292-E1962E19E771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44" creationId="{E0BFE4F9-8589-B3FE-2408-5A69C1AFEBCA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45" creationId="{6E0D0B24-2918-C25A-85D2-B4AB7FCFB887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46" creationId="{913A94F8-FD2B-94C2-DD91-625EABC6D3A0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47" creationId="{C9E6014A-F915-1A03-B03D-2854B91AC6C9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50" creationId="{3CAB6EB0-6E41-B752-331D-3CE36C7B2E3A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51" creationId="{83DF0F2E-314B-9869-1266-A4BAF22BC139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52" creationId="{C303AB62-D0F3-FD6C-62DB-CDC0FBDDD437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53" creationId="{5FA95811-C9CA-6088-1B2C-B96182AA5799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54" creationId="{B7385646-6501-8FD9-90F8-548B4ADD82FC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55" creationId="{751C7110-483E-0C59-9A10-4CB5B294BC63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56" creationId="{4EA817E7-9EAE-81FA-90E6-FDB70919361E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58" creationId="{5AACCFFA-985C-8CD7-6162-8CB190D5369D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1028" creationId="{38F73FA4-F91F-8769-2848-C7FA956DD792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1033" creationId="{11643468-7144-BC18-906A-0395A6C12D50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1034" creationId="{08EEB1D3-51AA-428B-29A1-0CA18C03F3C6}"/>
          </ac:spMkLst>
        </pc:spChg>
        <pc:graphicFrameChg chg="add mod">
          <ac:chgData name="Jesús Alcalá" userId="bb6ba91b001233f7" providerId="LiveId" clId="{D50E7AA0-F4FA-426B-A0DC-0D5858CDE26C}" dt="2023-05-18T16:21:54.019" v="4528" actId="14100"/>
          <ac:graphicFrameMkLst>
            <pc:docMk/>
            <pc:sldMk cId="144844085" sldId="380"/>
            <ac:graphicFrameMk id="10" creationId="{C644161E-2C34-BDC8-4116-54A439EEE910}"/>
          </ac:graphicFrameMkLst>
        </pc:graphicFrameChg>
        <pc:picChg chg="del">
          <ac:chgData name="Jesús Alcalá" userId="bb6ba91b001233f7" providerId="LiveId" clId="{D50E7AA0-F4FA-426B-A0DC-0D5858CDE26C}" dt="2023-05-18T16:14:14.387" v="4289" actId="478"/>
          <ac:picMkLst>
            <pc:docMk/>
            <pc:sldMk cId="144844085" sldId="380"/>
            <ac:picMk id="6" creationId="{4E82D6DF-554F-2E46-54E4-C5B660D84B57}"/>
          </ac:picMkLst>
        </pc:picChg>
        <pc:cxnChg chg="del">
          <ac:chgData name="Jesús Alcalá" userId="bb6ba91b001233f7" providerId="LiveId" clId="{D50E7AA0-F4FA-426B-A0DC-0D5858CDE26C}" dt="2023-05-18T16:14:14.387" v="4289" actId="478"/>
          <ac:cxnSpMkLst>
            <pc:docMk/>
            <pc:sldMk cId="144844085" sldId="380"/>
            <ac:cxnSpMk id="61" creationId="{87878535-41D2-8B72-B070-E5CE4B8BE6EA}"/>
          </ac:cxnSpMkLst>
        </pc:cxnChg>
        <pc:cxnChg chg="del">
          <ac:chgData name="Jesús Alcalá" userId="bb6ba91b001233f7" providerId="LiveId" clId="{D50E7AA0-F4FA-426B-A0DC-0D5858CDE26C}" dt="2023-05-18T16:14:14.387" v="4289" actId="478"/>
          <ac:cxnSpMkLst>
            <pc:docMk/>
            <pc:sldMk cId="144844085" sldId="380"/>
            <ac:cxnSpMk id="62" creationId="{2E9BDC5F-1CE0-0DE3-A9D8-5603472B2F35}"/>
          </ac:cxnSpMkLst>
        </pc:cxnChg>
        <pc:cxnChg chg="del">
          <ac:chgData name="Jesús Alcalá" userId="bb6ba91b001233f7" providerId="LiveId" clId="{D50E7AA0-F4FA-426B-A0DC-0D5858CDE26C}" dt="2023-05-18T16:14:14.387" v="4289" actId="478"/>
          <ac:cxnSpMkLst>
            <pc:docMk/>
            <pc:sldMk cId="144844085" sldId="380"/>
            <ac:cxnSpMk id="63" creationId="{628D6C4B-FD65-E062-E2B7-0FD2A1657208}"/>
          </ac:cxnSpMkLst>
        </pc:cxnChg>
      </pc:sldChg>
      <pc:sldChg chg="delSp modSp add mod">
        <pc:chgData name="Jesús Alcalá" userId="bb6ba91b001233f7" providerId="LiveId" clId="{D50E7AA0-F4FA-426B-A0DC-0D5858CDE26C}" dt="2023-05-18T22:10:15.696" v="7047" actId="478"/>
        <pc:sldMkLst>
          <pc:docMk/>
          <pc:sldMk cId="4070129286" sldId="381"/>
        </pc:sldMkLst>
        <pc:spChg chg="mod">
          <ac:chgData name="Jesús Alcalá" userId="bb6ba91b001233f7" providerId="LiveId" clId="{D50E7AA0-F4FA-426B-A0DC-0D5858CDE26C}" dt="2023-05-18T22:08:04.499" v="7001" actId="20577"/>
          <ac:spMkLst>
            <pc:docMk/>
            <pc:sldMk cId="4070129286" sldId="381"/>
            <ac:spMk id="2" creationId="{DABDC018-47F8-419F-0C16-AB75FF66FDA5}"/>
          </ac:spMkLst>
        </pc:spChg>
        <pc:spChg chg="del">
          <ac:chgData name="Jesús Alcalá" userId="bb6ba91b001233f7" providerId="LiveId" clId="{D50E7AA0-F4FA-426B-A0DC-0D5858CDE26C}" dt="2023-05-18T22:10:15.696" v="7047" actId="478"/>
          <ac:spMkLst>
            <pc:docMk/>
            <pc:sldMk cId="4070129286" sldId="381"/>
            <ac:spMk id="5" creationId="{F0E5E3E6-7D53-6EFB-E654-9A145A59A74F}"/>
          </ac:spMkLst>
        </pc:spChg>
      </pc:sldChg>
      <pc:sldChg chg="addSp delSp modSp add mod">
        <pc:chgData name="Jesús Alcalá" userId="bb6ba91b001233f7" providerId="LiveId" clId="{D50E7AA0-F4FA-426B-A0DC-0D5858CDE26C}" dt="2023-05-19T21:37:34.232" v="11798" actId="478"/>
        <pc:sldMkLst>
          <pc:docMk/>
          <pc:sldMk cId="3996894795" sldId="382"/>
        </pc:sldMkLst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2" creationId="{FEB73E36-DD8B-4F04-DB6F-8F9A889BEDF5}"/>
          </ac:spMkLst>
        </pc:spChg>
        <pc:spChg chg="mod">
          <ac:chgData name="Jesús Alcalá" userId="bb6ba91b001233f7" providerId="LiveId" clId="{D50E7AA0-F4FA-426B-A0DC-0D5858CDE26C}" dt="2023-05-18T22:10:59.996" v="7075" actId="20577"/>
          <ac:spMkLst>
            <pc:docMk/>
            <pc:sldMk cId="3996894795" sldId="382"/>
            <ac:spMk id="3" creationId="{141AA93A-1D98-D3C4-86D8-1803754A20FE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5" creationId="{6B56A35F-CE69-DA8F-E162-6B23BE3A62F6}"/>
          </ac:spMkLst>
        </pc:spChg>
        <pc:spChg chg="add del">
          <ac:chgData name="Jesús Alcalá" userId="bb6ba91b001233f7" providerId="LiveId" clId="{D50E7AA0-F4FA-426B-A0DC-0D5858CDE26C}" dt="2023-05-19T21:37:34.232" v="11798" actId="478"/>
          <ac:spMkLst>
            <pc:docMk/>
            <pc:sldMk cId="3996894795" sldId="382"/>
            <ac:spMk id="7" creationId="{C4F1DBC5-0633-F968-F07D-44E0133EE7BB}"/>
          </ac:spMkLst>
        </pc:spChg>
        <pc:spChg chg="add del">
          <ac:chgData name="Jesús Alcalá" userId="bb6ba91b001233f7" providerId="LiveId" clId="{D50E7AA0-F4FA-426B-A0DC-0D5858CDE26C}" dt="2023-05-19T21:37:34.232" v="11798" actId="478"/>
          <ac:spMkLst>
            <pc:docMk/>
            <pc:sldMk cId="3996894795" sldId="382"/>
            <ac:spMk id="8" creationId="{1A7AEDA2-6428-C451-8D78-DA2BE2A59112}"/>
          </ac:spMkLst>
        </pc:spChg>
        <pc:spChg chg="add del">
          <ac:chgData name="Jesús Alcalá" userId="bb6ba91b001233f7" providerId="LiveId" clId="{D50E7AA0-F4FA-426B-A0DC-0D5858CDE26C}" dt="2023-05-19T21:37:34.232" v="11798" actId="478"/>
          <ac:spMkLst>
            <pc:docMk/>
            <pc:sldMk cId="3996894795" sldId="382"/>
            <ac:spMk id="9" creationId="{07F74E2E-D218-BDEF-FFE3-25A095D8252F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1" creationId="{CC1148C6-B0D7-E99B-9DC0-4ACE2F449C05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2" creationId="{6C3F79CB-88B3-7983-0AE2-7944C3702E47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3" creationId="{6D0C7EDC-9412-D9F6-97E7-AD1063CBB9C5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14" creationId="{FD4CFFE5-C1AB-EA7C-EE1F-46EB9D0D9B32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15" creationId="{670FB5B8-2F39-FFE6-5382-513966332428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6" creationId="{C8CF60B1-2BD0-CB22-5970-F49792CBD493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7" creationId="{460A0D8A-279C-0DDD-6605-495FACE69758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8" creationId="{0EF1DF89-B6A3-A21F-9442-17C92055B5AF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9" creationId="{07C9E6EA-FF5D-1BBA-FBC5-4BA93B04896F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20" creationId="{D57A7003-BDF1-F21E-EB18-D55F408225B2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21" creationId="{8E5B65E5-7EDA-8558-290F-81F0CA896DB9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22" creationId="{DDC7FC61-256E-FCD3-8181-2B447F5D8569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23" creationId="{33B31B48-F2F5-A495-4E5F-32DC6F7C4E84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24" creationId="{A34372D8-3F91-AF73-D79C-D593032EF2DD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25" creationId="{FBB4BB04-CA6C-6501-D661-CB0D1FAF2414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26" creationId="{C067D742-0358-7D12-F652-E35A9E0A4523}"/>
          </ac:spMkLst>
        </pc:spChg>
        <pc:spChg chg="add del mod">
          <ac:chgData name="Jesús Alcalá" userId="bb6ba91b001233f7" providerId="LiveId" clId="{D50E7AA0-F4FA-426B-A0DC-0D5858CDE26C}" dt="2023-05-18T20:58:51.754" v="5206" actId="478"/>
          <ac:spMkLst>
            <pc:docMk/>
            <pc:sldMk cId="3996894795" sldId="382"/>
            <ac:spMk id="29" creationId="{2AAC8B65-D87B-9D28-F115-29D09616253C}"/>
          </ac:spMkLst>
        </pc:spChg>
        <pc:spChg chg="add del mod">
          <ac:chgData name="Jesús Alcalá" userId="bb6ba91b001233f7" providerId="LiveId" clId="{D50E7AA0-F4FA-426B-A0DC-0D5858CDE26C}" dt="2023-05-18T20:44:06.832" v="4873" actId="478"/>
          <ac:spMkLst>
            <pc:docMk/>
            <pc:sldMk cId="3996894795" sldId="382"/>
            <ac:spMk id="30" creationId="{943187F0-7DFA-65DC-0770-BFAC51129C60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31" creationId="{967BE154-F952-2F77-DE09-5489C7009FB8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32" creationId="{0173EB29-93BC-C39B-B08E-F8AB11105E9A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33" creationId="{1719510B-169B-D1C7-BEF4-05DC063BAF1A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34" creationId="{1A2F9A4D-0B54-D2FB-F6DF-1BAD77F374BE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35" creationId="{B81B20A8-5DCA-2A5F-CCBE-FDF7AB4E3F31}"/>
          </ac:spMkLst>
        </pc:spChg>
        <pc:spChg chg="add del mod">
          <ac:chgData name="Jesús Alcalá" userId="bb6ba91b001233f7" providerId="LiveId" clId="{D50E7AA0-F4FA-426B-A0DC-0D5858CDE26C}" dt="2023-05-18T20:51:39.260" v="5047" actId="478"/>
          <ac:spMkLst>
            <pc:docMk/>
            <pc:sldMk cId="3996894795" sldId="382"/>
            <ac:spMk id="36" creationId="{52BFE7F8-459B-F8C4-27DE-6C8EE63B080F}"/>
          </ac:spMkLst>
        </pc:spChg>
        <pc:spChg chg="add del mod">
          <ac:chgData name="Jesús Alcalá" userId="bb6ba91b001233f7" providerId="LiveId" clId="{D50E7AA0-F4FA-426B-A0DC-0D5858CDE26C}" dt="2023-05-18T20:51:39.260" v="5047" actId="478"/>
          <ac:spMkLst>
            <pc:docMk/>
            <pc:sldMk cId="3996894795" sldId="382"/>
            <ac:spMk id="37" creationId="{53A92A69-5CD2-B315-81A7-B88297B01D7B}"/>
          </ac:spMkLst>
        </pc:spChg>
        <pc:spChg chg="add del mod">
          <ac:chgData name="Jesús Alcalá" userId="bb6ba91b001233f7" providerId="LiveId" clId="{D50E7AA0-F4FA-426B-A0DC-0D5858CDE26C}" dt="2023-05-18T20:51:39.260" v="5047" actId="478"/>
          <ac:spMkLst>
            <pc:docMk/>
            <pc:sldMk cId="3996894795" sldId="382"/>
            <ac:spMk id="38" creationId="{BF27DF70-EDB9-6CCA-1D67-DA7BF3AC69C7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39" creationId="{98FA2D60-3AB3-E72E-4D5F-5A359ACB0025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40" creationId="{4E763E1D-F5F9-031C-7F30-73D578F7589C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41" creationId="{63ECA52C-CB20-1706-84CC-5D74A2300235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42" creationId="{D0D7662E-D893-F20B-597A-AB5646716DAE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43" creationId="{2D613940-DB40-BAE1-1292-E1962E19E771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44" creationId="{E0BFE4F9-8589-B3FE-2408-5A69C1AFEBCA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45" creationId="{6E0D0B24-2918-C25A-85D2-B4AB7FCFB887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46" creationId="{913A94F8-FD2B-94C2-DD91-625EABC6D3A0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47" creationId="{C9E6014A-F915-1A03-B03D-2854B91AC6C9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50" creationId="{3CAB6EB0-6E41-B752-331D-3CE36C7B2E3A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51" creationId="{83DF0F2E-314B-9869-1266-A4BAF22BC139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52" creationId="{C303AB62-D0F3-FD6C-62DB-CDC0FBDDD437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53" creationId="{5FA95811-C9CA-6088-1B2C-B96182AA5799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54" creationId="{B7385646-6501-8FD9-90F8-548B4ADD82FC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55" creationId="{751C7110-483E-0C59-9A10-4CB5B294BC63}"/>
          </ac:spMkLst>
        </pc:spChg>
        <pc:spChg chg="del">
          <ac:chgData name="Jesús Alcalá" userId="bb6ba91b001233f7" providerId="LiveId" clId="{D50E7AA0-F4FA-426B-A0DC-0D5858CDE26C}" dt="2023-05-18T16:30:36.475" v="4706" actId="478"/>
          <ac:spMkLst>
            <pc:docMk/>
            <pc:sldMk cId="3996894795" sldId="382"/>
            <ac:spMk id="56" creationId="{4EA817E7-9EAE-81FA-90E6-FDB70919361E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58" creationId="{5AACCFFA-985C-8CD7-6162-8CB190D5369D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60" creationId="{2C1D0385-4994-030D-EA99-C1E6055DC1EB}"/>
          </ac:spMkLst>
        </pc:spChg>
        <pc:spChg chg="add del mod">
          <ac:chgData name="Jesús Alcalá" userId="bb6ba91b001233f7" providerId="LiveId" clId="{D50E7AA0-F4FA-426B-A0DC-0D5858CDE26C}" dt="2023-05-18T20:48:29.594" v="4981" actId="478"/>
          <ac:spMkLst>
            <pc:docMk/>
            <pc:sldMk cId="3996894795" sldId="382"/>
            <ac:spMk id="1024" creationId="{21BBC2B4-F1AC-BD77-DD91-1E396987A583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25" creationId="{86958EAF-3088-A755-7459-DBE93CA79C7E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27" creationId="{8747F8DE-83AF-A011-402E-0FE62C3CE3CC}"/>
          </ac:spMkLst>
        </pc:spChg>
        <pc:spChg chg="del">
          <ac:chgData name="Jesús Alcalá" userId="bb6ba91b001233f7" providerId="LiveId" clId="{D50E7AA0-F4FA-426B-A0DC-0D5858CDE26C}" dt="2023-05-18T16:30:35.579" v="4705" actId="478"/>
          <ac:spMkLst>
            <pc:docMk/>
            <pc:sldMk cId="3996894795" sldId="382"/>
            <ac:spMk id="1028" creationId="{38F73FA4-F91F-8769-2848-C7FA956DD792}"/>
          </ac:spMkLst>
        </pc:spChg>
        <pc:spChg chg="add del mod">
          <ac:chgData name="Jesús Alcalá" userId="bb6ba91b001233f7" providerId="LiveId" clId="{D50E7AA0-F4FA-426B-A0DC-0D5858CDE26C}" dt="2023-05-18T20:58:14.042" v="5173" actId="478"/>
          <ac:spMkLst>
            <pc:docMk/>
            <pc:sldMk cId="3996894795" sldId="382"/>
            <ac:spMk id="1029" creationId="{48D4F29E-4D0A-A547-281F-72FA920D8006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30" creationId="{D6D3DE81-F5BF-2942-3168-0E675E39DBCA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31" creationId="{EDC5D975-0A2B-F1DE-0C27-48121D620AB1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32" creationId="{43E2320C-667E-8BC7-0B91-CFEDBF2A1C72}"/>
          </ac:spMkLst>
        </pc:spChg>
        <pc:spChg chg="del">
          <ac:chgData name="Jesús Alcalá" userId="bb6ba91b001233f7" providerId="LiveId" clId="{D50E7AA0-F4FA-426B-A0DC-0D5858CDE26C}" dt="2023-05-18T16:30:34.675" v="4704" actId="478"/>
          <ac:spMkLst>
            <pc:docMk/>
            <pc:sldMk cId="3996894795" sldId="382"/>
            <ac:spMk id="1033" creationId="{11643468-7144-BC18-906A-0395A6C12D50}"/>
          </ac:spMkLst>
        </pc:spChg>
        <pc:spChg chg="del">
          <ac:chgData name="Jesús Alcalá" userId="bb6ba91b001233f7" providerId="LiveId" clId="{D50E7AA0-F4FA-426B-A0DC-0D5858CDE26C}" dt="2023-05-18T16:30:34.675" v="4704" actId="478"/>
          <ac:spMkLst>
            <pc:docMk/>
            <pc:sldMk cId="3996894795" sldId="382"/>
            <ac:spMk id="1034" creationId="{08EEB1D3-51AA-428B-29A1-0CA18C03F3C6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35" creationId="{B7438950-555E-B4C7-DD51-E5FF9894FF64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36" creationId="{337B7462-5393-C607-6BA2-CE269330E246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37" creationId="{D6D2989E-B231-52F2-221C-E8B864F3B43F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38" creationId="{95B12988-16B0-B913-5C51-F7B8481C8039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44" creationId="{3AD28CFD-03DD-C519-71A7-4E0B66861B39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45" creationId="{9B7B08E8-0CD9-3DDF-0D69-A06DB340F8EC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46" creationId="{11AC148E-6F4D-A214-8021-94591D34D34A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47" creationId="{CB979C64-CC6D-B092-7431-E7E18EF297A8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49" creationId="{3E70E0AB-86F8-FDB5-52EE-5779A01FD5FF}"/>
          </ac:spMkLst>
        </pc:spChg>
        <pc:spChg chg="add del mod ord">
          <ac:chgData name="Jesús Alcalá" userId="bb6ba91b001233f7" providerId="LiveId" clId="{D50E7AA0-F4FA-426B-A0DC-0D5858CDE26C}" dt="2023-05-18T21:01:16.438" v="5279" actId="478"/>
          <ac:spMkLst>
            <pc:docMk/>
            <pc:sldMk cId="3996894795" sldId="382"/>
            <ac:spMk id="1051" creationId="{51F480D5-A85D-96A6-F86D-9BB581A8B1B4}"/>
          </ac:spMkLst>
        </pc:spChg>
        <pc:spChg chg="add del mod">
          <ac:chgData name="Jesús Alcalá" userId="bb6ba91b001233f7" providerId="LiveId" clId="{D50E7AA0-F4FA-426B-A0DC-0D5858CDE26C}" dt="2023-05-18T21:05:53.079" v="5449" actId="478"/>
          <ac:spMkLst>
            <pc:docMk/>
            <pc:sldMk cId="3996894795" sldId="382"/>
            <ac:spMk id="1057" creationId="{58010F55-2558-BE22-87AE-70CDAA2B29CC}"/>
          </ac:spMkLst>
        </pc:spChg>
        <pc:spChg chg="add del mod">
          <ac:chgData name="Jesús Alcalá" userId="bb6ba91b001233f7" providerId="LiveId" clId="{D50E7AA0-F4FA-426B-A0DC-0D5858CDE26C}" dt="2023-05-18T21:05:53.079" v="5449" actId="478"/>
          <ac:spMkLst>
            <pc:docMk/>
            <pc:sldMk cId="3996894795" sldId="382"/>
            <ac:spMk id="1058" creationId="{6C324E99-CF9E-145F-E819-3A6D5B48A3D6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59" creationId="{0F28AC8F-575A-FC6F-7540-4ACEBDB1EF37}"/>
          </ac:spMkLst>
        </pc:spChg>
        <pc:spChg chg="add del mod">
          <ac:chgData name="Jesús Alcalá" userId="bb6ba91b001233f7" providerId="LiveId" clId="{D50E7AA0-F4FA-426B-A0DC-0D5858CDE26C}" dt="2023-05-18T21:01:14.982" v="5277" actId="478"/>
          <ac:spMkLst>
            <pc:docMk/>
            <pc:sldMk cId="3996894795" sldId="382"/>
            <ac:spMk id="1060" creationId="{FE731497-16A8-AE72-51D7-C8834262E7C8}"/>
          </ac:spMkLst>
        </pc:spChg>
        <pc:spChg chg="add del mod">
          <ac:chgData name="Jesús Alcalá" userId="bb6ba91b001233f7" providerId="LiveId" clId="{D50E7AA0-F4FA-426B-A0DC-0D5858CDE26C}" dt="2023-05-18T21:01:14.982" v="5277" actId="478"/>
          <ac:spMkLst>
            <pc:docMk/>
            <pc:sldMk cId="3996894795" sldId="382"/>
            <ac:spMk id="1061" creationId="{FB08F4E0-0CEA-CB3A-20CF-8CC8B0CB6F72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62" creationId="{7E5A07AB-1A4F-D653-C1D9-3F0D4E57AF33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63" creationId="{A91665A2-52A6-5E15-0E36-8F1CFE01F7D7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64" creationId="{7525CF68-E0A4-405A-7210-918624E9ED23}"/>
          </ac:spMkLst>
        </pc:spChg>
        <pc:spChg chg="add mod or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65" creationId="{23CE9655-E2B3-3DA3-38BA-6B4CF4F5A344}"/>
          </ac:spMkLst>
        </pc:spChg>
        <pc:spChg chg="add mod ord">
          <ac:chgData name="Jesús Alcalá" userId="bb6ba91b001233f7" providerId="LiveId" clId="{D50E7AA0-F4FA-426B-A0DC-0D5858CDE26C}" dt="2023-05-18T21:04:26.620" v="5434" actId="164"/>
          <ac:spMkLst>
            <pc:docMk/>
            <pc:sldMk cId="3996894795" sldId="382"/>
            <ac:spMk id="1070" creationId="{E935AADF-74AC-9F1F-0510-15B86EADAFCC}"/>
          </ac:spMkLst>
        </pc:spChg>
        <pc:grpChg chg="add mod">
          <ac:chgData name="Jesús Alcalá" userId="bb6ba91b001233f7" providerId="LiveId" clId="{D50E7AA0-F4FA-426B-A0DC-0D5858CDE26C}" dt="2023-05-18T21:06:26.870" v="5523" actId="14100"/>
          <ac:grpSpMkLst>
            <pc:docMk/>
            <pc:sldMk cId="3996894795" sldId="382"/>
            <ac:grpSpMk id="1071" creationId="{487FCCA7-FD23-0D22-A6CD-2628A25360F7}"/>
          </ac:grpSpMkLst>
        </pc:grpChg>
        <pc:picChg chg="del">
          <ac:chgData name="Jesús Alcalá" userId="bb6ba91b001233f7" providerId="LiveId" clId="{D50E7AA0-F4FA-426B-A0DC-0D5858CDE26C}" dt="2023-05-18T16:30:31.803" v="4702" actId="478"/>
          <ac:picMkLst>
            <pc:docMk/>
            <pc:sldMk cId="3996894795" sldId="382"/>
            <ac:picMk id="6" creationId="{4E82D6DF-554F-2E46-54E4-C5B660D84B57}"/>
          </ac:picMkLst>
        </pc:picChg>
        <pc:picChg chg="add mod">
          <ac:chgData name="Jesús Alcalá" userId="bb6ba91b001233f7" providerId="LiveId" clId="{D50E7AA0-F4FA-426B-A0DC-0D5858CDE26C}" dt="2023-05-18T21:04:26.620" v="5434" actId="164"/>
          <ac:picMkLst>
            <pc:docMk/>
            <pc:sldMk cId="3996894795" sldId="382"/>
            <ac:picMk id="1069" creationId="{7C5E06B5-2438-3B43-2B3E-1433690DBF09}"/>
          </ac:picMkLst>
        </pc:picChg>
        <pc:cxnChg chg="add mod">
          <ac:chgData name="Jesús Alcalá" userId="bb6ba91b001233f7" providerId="LiveId" clId="{D50E7AA0-F4FA-426B-A0DC-0D5858CDE26C}" dt="2023-05-18T21:06:23.305" v="5522" actId="1036"/>
          <ac:cxnSpMkLst>
            <pc:docMk/>
            <pc:sldMk cId="3996894795" sldId="382"/>
            <ac:cxnSpMk id="10" creationId="{3DA1B2B1-B46F-FAD6-74A9-B5FA2005B817}"/>
          </ac:cxnSpMkLst>
        </pc:cxnChg>
        <pc:cxnChg chg="add del mod">
          <ac:chgData name="Jesús Alcalá" userId="bb6ba91b001233f7" providerId="LiveId" clId="{D50E7AA0-F4FA-426B-A0DC-0D5858CDE26C}" dt="2023-05-18T20:59:17.753" v="5212" actId="478"/>
          <ac:cxnSpMkLst>
            <pc:docMk/>
            <pc:sldMk cId="3996894795" sldId="382"/>
            <ac:cxnSpMk id="28" creationId="{82AC1EEF-4EFF-E8CF-3450-4CFE59E90997}"/>
          </ac:cxnSpMkLst>
        </pc:cxnChg>
        <pc:cxnChg chg="del">
          <ac:chgData name="Jesús Alcalá" userId="bb6ba91b001233f7" providerId="LiveId" clId="{D50E7AA0-F4FA-426B-A0DC-0D5858CDE26C}" dt="2023-05-18T16:30:33.075" v="4703" actId="478"/>
          <ac:cxnSpMkLst>
            <pc:docMk/>
            <pc:sldMk cId="3996894795" sldId="382"/>
            <ac:cxnSpMk id="61" creationId="{87878535-41D2-8B72-B070-E5CE4B8BE6EA}"/>
          </ac:cxnSpMkLst>
        </pc:cxnChg>
        <pc:cxnChg chg="del">
          <ac:chgData name="Jesús Alcalá" userId="bb6ba91b001233f7" providerId="LiveId" clId="{D50E7AA0-F4FA-426B-A0DC-0D5858CDE26C}" dt="2023-05-18T16:30:33.075" v="4703" actId="478"/>
          <ac:cxnSpMkLst>
            <pc:docMk/>
            <pc:sldMk cId="3996894795" sldId="382"/>
            <ac:cxnSpMk id="62" creationId="{2E9BDC5F-1CE0-0DE3-A9D8-5603472B2F35}"/>
          </ac:cxnSpMkLst>
        </pc:cxnChg>
        <pc:cxnChg chg="del">
          <ac:chgData name="Jesús Alcalá" userId="bb6ba91b001233f7" providerId="LiveId" clId="{D50E7AA0-F4FA-426B-A0DC-0D5858CDE26C}" dt="2023-05-18T16:30:33.075" v="4703" actId="478"/>
          <ac:cxnSpMkLst>
            <pc:docMk/>
            <pc:sldMk cId="3996894795" sldId="382"/>
            <ac:cxnSpMk id="63" creationId="{628D6C4B-FD65-E062-E2B7-0FD2A1657208}"/>
          </ac:cxnSpMkLst>
        </pc:cxnChg>
        <pc:cxnChg chg="add del mod">
          <ac:chgData name="Jesús Alcalá" userId="bb6ba91b001233f7" providerId="LiveId" clId="{D50E7AA0-F4FA-426B-A0DC-0D5858CDE26C}" dt="2023-05-18T20:59:22.489" v="5214" actId="478"/>
          <ac:cxnSpMkLst>
            <pc:docMk/>
            <pc:sldMk cId="3996894795" sldId="382"/>
            <ac:cxnSpMk id="1042" creationId="{94A1A3D1-DF4D-F516-2054-DD464D7AECE1}"/>
          </ac:cxnSpMkLst>
        </pc:cxnChg>
        <pc:cxnChg chg="add del mod">
          <ac:chgData name="Jesús Alcalá" userId="bb6ba91b001233f7" providerId="LiveId" clId="{D50E7AA0-F4FA-426B-A0DC-0D5858CDE26C}" dt="2023-05-18T21:01:29.966" v="5283" actId="478"/>
          <ac:cxnSpMkLst>
            <pc:docMk/>
            <pc:sldMk cId="3996894795" sldId="382"/>
            <ac:cxnSpMk id="1052" creationId="{2313A173-80E9-2A52-9E77-CB7A8152A5AA}"/>
          </ac:cxnSpMkLst>
        </pc:cxnChg>
        <pc:cxnChg chg="add del mod">
          <ac:chgData name="Jesús Alcalá" userId="bb6ba91b001233f7" providerId="LiveId" clId="{D50E7AA0-F4FA-426B-A0DC-0D5858CDE26C}" dt="2023-05-18T21:01:15.662" v="5278" actId="478"/>
          <ac:cxnSpMkLst>
            <pc:docMk/>
            <pc:sldMk cId="3996894795" sldId="382"/>
            <ac:cxnSpMk id="1056" creationId="{B9049E2B-2307-7977-00A1-0ADDBCF471CD}"/>
          </ac:cxnSpMkLst>
        </pc:cxnChg>
      </pc:sldChg>
      <pc:sldChg chg="addSp delSp modSp add mod">
        <pc:chgData name="Jesús Alcalá" userId="bb6ba91b001233f7" providerId="LiveId" clId="{D50E7AA0-F4FA-426B-A0DC-0D5858CDE26C}" dt="2023-05-18T23:08:17.179" v="9047" actId="1076"/>
        <pc:sldMkLst>
          <pc:docMk/>
          <pc:sldMk cId="4245996954" sldId="383"/>
        </pc:sldMkLst>
        <pc:spChg chg="add del mod">
          <ac:chgData name="Jesús Alcalá" userId="bb6ba91b001233f7" providerId="LiveId" clId="{D50E7AA0-F4FA-426B-A0DC-0D5858CDE26C}" dt="2023-05-18T21:46:43.891" v="6618" actId="478"/>
          <ac:spMkLst>
            <pc:docMk/>
            <pc:sldMk cId="4245996954" sldId="383"/>
            <ac:spMk id="2" creationId="{DF52B010-8B41-C584-2729-5CDDC46740CA}"/>
          </ac:spMkLst>
        </pc:spChg>
        <pc:spChg chg="mod">
          <ac:chgData name="Jesús Alcalá" userId="bb6ba91b001233f7" providerId="LiveId" clId="{D50E7AA0-F4FA-426B-A0DC-0D5858CDE26C}" dt="2023-05-18T21:58:49.881" v="6802" actId="20577"/>
          <ac:spMkLst>
            <pc:docMk/>
            <pc:sldMk cId="4245996954" sldId="383"/>
            <ac:spMk id="3" creationId="{141AA93A-1D98-D3C4-86D8-1803754A20FE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5" creationId="{BE2D1F9C-6A9A-AEBD-141D-430765D5BD57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6" creationId="{AA7E6768-615B-A4C9-3616-3AAA9185EE20}"/>
          </ac:spMkLst>
        </pc:spChg>
        <pc:spChg chg="del mod">
          <ac:chgData name="Jesús Alcalá" userId="bb6ba91b001233f7" providerId="LiveId" clId="{D50E7AA0-F4FA-426B-A0DC-0D5858CDE26C}" dt="2023-05-18T22:08:34.818" v="7009" actId="478"/>
          <ac:spMkLst>
            <pc:docMk/>
            <pc:sldMk cId="4245996954" sldId="383"/>
            <ac:spMk id="7" creationId="{C4F1DBC5-0633-F968-F07D-44E0133EE7BB}"/>
          </ac:spMkLst>
        </pc:spChg>
        <pc:spChg chg="del">
          <ac:chgData name="Jesús Alcalá" userId="bb6ba91b001233f7" providerId="LiveId" clId="{D50E7AA0-F4FA-426B-A0DC-0D5858CDE26C}" dt="2023-05-18T22:08:34.818" v="7009" actId="478"/>
          <ac:spMkLst>
            <pc:docMk/>
            <pc:sldMk cId="4245996954" sldId="383"/>
            <ac:spMk id="8" creationId="{1A7AEDA2-6428-C451-8D78-DA2BE2A59112}"/>
          </ac:spMkLst>
        </pc:spChg>
        <pc:spChg chg="del">
          <ac:chgData name="Jesús Alcalá" userId="bb6ba91b001233f7" providerId="LiveId" clId="{D50E7AA0-F4FA-426B-A0DC-0D5858CDE26C}" dt="2023-05-18T22:08:34.818" v="7009" actId="478"/>
          <ac:spMkLst>
            <pc:docMk/>
            <pc:sldMk cId="4245996954" sldId="383"/>
            <ac:spMk id="9" creationId="{07F74E2E-D218-BDEF-FFE3-25A095D8252F}"/>
          </ac:spMkLst>
        </pc:spChg>
        <pc:spChg chg="del">
          <ac:chgData name="Jesús Alcalá" userId="bb6ba91b001233f7" providerId="LiveId" clId="{D50E7AA0-F4FA-426B-A0DC-0D5858CDE26C}" dt="2023-05-18T21:07:18.957" v="5543" actId="478"/>
          <ac:spMkLst>
            <pc:docMk/>
            <pc:sldMk cId="4245996954" sldId="383"/>
            <ac:spMk id="11" creationId="{CC1148C6-B0D7-E99B-9DC0-4ACE2F449C05}"/>
          </ac:spMkLst>
        </pc:spChg>
        <pc:spChg chg="del">
          <ac:chgData name="Jesús Alcalá" userId="bb6ba91b001233f7" providerId="LiveId" clId="{D50E7AA0-F4FA-426B-A0DC-0D5858CDE26C}" dt="2023-05-18T21:07:18.957" v="5543" actId="478"/>
          <ac:spMkLst>
            <pc:docMk/>
            <pc:sldMk cId="4245996954" sldId="383"/>
            <ac:spMk id="12" creationId="{6C3F79CB-88B3-7983-0AE2-7944C3702E47}"/>
          </ac:spMkLst>
        </pc:spChg>
        <pc:spChg chg="del">
          <ac:chgData name="Jesús Alcalá" userId="bb6ba91b001233f7" providerId="LiveId" clId="{D50E7AA0-F4FA-426B-A0DC-0D5858CDE26C}" dt="2023-05-18T21:07:18.957" v="5543" actId="478"/>
          <ac:spMkLst>
            <pc:docMk/>
            <pc:sldMk cId="4245996954" sldId="383"/>
            <ac:spMk id="13" creationId="{6D0C7EDC-9412-D9F6-97E7-AD1063CBB9C5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14" creationId="{5BE35BAE-4A9A-FF56-983F-91F4DD94E568}"/>
          </ac:spMkLst>
        </pc:spChg>
        <pc:spChg chg="add del mod">
          <ac:chgData name="Jesús Alcalá" userId="bb6ba91b001233f7" providerId="LiveId" clId="{D50E7AA0-F4FA-426B-A0DC-0D5858CDE26C}" dt="2023-05-18T21:09:54.873" v="5655" actId="478"/>
          <ac:spMkLst>
            <pc:docMk/>
            <pc:sldMk cId="4245996954" sldId="383"/>
            <ac:spMk id="15" creationId="{F3B43880-9C1C-67BB-D927-F7914EEBC30D}"/>
          </ac:spMkLst>
        </pc:spChg>
        <pc:spChg chg="del">
          <ac:chgData name="Jesús Alcalá" userId="bb6ba91b001233f7" providerId="LiveId" clId="{D50E7AA0-F4FA-426B-A0DC-0D5858CDE26C}" dt="2023-05-18T21:07:18.957" v="5543" actId="478"/>
          <ac:spMkLst>
            <pc:docMk/>
            <pc:sldMk cId="4245996954" sldId="383"/>
            <ac:spMk id="16" creationId="{C8CF60B1-2BD0-CB22-5970-F49792CBD493}"/>
          </ac:spMkLst>
        </pc:spChg>
        <pc:spChg chg="del mod">
          <ac:chgData name="Jesús Alcalá" userId="bb6ba91b001233f7" providerId="LiveId" clId="{D50E7AA0-F4FA-426B-A0DC-0D5858CDE26C}" dt="2023-05-18T21:14:21.123" v="5874" actId="478"/>
          <ac:spMkLst>
            <pc:docMk/>
            <pc:sldMk cId="4245996954" sldId="383"/>
            <ac:spMk id="17" creationId="{460A0D8A-279C-0DDD-6605-495FACE69758}"/>
          </ac:spMkLst>
        </pc:spChg>
        <pc:spChg chg="del mod">
          <ac:chgData name="Jesús Alcalá" userId="bb6ba91b001233f7" providerId="LiveId" clId="{D50E7AA0-F4FA-426B-A0DC-0D5858CDE26C}" dt="2023-05-18T21:14:21.499" v="5875" actId="478"/>
          <ac:spMkLst>
            <pc:docMk/>
            <pc:sldMk cId="4245996954" sldId="383"/>
            <ac:spMk id="18" creationId="{0EF1DF89-B6A3-A21F-9442-17C92055B5AF}"/>
          </ac:spMkLst>
        </pc:spChg>
        <pc:spChg chg="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19" creationId="{07C9E6EA-FF5D-1BBA-FBC5-4BA93B04896F}"/>
          </ac:spMkLst>
        </pc:spChg>
        <pc:spChg chg="del mod">
          <ac:chgData name="Jesús Alcalá" userId="bb6ba91b001233f7" providerId="LiveId" clId="{D50E7AA0-F4FA-426B-A0DC-0D5858CDE26C}" dt="2023-05-18T21:10:01.569" v="5658" actId="478"/>
          <ac:spMkLst>
            <pc:docMk/>
            <pc:sldMk cId="4245996954" sldId="383"/>
            <ac:spMk id="20" creationId="{D57A7003-BDF1-F21E-EB18-D55F408225B2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21" creationId="{04508E96-3743-D3F2-FCFD-A541920DF493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22" creationId="{6A4C1E1B-6218-FE2B-D55A-D1FD840984B7}"/>
          </ac:spMkLst>
        </pc:spChg>
        <pc:spChg chg="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23" creationId="{33B31B48-F2F5-A495-4E5F-32DC6F7C4E84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24" creationId="{07497BF5-0A00-8141-9340-0774770F6A1E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25" creationId="{4F4AC35A-DD1D-8023-DDD1-C35DB6C88F8A}"/>
          </ac:spMkLst>
        </pc:spChg>
        <pc:spChg chg="add del mod">
          <ac:chgData name="Jesús Alcalá" userId="bb6ba91b001233f7" providerId="LiveId" clId="{D50E7AA0-F4FA-426B-A0DC-0D5858CDE26C}" dt="2023-05-18T21:18:15.749" v="5924" actId="478"/>
          <ac:spMkLst>
            <pc:docMk/>
            <pc:sldMk cId="4245996954" sldId="383"/>
            <ac:spMk id="26" creationId="{95C78D96-4DBC-8ADA-FAF6-B4E2382A3323}"/>
          </ac:spMkLst>
        </pc:spChg>
        <pc:spChg chg="add del mod">
          <ac:chgData name="Jesús Alcalá" userId="bb6ba91b001233f7" providerId="LiveId" clId="{D50E7AA0-F4FA-426B-A0DC-0D5858CDE26C}" dt="2023-05-18T21:18:38.205" v="5951" actId="478"/>
          <ac:spMkLst>
            <pc:docMk/>
            <pc:sldMk cId="4245996954" sldId="383"/>
            <ac:spMk id="27" creationId="{98A8CE8F-9544-40F2-AB29-E766A65AB034}"/>
          </ac:spMkLst>
        </pc:spChg>
        <pc:spChg chg="add del mod">
          <ac:chgData name="Jesús Alcalá" userId="bb6ba91b001233f7" providerId="LiveId" clId="{D50E7AA0-F4FA-426B-A0DC-0D5858CDE26C}" dt="2023-05-18T21:17:52.450" v="5918"/>
          <ac:spMkLst>
            <pc:docMk/>
            <pc:sldMk cId="4245996954" sldId="383"/>
            <ac:spMk id="28" creationId="{463EC1F5-A653-5683-8637-6A993816D85C}"/>
          </ac:spMkLst>
        </pc:spChg>
        <pc:spChg chg="add del mod">
          <ac:chgData name="Jesús Alcalá" userId="bb6ba91b001233f7" providerId="LiveId" clId="{D50E7AA0-F4FA-426B-A0DC-0D5858CDE26C}" dt="2023-05-18T21:17:52.450" v="5918"/>
          <ac:spMkLst>
            <pc:docMk/>
            <pc:sldMk cId="4245996954" sldId="383"/>
            <ac:spMk id="29" creationId="{6375D577-8D91-8A1E-8A00-8A87D639E368}"/>
          </ac:spMkLst>
        </pc:spChg>
        <pc:spChg chg="add del mod">
          <ac:chgData name="Jesús Alcalá" userId="bb6ba91b001233f7" providerId="LiveId" clId="{D50E7AA0-F4FA-426B-A0DC-0D5858CDE26C}" dt="2023-05-18T21:17:52.450" v="5918"/>
          <ac:spMkLst>
            <pc:docMk/>
            <pc:sldMk cId="4245996954" sldId="383"/>
            <ac:spMk id="30" creationId="{D4635DDD-7E92-1045-FD84-FE64249946DC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31" creationId="{967BE154-F952-2F77-DE09-5489C7009FB8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32" creationId="{0173EB29-93BC-C39B-B08E-F8AB11105E9A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33" creationId="{1719510B-169B-D1C7-BEF4-05DC063BAF1A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34" creationId="{1A2F9A4D-0B54-D2FB-F6DF-1BAD77F374BE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35" creationId="{B81B20A8-5DCA-2A5F-CCBE-FDF7AB4E3F31}"/>
          </ac:spMkLst>
        </pc:spChg>
        <pc:spChg chg="add del mod">
          <ac:chgData name="Jesús Alcalá" userId="bb6ba91b001233f7" providerId="LiveId" clId="{D50E7AA0-F4FA-426B-A0DC-0D5858CDE26C}" dt="2023-05-18T21:17:46.763" v="5905"/>
          <ac:spMkLst>
            <pc:docMk/>
            <pc:sldMk cId="4245996954" sldId="383"/>
            <ac:spMk id="36" creationId="{13D3F5B5-150E-71D8-E873-CBE79DFEC3B8}"/>
          </ac:spMkLst>
        </pc:spChg>
        <pc:spChg chg="add del mod">
          <ac:chgData name="Jesús Alcalá" userId="bb6ba91b001233f7" providerId="LiveId" clId="{D50E7AA0-F4FA-426B-A0DC-0D5858CDE26C}" dt="2023-05-18T21:17:46.763" v="5905"/>
          <ac:spMkLst>
            <pc:docMk/>
            <pc:sldMk cId="4245996954" sldId="383"/>
            <ac:spMk id="37" creationId="{795AD802-62D6-2F65-9BDB-1D759A90627E}"/>
          </ac:spMkLst>
        </pc:spChg>
        <pc:spChg chg="add del mod">
          <ac:chgData name="Jesús Alcalá" userId="bb6ba91b001233f7" providerId="LiveId" clId="{D50E7AA0-F4FA-426B-A0DC-0D5858CDE26C}" dt="2023-05-18T21:17:46.763" v="5905"/>
          <ac:spMkLst>
            <pc:docMk/>
            <pc:sldMk cId="4245996954" sldId="383"/>
            <ac:spMk id="38" creationId="{D5E032AB-D192-C745-41BD-FE1A7BE1F6E5}"/>
          </ac:spMkLst>
        </pc:spChg>
        <pc:spChg chg="add del mod">
          <ac:chgData name="Jesús Alcalá" userId="bb6ba91b001233f7" providerId="LiveId" clId="{D50E7AA0-F4FA-426B-A0DC-0D5858CDE26C}" dt="2023-05-18T21:17:46.763" v="5905"/>
          <ac:spMkLst>
            <pc:docMk/>
            <pc:sldMk cId="4245996954" sldId="383"/>
            <ac:spMk id="39" creationId="{763F02C0-8E14-7847-4B79-B682480BF4D4}"/>
          </ac:spMkLst>
        </pc:spChg>
        <pc:spChg chg="add del mod">
          <ac:chgData name="Jesús Alcalá" userId="bb6ba91b001233f7" providerId="LiveId" clId="{D50E7AA0-F4FA-426B-A0DC-0D5858CDE26C}" dt="2023-05-18T21:17:46.763" v="5905"/>
          <ac:spMkLst>
            <pc:docMk/>
            <pc:sldMk cId="4245996954" sldId="383"/>
            <ac:spMk id="40" creationId="{A5118152-5634-0D0A-7C4A-F689AFE1DB9A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41" creationId="{63ECA52C-CB20-1706-84CC-5D74A2300235}"/>
          </ac:spMkLst>
        </pc:spChg>
        <pc:spChg chg="add del mod">
          <ac:chgData name="Jesús Alcalá" userId="bb6ba91b001233f7" providerId="LiveId" clId="{D50E7AA0-F4FA-426B-A0DC-0D5858CDE26C}" dt="2023-05-18T21:17:46.763" v="5905"/>
          <ac:spMkLst>
            <pc:docMk/>
            <pc:sldMk cId="4245996954" sldId="383"/>
            <ac:spMk id="42" creationId="{CA512F1E-9F18-C850-1F26-2A97BA57015A}"/>
          </ac:spMkLst>
        </pc:spChg>
        <pc:spChg chg="add del mod">
          <ac:chgData name="Jesús Alcalá" userId="bb6ba91b001233f7" providerId="LiveId" clId="{D50E7AA0-F4FA-426B-A0DC-0D5858CDE26C}" dt="2023-05-18T21:17:46.763" v="5905"/>
          <ac:spMkLst>
            <pc:docMk/>
            <pc:sldMk cId="4245996954" sldId="383"/>
            <ac:spMk id="43" creationId="{94F543D1-033A-9252-F8F9-D8C7FB629058}"/>
          </ac:spMkLst>
        </pc:spChg>
        <pc:spChg chg="add del mod">
          <ac:chgData name="Jesús Alcalá" userId="bb6ba91b001233f7" providerId="LiveId" clId="{D50E7AA0-F4FA-426B-A0DC-0D5858CDE26C}" dt="2023-05-18T21:17:46.763" v="5905"/>
          <ac:spMkLst>
            <pc:docMk/>
            <pc:sldMk cId="4245996954" sldId="383"/>
            <ac:spMk id="44" creationId="{A7DD81A0-D08B-5E0C-3B6B-FE026AECB582}"/>
          </ac:spMkLst>
        </pc:spChg>
        <pc:spChg chg="add del mod">
          <ac:chgData name="Jesús Alcalá" userId="bb6ba91b001233f7" providerId="LiveId" clId="{D50E7AA0-F4FA-426B-A0DC-0D5858CDE26C}" dt="2023-05-18T21:17:45.767" v="5903"/>
          <ac:spMkLst>
            <pc:docMk/>
            <pc:sldMk cId="4245996954" sldId="383"/>
            <ac:spMk id="45" creationId="{5A398782-AD77-9048-C5E0-221BC85B274A}"/>
          </ac:spMkLst>
        </pc:spChg>
        <pc:spChg chg="add del mod">
          <ac:chgData name="Jesús Alcalá" userId="bb6ba91b001233f7" providerId="LiveId" clId="{D50E7AA0-F4FA-426B-A0DC-0D5858CDE26C}" dt="2023-05-18T21:17:45.767" v="5903"/>
          <ac:spMkLst>
            <pc:docMk/>
            <pc:sldMk cId="4245996954" sldId="383"/>
            <ac:spMk id="46" creationId="{92D7C0F5-EAC8-0706-DBA5-893207D8D41E}"/>
          </ac:spMkLst>
        </pc:spChg>
        <pc:spChg chg="add del mod">
          <ac:chgData name="Jesús Alcalá" userId="bb6ba91b001233f7" providerId="LiveId" clId="{D50E7AA0-F4FA-426B-A0DC-0D5858CDE26C}" dt="2023-05-18T21:17:45.767" v="5903"/>
          <ac:spMkLst>
            <pc:docMk/>
            <pc:sldMk cId="4245996954" sldId="383"/>
            <ac:spMk id="47" creationId="{C05DE1B8-0209-1D98-2AE3-4B757A953D66}"/>
          </ac:spMkLst>
        </pc:spChg>
        <pc:spChg chg="add del mod">
          <ac:chgData name="Jesús Alcalá" userId="bb6ba91b001233f7" providerId="LiveId" clId="{D50E7AA0-F4FA-426B-A0DC-0D5858CDE26C}" dt="2023-05-18T21:17:45.767" v="5903"/>
          <ac:spMkLst>
            <pc:docMk/>
            <pc:sldMk cId="4245996954" sldId="383"/>
            <ac:spMk id="48" creationId="{ADE062BC-1332-F548-CE1C-2E97F5A0DA37}"/>
          </ac:spMkLst>
        </pc:spChg>
        <pc:spChg chg="add del mod">
          <ac:chgData name="Jesús Alcalá" userId="bb6ba91b001233f7" providerId="LiveId" clId="{D50E7AA0-F4FA-426B-A0DC-0D5858CDE26C}" dt="2023-05-18T21:17:45.767" v="5903"/>
          <ac:spMkLst>
            <pc:docMk/>
            <pc:sldMk cId="4245996954" sldId="383"/>
            <ac:spMk id="49" creationId="{7A580833-6AC4-DCD2-C4A0-9D03FAA4ACCA}"/>
          </ac:spMkLst>
        </pc:spChg>
        <pc:spChg chg="add del mod">
          <ac:chgData name="Jesús Alcalá" userId="bb6ba91b001233f7" providerId="LiveId" clId="{D50E7AA0-F4FA-426B-A0DC-0D5858CDE26C}" dt="2023-05-18T21:17:45.767" v="5903"/>
          <ac:spMkLst>
            <pc:docMk/>
            <pc:sldMk cId="4245996954" sldId="383"/>
            <ac:spMk id="50" creationId="{3C100F7C-24A0-0A2F-89CB-A85F13796016}"/>
          </ac:spMkLst>
        </pc:spChg>
        <pc:spChg chg="add del mod">
          <ac:chgData name="Jesús Alcalá" userId="bb6ba91b001233f7" providerId="LiveId" clId="{D50E7AA0-F4FA-426B-A0DC-0D5858CDE26C}" dt="2023-05-18T21:17:45.767" v="5903"/>
          <ac:spMkLst>
            <pc:docMk/>
            <pc:sldMk cId="4245996954" sldId="383"/>
            <ac:spMk id="51" creationId="{EFCC0E0B-7939-2760-588F-454DB6783536}"/>
          </ac:spMkLst>
        </pc:spChg>
        <pc:spChg chg="add del mod">
          <ac:chgData name="Jesús Alcalá" userId="bb6ba91b001233f7" providerId="LiveId" clId="{D50E7AA0-F4FA-426B-A0DC-0D5858CDE26C}" dt="2023-05-18T21:17:45.767" v="5903"/>
          <ac:spMkLst>
            <pc:docMk/>
            <pc:sldMk cId="4245996954" sldId="383"/>
            <ac:spMk id="52" creationId="{F80BE4B5-C733-7A61-A226-D78A6F36F073}"/>
          </ac:spMkLst>
        </pc:spChg>
        <pc:spChg chg="add del mod">
          <ac:chgData name="Jesús Alcalá" userId="bb6ba91b001233f7" providerId="LiveId" clId="{D50E7AA0-F4FA-426B-A0DC-0D5858CDE26C}" dt="2023-05-18T21:18:37.469" v="5950" actId="478"/>
          <ac:spMkLst>
            <pc:docMk/>
            <pc:sldMk cId="4245996954" sldId="383"/>
            <ac:spMk id="53" creationId="{C671AC5C-5698-43BD-ED4F-3C1CACD84563}"/>
          </ac:spMkLst>
        </pc:spChg>
        <pc:spChg chg="add del mod">
          <ac:chgData name="Jesús Alcalá" userId="bb6ba91b001233f7" providerId="LiveId" clId="{D50E7AA0-F4FA-426B-A0DC-0D5858CDE26C}" dt="2023-05-18T21:18:37.469" v="5950" actId="478"/>
          <ac:spMkLst>
            <pc:docMk/>
            <pc:sldMk cId="4245996954" sldId="383"/>
            <ac:spMk id="54" creationId="{3A0F545E-1169-1BC8-0216-BD4D48134423}"/>
          </ac:spMkLst>
        </pc:spChg>
        <pc:spChg chg="add del mod">
          <ac:chgData name="Jesús Alcalá" userId="bb6ba91b001233f7" providerId="LiveId" clId="{D50E7AA0-F4FA-426B-A0DC-0D5858CDE26C}" dt="2023-05-18T21:18:37.469" v="5950" actId="478"/>
          <ac:spMkLst>
            <pc:docMk/>
            <pc:sldMk cId="4245996954" sldId="383"/>
            <ac:spMk id="55" creationId="{B4F5C1DF-A349-6D69-4E36-0EAB2EBA2B12}"/>
          </ac:spMkLst>
        </pc:spChg>
        <pc:spChg chg="add del mod">
          <ac:chgData name="Jesús Alcalá" userId="bb6ba91b001233f7" providerId="LiveId" clId="{D50E7AA0-F4FA-426B-A0DC-0D5858CDE26C}" dt="2023-05-18T21:18:37.469" v="5950" actId="478"/>
          <ac:spMkLst>
            <pc:docMk/>
            <pc:sldMk cId="4245996954" sldId="383"/>
            <ac:spMk id="56" creationId="{BCA4B8F3-3D11-9834-B265-F863E64AB58F}"/>
          </ac:spMkLst>
        </pc:spChg>
        <pc:spChg chg="add del mod">
          <ac:chgData name="Jesús Alcalá" userId="bb6ba91b001233f7" providerId="LiveId" clId="{D50E7AA0-F4FA-426B-A0DC-0D5858CDE26C}" dt="2023-05-18T21:18:37.469" v="5950" actId="478"/>
          <ac:spMkLst>
            <pc:docMk/>
            <pc:sldMk cId="4245996954" sldId="383"/>
            <ac:spMk id="57" creationId="{26E270D0-4A66-F1AC-0C6A-86F784E591BA}"/>
          </ac:spMkLst>
        </pc:spChg>
        <pc:spChg chg="add del mod">
          <ac:chgData name="Jesús Alcalá" userId="bb6ba91b001233f7" providerId="LiveId" clId="{D50E7AA0-F4FA-426B-A0DC-0D5858CDE26C}" dt="2023-05-18T21:18:37.469" v="5950" actId="478"/>
          <ac:spMkLst>
            <pc:docMk/>
            <pc:sldMk cId="4245996954" sldId="383"/>
            <ac:spMk id="58" creationId="{B38659FD-56F6-6039-AC5F-8EC8AD501F14}"/>
          </ac:spMkLst>
        </pc:spChg>
        <pc:spChg chg="add del mod">
          <ac:chgData name="Jesús Alcalá" userId="bb6ba91b001233f7" providerId="LiveId" clId="{D50E7AA0-F4FA-426B-A0DC-0D5858CDE26C}" dt="2023-05-18T21:18:37.469" v="5950" actId="478"/>
          <ac:spMkLst>
            <pc:docMk/>
            <pc:sldMk cId="4245996954" sldId="383"/>
            <ac:spMk id="59" creationId="{5BD90675-FB40-5725-B8C0-AB22245BB700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60" creationId="{2C1D0385-4994-030D-EA99-C1E6055DC1EB}"/>
          </ac:spMkLst>
        </pc:spChg>
        <pc:spChg chg="add mod">
          <ac:chgData name="Jesús Alcalá" userId="bb6ba91b001233f7" providerId="LiveId" clId="{D50E7AA0-F4FA-426B-A0DC-0D5858CDE26C}" dt="2023-05-18T21:51:09.711" v="6691" actId="1076"/>
          <ac:spMkLst>
            <pc:docMk/>
            <pc:sldMk cId="4245996954" sldId="383"/>
            <ac:spMk id="1024" creationId="{FC666B65-0887-E2D2-5A0C-65746F871547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25" creationId="{86958EAF-3088-A755-7459-DBE93CA79C7E}"/>
          </ac:spMkLst>
        </pc:spChg>
        <pc:spChg chg="del">
          <ac:chgData name="Jesús Alcalá" userId="bb6ba91b001233f7" providerId="LiveId" clId="{D50E7AA0-F4FA-426B-A0DC-0D5858CDE26C}" dt="2023-05-18T21:07:18.957" v="5543" actId="478"/>
          <ac:spMkLst>
            <pc:docMk/>
            <pc:sldMk cId="4245996954" sldId="383"/>
            <ac:spMk id="1027" creationId="{8747F8DE-83AF-A011-402E-0FE62C3CE3CC}"/>
          </ac:spMkLst>
        </pc:spChg>
        <pc:spChg chg="add mod">
          <ac:chgData name="Jesús Alcalá" userId="bb6ba91b001233f7" providerId="LiveId" clId="{D50E7AA0-F4FA-426B-A0DC-0D5858CDE26C}" dt="2023-05-18T21:51:09.711" v="6691" actId="1076"/>
          <ac:spMkLst>
            <pc:docMk/>
            <pc:sldMk cId="4245996954" sldId="383"/>
            <ac:spMk id="1028" creationId="{EA9188AB-92A7-96EC-C096-899B85E555D2}"/>
          </ac:spMkLst>
        </pc:spChg>
        <pc:spChg chg="add mod">
          <ac:chgData name="Jesús Alcalá" userId="bb6ba91b001233f7" providerId="LiveId" clId="{D50E7AA0-F4FA-426B-A0DC-0D5858CDE26C}" dt="2023-05-18T21:53:09.311" v="6762" actId="207"/>
          <ac:spMkLst>
            <pc:docMk/>
            <pc:sldMk cId="4245996954" sldId="383"/>
            <ac:spMk id="1029" creationId="{08E7B28A-BC3C-F323-AAC6-40FA46C7B796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30" creationId="{D6D3DE81-F5BF-2942-3168-0E675E39DBCA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31" creationId="{EDC5D975-0A2B-F1DE-0C27-48121D620AB1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32" creationId="{43E2320C-667E-8BC7-0B91-CFEDBF2A1C72}"/>
          </ac:spMkLst>
        </pc:spChg>
        <pc:spChg chg="add mod">
          <ac:chgData name="Jesús Alcalá" userId="bb6ba91b001233f7" providerId="LiveId" clId="{D50E7AA0-F4FA-426B-A0DC-0D5858CDE26C}" dt="2023-05-18T21:53:09.311" v="6762" actId="207"/>
          <ac:spMkLst>
            <pc:docMk/>
            <pc:sldMk cId="4245996954" sldId="383"/>
            <ac:spMk id="1033" creationId="{4BE3DA4C-FA75-4979-6568-45666E877D02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1034" creationId="{F6464268-4493-77DB-D42D-193094CE3161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35" creationId="{B7438950-555E-B4C7-DD51-E5FF9894FF64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36" creationId="{337B7462-5393-C607-6BA2-CE269330E246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37" creationId="{D6D2989E-B231-52F2-221C-E8B864F3B43F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38" creationId="{95B12988-16B0-B913-5C51-F7B8481C8039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1039" creationId="{F0490AF4-ECAD-0B0B-D6EC-99DE83C54A99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1040" creationId="{439D9D99-0BC7-71D9-72AA-7EF4ABFCFBEF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1041" creationId="{CD24A264-AE31-6322-80BE-EE7F48E32637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1042" creationId="{26D7933D-8B17-B92F-83CC-14EB4E8960C1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1043" creationId="{D5801BA3-9082-8984-2AED-7CD51C5E5D19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44" creationId="{3AD28CFD-03DD-C519-71A7-4E0B66861B39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45" creationId="{9B7B08E8-0CD9-3DDF-0D69-A06DB340F8EC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46" creationId="{11AC148E-6F4D-A214-8021-94591D34D34A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47" creationId="{CB979C64-CC6D-B092-7431-E7E18EF297A8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1048" creationId="{9B21BB62-6E91-2FD2-8269-666CC4F93C3A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49" creationId="{3E70E0AB-86F8-FDB5-52EE-5779A01FD5FF}"/>
          </ac:spMkLst>
        </pc:spChg>
        <pc:spChg chg="add mod">
          <ac:chgData name="Jesús Alcalá" userId="bb6ba91b001233f7" providerId="LiveId" clId="{D50E7AA0-F4FA-426B-A0DC-0D5858CDE26C}" dt="2023-05-18T21:53:12.753" v="6763" actId="207"/>
          <ac:spMkLst>
            <pc:docMk/>
            <pc:sldMk cId="4245996954" sldId="383"/>
            <ac:spMk id="1050" creationId="{9F40AE0E-D955-DC9C-B25C-19454B5D07A2}"/>
          </ac:spMkLst>
        </pc:spChg>
        <pc:spChg chg="add mod">
          <ac:chgData name="Jesús Alcalá" userId="bb6ba91b001233f7" providerId="LiveId" clId="{D50E7AA0-F4FA-426B-A0DC-0D5858CDE26C}" dt="2023-05-18T21:51:09.711" v="6691" actId="1076"/>
          <ac:spMkLst>
            <pc:docMk/>
            <pc:sldMk cId="4245996954" sldId="383"/>
            <ac:spMk id="1051" creationId="{8A14BA4D-BAAD-8938-2976-403977D55901}"/>
          </ac:spMkLst>
        </pc:spChg>
        <pc:spChg chg="add mod">
          <ac:chgData name="Jesús Alcalá" userId="bb6ba91b001233f7" providerId="LiveId" clId="{D50E7AA0-F4FA-426B-A0DC-0D5858CDE26C}" dt="2023-05-18T21:51:09.711" v="6691" actId="1076"/>
          <ac:spMkLst>
            <pc:docMk/>
            <pc:sldMk cId="4245996954" sldId="383"/>
            <ac:spMk id="1052" creationId="{5EFE02D5-3F73-19CB-4B64-5832C00B9BB6}"/>
          </ac:spMkLst>
        </pc:spChg>
        <pc:spChg chg="add del mod">
          <ac:chgData name="Jesús Alcalá" userId="bb6ba91b001233f7" providerId="LiveId" clId="{D50E7AA0-F4FA-426B-A0DC-0D5858CDE26C}" dt="2023-05-18T21:46:35.939" v="6616" actId="478"/>
          <ac:spMkLst>
            <pc:docMk/>
            <pc:sldMk cId="4245996954" sldId="383"/>
            <ac:spMk id="1053" creationId="{38D9D52B-6558-337A-258F-697007AF5D92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1054" creationId="{F1055B77-E812-DDF2-1204-F65C9D0DE563}"/>
          </ac:spMkLst>
        </pc:spChg>
        <pc:spChg chg="add mod">
          <ac:chgData name="Jesús Alcalá" userId="bb6ba91b001233f7" providerId="LiveId" clId="{D50E7AA0-F4FA-426B-A0DC-0D5858CDE26C}" dt="2023-05-18T21:52:25.437" v="6735" actId="1037"/>
          <ac:spMkLst>
            <pc:docMk/>
            <pc:sldMk cId="4245996954" sldId="383"/>
            <ac:spMk id="1056" creationId="{BF2CDC1B-C295-1070-F03E-CC7AA40E3E04}"/>
          </ac:spMkLst>
        </pc:spChg>
        <pc:spChg chg="add mod">
          <ac:chgData name="Jesús Alcalá" userId="bb6ba91b001233f7" providerId="LiveId" clId="{D50E7AA0-F4FA-426B-A0DC-0D5858CDE26C}" dt="2023-05-18T21:52:25.437" v="6735" actId="1037"/>
          <ac:spMkLst>
            <pc:docMk/>
            <pc:sldMk cId="4245996954" sldId="383"/>
            <ac:spMk id="1057" creationId="{4A3BB3C4-1AC1-99C3-2400-5F9D17F4CDDA}"/>
          </ac:spMkLst>
        </pc:spChg>
        <pc:spChg chg="add mod">
          <ac:chgData name="Jesús Alcalá" userId="bb6ba91b001233f7" providerId="LiveId" clId="{D50E7AA0-F4FA-426B-A0DC-0D5858CDE26C}" dt="2023-05-18T21:52:25.437" v="6735" actId="1037"/>
          <ac:spMkLst>
            <pc:docMk/>
            <pc:sldMk cId="4245996954" sldId="383"/>
            <ac:spMk id="1058" creationId="{0BD09FCB-AF1C-AAE7-69C0-8207CC87441E}"/>
          </ac:spMkLst>
        </pc:spChg>
        <pc:spChg chg="del">
          <ac:chgData name="Jesús Alcalá" userId="bb6ba91b001233f7" providerId="LiveId" clId="{D50E7AA0-F4FA-426B-A0DC-0D5858CDE26C}" dt="2023-05-18T21:07:18.957" v="5543" actId="478"/>
          <ac:spMkLst>
            <pc:docMk/>
            <pc:sldMk cId="4245996954" sldId="383"/>
            <ac:spMk id="1059" creationId="{0F28AC8F-575A-FC6F-7540-4ACEBDB1EF37}"/>
          </ac:spMkLst>
        </pc:spChg>
        <pc:spChg chg="add mod">
          <ac:chgData name="Jesús Alcalá" userId="bb6ba91b001233f7" providerId="LiveId" clId="{D50E7AA0-F4FA-426B-A0DC-0D5858CDE26C}" dt="2023-05-18T21:52:34.762" v="6736" actId="108"/>
          <ac:spMkLst>
            <pc:docMk/>
            <pc:sldMk cId="4245996954" sldId="383"/>
            <ac:spMk id="1060" creationId="{BDF86DAE-B7CB-62A5-5435-DE9E93F0BE43}"/>
          </ac:spMkLst>
        </pc:spChg>
        <pc:spChg chg="add mod">
          <ac:chgData name="Jesús Alcalá" userId="bb6ba91b001233f7" providerId="LiveId" clId="{D50E7AA0-F4FA-426B-A0DC-0D5858CDE26C}" dt="2023-05-18T21:52:36.383" v="6741" actId="108"/>
          <ac:spMkLst>
            <pc:docMk/>
            <pc:sldMk cId="4245996954" sldId="383"/>
            <ac:spMk id="1061" creationId="{1AD07807-D5F4-47F4-02F4-7C85B562726B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62" creationId="{7E5A07AB-1A4F-D653-C1D9-3F0D4E57AF33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63" creationId="{A91665A2-52A6-5E15-0E36-8F1CFE01F7D7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64" creationId="{7525CF68-E0A4-405A-7210-918624E9ED23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65" creationId="{23CE9655-E2B3-3DA3-38BA-6B4CF4F5A344}"/>
          </ac:spMkLst>
        </pc:spChg>
        <pc:spChg chg="add mod">
          <ac:chgData name="Jesús Alcalá" userId="bb6ba91b001233f7" providerId="LiveId" clId="{D50E7AA0-F4FA-426B-A0DC-0D5858CDE26C}" dt="2023-05-18T21:52:36.697" v="6742" actId="108"/>
          <ac:spMkLst>
            <pc:docMk/>
            <pc:sldMk cId="4245996954" sldId="383"/>
            <ac:spMk id="1066" creationId="{575EC8FB-4DDD-4A4A-1BAC-3B571C7FD409}"/>
          </ac:spMkLst>
        </pc:spChg>
        <pc:spChg chg="add mod">
          <ac:chgData name="Jesús Alcalá" userId="bb6ba91b001233f7" providerId="LiveId" clId="{D50E7AA0-F4FA-426B-A0DC-0D5858CDE26C}" dt="2023-05-18T21:52:35.099" v="6737" actId="108"/>
          <ac:spMkLst>
            <pc:docMk/>
            <pc:sldMk cId="4245996954" sldId="383"/>
            <ac:spMk id="1067" creationId="{714A2010-B560-261A-9BE5-BBE46D4549F3}"/>
          </ac:spMkLst>
        </pc:spChg>
        <pc:spChg chg="add mod">
          <ac:chgData name="Jesús Alcalá" userId="bb6ba91b001233f7" providerId="LiveId" clId="{D50E7AA0-F4FA-426B-A0DC-0D5858CDE26C}" dt="2023-05-18T21:52:36.029" v="6740" actId="108"/>
          <ac:spMkLst>
            <pc:docMk/>
            <pc:sldMk cId="4245996954" sldId="383"/>
            <ac:spMk id="1068" creationId="{12A5115E-690E-5844-64D4-0C50C4684330}"/>
          </ac:spMkLst>
        </pc:spChg>
        <pc:spChg chg="add mod">
          <ac:chgData name="Jesús Alcalá" userId="bb6ba91b001233f7" providerId="LiveId" clId="{D50E7AA0-F4FA-426B-A0DC-0D5858CDE26C}" dt="2023-05-18T21:52:37.067" v="6743" actId="108"/>
          <ac:spMkLst>
            <pc:docMk/>
            <pc:sldMk cId="4245996954" sldId="383"/>
            <ac:spMk id="1072" creationId="{6A7E7BC5-1896-240C-9993-54795AEFA070}"/>
          </ac:spMkLst>
        </pc:spChg>
        <pc:spChg chg="add mod">
          <ac:chgData name="Jesús Alcalá" userId="bb6ba91b001233f7" providerId="LiveId" clId="{D50E7AA0-F4FA-426B-A0DC-0D5858CDE26C}" dt="2023-05-18T21:52:35.369" v="6738" actId="108"/>
          <ac:spMkLst>
            <pc:docMk/>
            <pc:sldMk cId="4245996954" sldId="383"/>
            <ac:spMk id="1073" creationId="{00F4D4E1-03A4-D57B-FEBA-E566869C3B0D}"/>
          </ac:spMkLst>
        </pc:spChg>
        <pc:spChg chg="add mod">
          <ac:chgData name="Jesús Alcalá" userId="bb6ba91b001233f7" providerId="LiveId" clId="{D50E7AA0-F4FA-426B-A0DC-0D5858CDE26C}" dt="2023-05-18T21:52:35.712" v="6739" actId="108"/>
          <ac:spMkLst>
            <pc:docMk/>
            <pc:sldMk cId="4245996954" sldId="383"/>
            <ac:spMk id="1074" creationId="{CD3007CB-9CA4-A117-ADD8-FC7287BB57F7}"/>
          </ac:spMkLst>
        </pc:spChg>
        <pc:spChg chg="add mod">
          <ac:chgData name="Jesús Alcalá" userId="bb6ba91b001233f7" providerId="LiveId" clId="{D50E7AA0-F4FA-426B-A0DC-0D5858CDE26C}" dt="2023-05-18T21:52:37.371" v="6744" actId="108"/>
          <ac:spMkLst>
            <pc:docMk/>
            <pc:sldMk cId="4245996954" sldId="383"/>
            <ac:spMk id="1075" creationId="{C686A590-52AC-6E5E-4E9B-09CAEA624B72}"/>
          </ac:spMkLst>
        </pc:spChg>
        <pc:spChg chg="add del mod">
          <ac:chgData name="Jesús Alcalá" userId="bb6ba91b001233f7" providerId="LiveId" clId="{D50E7AA0-F4FA-426B-A0DC-0D5858CDE26C}" dt="2023-05-18T21:52:04.906" v="6732" actId="478"/>
          <ac:spMkLst>
            <pc:docMk/>
            <pc:sldMk cId="4245996954" sldId="383"/>
            <ac:spMk id="1076" creationId="{D0361E7B-B762-09D4-1886-50AD120352E2}"/>
          </ac:spMkLst>
        </pc:spChg>
        <pc:spChg chg="add del mod">
          <ac:chgData name="Jesús Alcalá" userId="bb6ba91b001233f7" providerId="LiveId" clId="{D50E7AA0-F4FA-426B-A0DC-0D5858CDE26C}" dt="2023-05-18T21:52:04.906" v="6732" actId="478"/>
          <ac:spMkLst>
            <pc:docMk/>
            <pc:sldMk cId="4245996954" sldId="383"/>
            <ac:spMk id="1077" creationId="{188E2BB9-2A9A-454B-1DE5-4300A72C4FC1}"/>
          </ac:spMkLst>
        </pc:spChg>
        <pc:spChg chg="add del mod">
          <ac:chgData name="Jesús Alcalá" userId="bb6ba91b001233f7" providerId="LiveId" clId="{D50E7AA0-F4FA-426B-A0DC-0D5858CDE26C}" dt="2023-05-18T21:52:04.906" v="6732" actId="478"/>
          <ac:spMkLst>
            <pc:docMk/>
            <pc:sldMk cId="4245996954" sldId="383"/>
            <ac:spMk id="1078" creationId="{A71F81CC-7716-0919-4DEF-C7405334B392}"/>
          </ac:spMkLst>
        </pc:spChg>
        <pc:spChg chg="add mod">
          <ac:chgData name="Jesús Alcalá" userId="bb6ba91b001233f7" providerId="LiveId" clId="{D50E7AA0-F4FA-426B-A0DC-0D5858CDE26C}" dt="2023-05-18T21:52:43.826" v="6746" actId="20577"/>
          <ac:spMkLst>
            <pc:docMk/>
            <pc:sldMk cId="4245996954" sldId="383"/>
            <ac:spMk id="1079" creationId="{C6CDBA12-A374-9774-FE84-0303D2155349}"/>
          </ac:spMkLst>
        </pc:spChg>
        <pc:spChg chg="add mod">
          <ac:chgData name="Jesús Alcalá" userId="bb6ba91b001233f7" providerId="LiveId" clId="{D50E7AA0-F4FA-426B-A0DC-0D5858CDE26C}" dt="2023-05-18T21:52:47.657" v="6752" actId="20577"/>
          <ac:spMkLst>
            <pc:docMk/>
            <pc:sldMk cId="4245996954" sldId="383"/>
            <ac:spMk id="1080" creationId="{0B97A426-E7B0-A58F-822E-191488021A53}"/>
          </ac:spMkLst>
        </pc:spChg>
        <pc:spChg chg="add mod">
          <ac:chgData name="Jesús Alcalá" userId="bb6ba91b001233f7" providerId="LiveId" clId="{D50E7AA0-F4FA-426B-A0DC-0D5858CDE26C}" dt="2023-05-18T21:52:53.186" v="6758" actId="20577"/>
          <ac:spMkLst>
            <pc:docMk/>
            <pc:sldMk cId="4245996954" sldId="383"/>
            <ac:spMk id="1081" creationId="{808DA3BC-F1D4-1786-285E-63AEDDF78FD6}"/>
          </ac:spMkLst>
        </pc:spChg>
        <pc:spChg chg="add mod">
          <ac:chgData name="Jesús Alcalá" userId="bb6ba91b001233f7" providerId="LiveId" clId="{D50E7AA0-F4FA-426B-A0DC-0D5858CDE26C}" dt="2023-05-18T21:52:45.682" v="6748" actId="20577"/>
          <ac:spMkLst>
            <pc:docMk/>
            <pc:sldMk cId="4245996954" sldId="383"/>
            <ac:spMk id="1082" creationId="{92731816-DFB8-4BE8-E262-AA95E9EF16B6}"/>
          </ac:spMkLst>
        </pc:spChg>
        <pc:spChg chg="add mod">
          <ac:chgData name="Jesús Alcalá" userId="bb6ba91b001233f7" providerId="LiveId" clId="{D50E7AA0-F4FA-426B-A0DC-0D5858CDE26C}" dt="2023-05-18T21:52:48.394" v="6754" actId="20577"/>
          <ac:spMkLst>
            <pc:docMk/>
            <pc:sldMk cId="4245996954" sldId="383"/>
            <ac:spMk id="1083" creationId="{513745BA-3E60-F6DC-CD42-216EFF57AFFA}"/>
          </ac:spMkLst>
        </pc:spChg>
        <pc:spChg chg="add mod">
          <ac:chgData name="Jesús Alcalá" userId="bb6ba91b001233f7" providerId="LiveId" clId="{D50E7AA0-F4FA-426B-A0DC-0D5858CDE26C}" dt="2023-05-18T21:52:56.210" v="6759" actId="20577"/>
          <ac:spMkLst>
            <pc:docMk/>
            <pc:sldMk cId="4245996954" sldId="383"/>
            <ac:spMk id="1084" creationId="{EC5B42CA-43C4-E68A-8F38-10F8F12CB8BF}"/>
          </ac:spMkLst>
        </pc:spChg>
        <pc:spChg chg="add mod">
          <ac:chgData name="Jesús Alcalá" userId="bb6ba91b001233f7" providerId="LiveId" clId="{D50E7AA0-F4FA-426B-A0DC-0D5858CDE26C}" dt="2023-05-18T21:52:46.241" v="6750" actId="20577"/>
          <ac:spMkLst>
            <pc:docMk/>
            <pc:sldMk cId="4245996954" sldId="383"/>
            <ac:spMk id="1085" creationId="{266785B0-4764-C96D-A132-13D4E5B5362F}"/>
          </ac:spMkLst>
        </pc:spChg>
        <pc:spChg chg="add mod">
          <ac:chgData name="Jesús Alcalá" userId="bb6ba91b001233f7" providerId="LiveId" clId="{D50E7AA0-F4FA-426B-A0DC-0D5858CDE26C}" dt="2023-05-18T21:52:49.738" v="6756" actId="20577"/>
          <ac:spMkLst>
            <pc:docMk/>
            <pc:sldMk cId="4245996954" sldId="383"/>
            <ac:spMk id="1086" creationId="{4E6407B4-D5EF-C5FB-320D-B02A7E56A8A4}"/>
          </ac:spMkLst>
        </pc:spChg>
        <pc:spChg chg="add mod">
          <ac:chgData name="Jesús Alcalá" userId="bb6ba91b001233f7" providerId="LiveId" clId="{D50E7AA0-F4FA-426B-A0DC-0D5858CDE26C}" dt="2023-05-18T21:52:57.657" v="6761" actId="20577"/>
          <ac:spMkLst>
            <pc:docMk/>
            <pc:sldMk cId="4245996954" sldId="383"/>
            <ac:spMk id="1087" creationId="{5C887715-379F-39F5-83EF-345A33806A8E}"/>
          </ac:spMkLst>
        </pc:spChg>
        <pc:spChg chg="add mod">
          <ac:chgData name="Jesús Alcalá" userId="bb6ba91b001233f7" providerId="LiveId" clId="{D50E7AA0-F4FA-426B-A0DC-0D5858CDE26C}" dt="2023-05-18T22:08:54.451" v="7023"/>
          <ac:spMkLst>
            <pc:docMk/>
            <pc:sldMk cId="4245996954" sldId="383"/>
            <ac:spMk id="1088" creationId="{E69141E6-7951-A191-1F16-AA32CDA2F979}"/>
          </ac:spMkLst>
        </pc:spChg>
        <pc:spChg chg="add mod">
          <ac:chgData name="Jesús Alcalá" userId="bb6ba91b001233f7" providerId="LiveId" clId="{D50E7AA0-F4FA-426B-A0DC-0D5858CDE26C}" dt="2023-05-18T22:09:00.630" v="7024"/>
          <ac:spMkLst>
            <pc:docMk/>
            <pc:sldMk cId="4245996954" sldId="383"/>
            <ac:spMk id="1089" creationId="{F709D186-0DF9-E336-9212-5CC89606852E}"/>
          </ac:spMkLst>
        </pc:spChg>
        <pc:spChg chg="add mod">
          <ac:chgData name="Jesús Alcalá" userId="bb6ba91b001233f7" providerId="LiveId" clId="{D50E7AA0-F4FA-426B-A0DC-0D5858CDE26C}" dt="2023-05-18T22:09:06.137" v="7025"/>
          <ac:spMkLst>
            <pc:docMk/>
            <pc:sldMk cId="4245996954" sldId="383"/>
            <ac:spMk id="1090" creationId="{40AD0BE6-2374-65E3-8AF7-EE86FCFB40D8}"/>
          </ac:spMkLst>
        </pc:spChg>
        <pc:spChg chg="add mod">
          <ac:chgData name="Jesús Alcalá" userId="bb6ba91b001233f7" providerId="LiveId" clId="{D50E7AA0-F4FA-426B-A0DC-0D5858CDE26C}" dt="2023-05-18T23:08:17.179" v="9047" actId="1076"/>
          <ac:spMkLst>
            <pc:docMk/>
            <pc:sldMk cId="4245996954" sldId="383"/>
            <ac:spMk id="1091" creationId="{C0DAB055-0AD5-B328-8163-3A14664F5B19}"/>
          </ac:spMkLst>
        </pc:spChg>
        <pc:spChg chg="add mod">
          <ac:chgData name="Jesús Alcalá" userId="bb6ba91b001233f7" providerId="LiveId" clId="{D50E7AA0-F4FA-426B-A0DC-0D5858CDE26C}" dt="2023-05-18T23:08:17.179" v="9047" actId="1076"/>
          <ac:spMkLst>
            <pc:docMk/>
            <pc:sldMk cId="4245996954" sldId="383"/>
            <ac:spMk id="1092" creationId="{6A46AF20-9F2B-61F7-D09D-C4253EBE4319}"/>
          </ac:spMkLst>
        </pc:spChg>
        <pc:grpChg chg="del">
          <ac:chgData name="Jesús Alcalá" userId="bb6ba91b001233f7" providerId="LiveId" clId="{D50E7AA0-F4FA-426B-A0DC-0D5858CDE26C}" dt="2023-05-18T21:07:18.957" v="5543" actId="478"/>
          <ac:grpSpMkLst>
            <pc:docMk/>
            <pc:sldMk cId="4245996954" sldId="383"/>
            <ac:grpSpMk id="1071" creationId="{487FCCA7-FD23-0D22-A6CD-2628A25360F7}"/>
          </ac:grpSpMkLst>
        </pc:grpChg>
        <pc:picChg chg="add mod">
          <ac:chgData name="Jesús Alcalá" userId="bb6ba91b001233f7" providerId="LiveId" clId="{D50E7AA0-F4FA-426B-A0DC-0D5858CDE26C}" dt="2023-05-18T21:51:17.405" v="6709" actId="1037"/>
          <ac:picMkLst>
            <pc:docMk/>
            <pc:sldMk cId="4245996954" sldId="383"/>
            <ac:picMk id="61" creationId="{4885879A-3570-06B2-8B44-143A6CC742E0}"/>
          </ac:picMkLst>
        </pc:picChg>
        <pc:picChg chg="add mod">
          <ac:chgData name="Jesús Alcalá" userId="bb6ba91b001233f7" providerId="LiveId" clId="{D50E7AA0-F4FA-426B-A0DC-0D5858CDE26C}" dt="2023-05-18T21:51:17.405" v="6709" actId="1037"/>
          <ac:picMkLst>
            <pc:docMk/>
            <pc:sldMk cId="4245996954" sldId="383"/>
            <ac:picMk id="62" creationId="{D32FD827-F17C-02BD-6E95-3C80301C7C78}"/>
          </ac:picMkLst>
        </pc:picChg>
        <pc:picChg chg="add mod">
          <ac:chgData name="Jesús Alcalá" userId="bb6ba91b001233f7" providerId="LiveId" clId="{D50E7AA0-F4FA-426B-A0DC-0D5858CDE26C}" dt="2023-05-18T21:51:17.405" v="6709" actId="1037"/>
          <ac:picMkLst>
            <pc:docMk/>
            <pc:sldMk cId="4245996954" sldId="383"/>
            <ac:picMk id="63" creationId="{36ACA3C0-09B5-F62A-49D1-50DD530B860C}"/>
          </ac:picMkLst>
        </pc:picChg>
        <pc:picChg chg="add del mod">
          <ac:chgData name="Jesús Alcalá" userId="bb6ba91b001233f7" providerId="LiveId" clId="{D50E7AA0-F4FA-426B-A0DC-0D5858CDE26C}" dt="2023-05-18T21:48:49.872" v="6629" actId="478"/>
          <ac:picMkLst>
            <pc:docMk/>
            <pc:sldMk cId="4245996954" sldId="383"/>
            <ac:picMk id="1055" creationId="{D1FDB215-D187-D7A7-BD60-B79E3C01CF3D}"/>
          </ac:picMkLst>
        </pc:picChg>
        <pc:cxnChg chg="del">
          <ac:chgData name="Jesús Alcalá" userId="bb6ba91b001233f7" providerId="LiveId" clId="{D50E7AA0-F4FA-426B-A0DC-0D5858CDE26C}" dt="2023-05-18T21:07:17.397" v="5542" actId="478"/>
          <ac:cxnSpMkLst>
            <pc:docMk/>
            <pc:sldMk cId="4245996954" sldId="383"/>
            <ac:cxnSpMk id="10" creationId="{3DA1B2B1-B46F-FAD6-74A9-B5FA2005B817}"/>
          </ac:cxnSpMkLst>
        </pc:cxnChg>
      </pc:sldChg>
      <pc:sldChg chg="addSp delSp modSp add del mod">
        <pc:chgData name="Jesús Alcalá" userId="bb6ba91b001233f7" providerId="LiveId" clId="{D50E7AA0-F4FA-426B-A0DC-0D5858CDE26C}" dt="2023-05-18T21:20:28.976" v="5984" actId="47"/>
        <pc:sldMkLst>
          <pc:docMk/>
          <pc:sldMk cId="876400716" sldId="384"/>
        </pc:sldMkLst>
        <pc:spChg chg="add del mod">
          <ac:chgData name="Jesús Alcalá" userId="bb6ba91b001233f7" providerId="LiveId" clId="{D50E7AA0-F4FA-426B-A0DC-0D5858CDE26C}" dt="2023-05-18T21:12:44.346" v="5798" actId="21"/>
          <ac:spMkLst>
            <pc:docMk/>
            <pc:sldMk cId="876400716" sldId="384"/>
            <ac:spMk id="2" creationId="{07668ED9-1EA5-A3F8-4E71-BFAA6628FAC8}"/>
          </ac:spMkLst>
        </pc:spChg>
        <pc:spChg chg="add mod">
          <ac:chgData name="Jesús Alcalá" userId="bb6ba91b001233f7" providerId="LiveId" clId="{D50E7AA0-F4FA-426B-A0DC-0D5858CDE26C}" dt="2023-05-18T21:10:56.127" v="5712" actId="1076"/>
          <ac:spMkLst>
            <pc:docMk/>
            <pc:sldMk cId="876400716" sldId="384"/>
            <ac:spMk id="5" creationId="{49D98C33-A856-6E19-A36E-976E98D81D06}"/>
          </ac:spMkLst>
        </pc:spChg>
        <pc:spChg chg="add del mod">
          <ac:chgData name="Jesús Alcalá" userId="bb6ba91b001233f7" providerId="LiveId" clId="{D50E7AA0-F4FA-426B-A0DC-0D5858CDE26C}" dt="2023-05-18T21:11:17.263" v="5727" actId="478"/>
          <ac:spMkLst>
            <pc:docMk/>
            <pc:sldMk cId="876400716" sldId="384"/>
            <ac:spMk id="6" creationId="{885F4BFD-B047-6D8D-4B2A-67E9FF280307}"/>
          </ac:spMkLst>
        </pc:spChg>
        <pc:spChg chg="del">
          <ac:chgData name="Jesús Alcalá" userId="bb6ba91b001233f7" providerId="LiveId" clId="{D50E7AA0-F4FA-426B-A0DC-0D5858CDE26C}" dt="2023-05-18T21:10:30.681" v="5676" actId="478"/>
          <ac:spMkLst>
            <pc:docMk/>
            <pc:sldMk cId="876400716" sldId="384"/>
            <ac:spMk id="11" creationId="{CC1148C6-B0D7-E99B-9DC0-4ACE2F449C05}"/>
          </ac:spMkLst>
        </pc:spChg>
        <pc:spChg chg="del">
          <ac:chgData name="Jesús Alcalá" userId="bb6ba91b001233f7" providerId="LiveId" clId="{D50E7AA0-F4FA-426B-A0DC-0D5858CDE26C}" dt="2023-05-18T21:10:30.681" v="5676" actId="478"/>
          <ac:spMkLst>
            <pc:docMk/>
            <pc:sldMk cId="876400716" sldId="384"/>
            <ac:spMk id="12" creationId="{6C3F79CB-88B3-7983-0AE2-7944C3702E47}"/>
          </ac:spMkLst>
        </pc:spChg>
        <pc:spChg chg="del">
          <ac:chgData name="Jesús Alcalá" userId="bb6ba91b001233f7" providerId="LiveId" clId="{D50E7AA0-F4FA-426B-A0DC-0D5858CDE26C}" dt="2023-05-18T21:10:30.681" v="5676" actId="478"/>
          <ac:spMkLst>
            <pc:docMk/>
            <pc:sldMk cId="876400716" sldId="384"/>
            <ac:spMk id="13" creationId="{6D0C7EDC-9412-D9F6-97E7-AD1063CBB9C5}"/>
          </ac:spMkLst>
        </pc:spChg>
        <pc:spChg chg="add del mod">
          <ac:chgData name="Jesús Alcalá" userId="bb6ba91b001233f7" providerId="LiveId" clId="{D50E7AA0-F4FA-426B-A0DC-0D5858CDE26C}" dt="2023-05-18T21:12:44.346" v="5798" actId="21"/>
          <ac:spMkLst>
            <pc:docMk/>
            <pc:sldMk cId="876400716" sldId="384"/>
            <ac:spMk id="14" creationId="{9E92D2A6-DA02-3F4C-26DB-CD27DE12A6FD}"/>
          </ac:spMkLst>
        </pc:spChg>
        <pc:spChg chg="del">
          <ac:chgData name="Jesús Alcalá" userId="bb6ba91b001233f7" providerId="LiveId" clId="{D50E7AA0-F4FA-426B-A0DC-0D5858CDE26C}" dt="2023-05-18T21:10:30.681" v="5676" actId="478"/>
          <ac:spMkLst>
            <pc:docMk/>
            <pc:sldMk cId="876400716" sldId="384"/>
            <ac:spMk id="16" creationId="{C8CF60B1-2BD0-CB22-5970-F49792CBD493}"/>
          </ac:spMkLst>
        </pc:spChg>
        <pc:spChg chg="del">
          <ac:chgData name="Jesús Alcalá" userId="bb6ba91b001233f7" providerId="LiveId" clId="{D50E7AA0-F4FA-426B-A0DC-0D5858CDE26C}" dt="2023-05-18T21:12:15.293" v="5790" actId="478"/>
          <ac:spMkLst>
            <pc:docMk/>
            <pc:sldMk cId="876400716" sldId="384"/>
            <ac:spMk id="17" creationId="{460A0D8A-279C-0DDD-6605-495FACE69758}"/>
          </ac:spMkLst>
        </pc:spChg>
        <pc:spChg chg="del mod">
          <ac:chgData name="Jesús Alcalá" userId="bb6ba91b001233f7" providerId="LiveId" clId="{D50E7AA0-F4FA-426B-A0DC-0D5858CDE26C}" dt="2023-05-18T21:12:44.346" v="5798" actId="21"/>
          <ac:spMkLst>
            <pc:docMk/>
            <pc:sldMk cId="876400716" sldId="384"/>
            <ac:spMk id="18" creationId="{0EF1DF89-B6A3-A21F-9442-17C92055B5AF}"/>
          </ac:spMkLst>
        </pc:spChg>
        <pc:spChg chg="del mod">
          <ac:chgData name="Jesús Alcalá" userId="bb6ba91b001233f7" providerId="LiveId" clId="{D50E7AA0-F4FA-426B-A0DC-0D5858CDE26C}" dt="2023-05-18T21:10:50.239" v="5707" actId="478"/>
          <ac:spMkLst>
            <pc:docMk/>
            <pc:sldMk cId="876400716" sldId="384"/>
            <ac:spMk id="19" creationId="{07C9E6EA-FF5D-1BBA-FBC5-4BA93B04896F}"/>
          </ac:spMkLst>
        </pc:spChg>
        <pc:spChg chg="mod">
          <ac:chgData name="Jesús Alcalá" userId="bb6ba91b001233f7" providerId="LiveId" clId="{D50E7AA0-F4FA-426B-A0DC-0D5858CDE26C}" dt="2023-05-18T21:10:51.579" v="5709" actId="1076"/>
          <ac:spMkLst>
            <pc:docMk/>
            <pc:sldMk cId="876400716" sldId="384"/>
            <ac:spMk id="20" creationId="{D57A7003-BDF1-F21E-EB18-D55F408225B2}"/>
          </ac:spMkLst>
        </pc:spChg>
        <pc:spChg chg="del">
          <ac:chgData name="Jesús Alcalá" userId="bb6ba91b001233f7" providerId="LiveId" clId="{D50E7AA0-F4FA-426B-A0DC-0D5858CDE26C}" dt="2023-05-18T21:10:50.816" v="5708" actId="478"/>
          <ac:spMkLst>
            <pc:docMk/>
            <pc:sldMk cId="876400716" sldId="384"/>
            <ac:spMk id="23" creationId="{33B31B48-F2F5-A495-4E5F-32DC6F7C4E84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31" creationId="{967BE154-F952-2F77-DE09-5489C7009FB8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32" creationId="{0173EB29-93BC-C39B-B08E-F8AB11105E9A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33" creationId="{1719510B-169B-D1C7-BEF4-05DC063BAF1A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34" creationId="{1A2F9A4D-0B54-D2FB-F6DF-1BAD77F374BE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35" creationId="{B81B20A8-5DCA-2A5F-CCBE-FDF7AB4E3F31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41" creationId="{63ECA52C-CB20-1706-84CC-5D74A2300235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60" creationId="{2C1D0385-4994-030D-EA99-C1E6055DC1EB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25" creationId="{86958EAF-3088-A755-7459-DBE93CA79C7E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27" creationId="{8747F8DE-83AF-A011-402E-0FE62C3CE3CC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30" creationId="{D6D3DE81-F5BF-2942-3168-0E675E39DBCA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31" creationId="{EDC5D975-0A2B-F1DE-0C27-48121D620AB1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32" creationId="{43E2320C-667E-8BC7-0B91-CFEDBF2A1C72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35" creationId="{B7438950-555E-B4C7-DD51-E5FF9894FF64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36" creationId="{337B7462-5393-C607-6BA2-CE269330E246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37" creationId="{D6D2989E-B231-52F2-221C-E8B864F3B43F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38" creationId="{95B12988-16B0-B913-5C51-F7B8481C8039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44" creationId="{3AD28CFD-03DD-C519-71A7-4E0B66861B39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45" creationId="{9B7B08E8-0CD9-3DDF-0D69-A06DB340F8EC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46" creationId="{11AC148E-6F4D-A214-8021-94591D34D34A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47" creationId="{CB979C64-CC6D-B092-7431-E7E18EF297A8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49" creationId="{3E70E0AB-86F8-FDB5-52EE-5779A01FD5FF}"/>
          </ac:spMkLst>
        </pc:spChg>
        <pc:spChg chg="del">
          <ac:chgData name="Jesús Alcalá" userId="bb6ba91b001233f7" providerId="LiveId" clId="{D50E7AA0-F4FA-426B-A0DC-0D5858CDE26C}" dt="2023-05-18T21:10:30.681" v="5676" actId="478"/>
          <ac:spMkLst>
            <pc:docMk/>
            <pc:sldMk cId="876400716" sldId="384"/>
            <ac:spMk id="1059" creationId="{0F28AC8F-575A-FC6F-7540-4ACEBDB1EF37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62" creationId="{7E5A07AB-1A4F-D653-C1D9-3F0D4E57AF33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63" creationId="{A91665A2-52A6-5E15-0E36-8F1CFE01F7D7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64" creationId="{7525CF68-E0A4-405A-7210-918624E9ED23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65" creationId="{23CE9655-E2B3-3DA3-38BA-6B4CF4F5A344}"/>
          </ac:spMkLst>
        </pc:spChg>
        <pc:grpChg chg="del">
          <ac:chgData name="Jesús Alcalá" userId="bb6ba91b001233f7" providerId="LiveId" clId="{D50E7AA0-F4FA-426B-A0DC-0D5858CDE26C}" dt="2023-05-18T21:10:28.410" v="5675" actId="478"/>
          <ac:grpSpMkLst>
            <pc:docMk/>
            <pc:sldMk cId="876400716" sldId="384"/>
            <ac:grpSpMk id="1071" creationId="{487FCCA7-FD23-0D22-A6CD-2628A25360F7}"/>
          </ac:grpSpMkLst>
        </pc:grpChg>
        <pc:cxnChg chg="del">
          <ac:chgData name="Jesús Alcalá" userId="bb6ba91b001233f7" providerId="LiveId" clId="{D50E7AA0-F4FA-426B-A0DC-0D5858CDE26C}" dt="2023-05-18T21:10:30.681" v="5676" actId="478"/>
          <ac:cxnSpMkLst>
            <pc:docMk/>
            <pc:sldMk cId="876400716" sldId="384"/>
            <ac:cxnSpMk id="10" creationId="{3DA1B2B1-B46F-FAD6-74A9-B5FA2005B817}"/>
          </ac:cxnSpMkLst>
        </pc:cxnChg>
      </pc:sldChg>
      <pc:sldChg chg="addSp delSp modSp add mod">
        <pc:chgData name="Jesús Alcalá" userId="bb6ba91b001233f7" providerId="LiveId" clId="{D50E7AA0-F4FA-426B-A0DC-0D5858CDE26C}" dt="2023-05-19T21:37:12.760" v="11794" actId="478"/>
        <pc:sldMkLst>
          <pc:docMk/>
          <pc:sldMk cId="955829356" sldId="384"/>
        </pc:sldMkLst>
        <pc:spChg chg="mod">
          <ac:chgData name="Jesús Alcalá" userId="bb6ba91b001233f7" providerId="LiveId" clId="{D50E7AA0-F4FA-426B-A0DC-0D5858CDE26C}" dt="2023-05-18T21:31:14.430" v="6300" actId="1076"/>
          <ac:spMkLst>
            <pc:docMk/>
            <pc:sldMk cId="955829356" sldId="384"/>
            <ac:spMk id="2" creationId="{DF52B010-8B41-C584-2729-5CDDC46740CA}"/>
          </ac:spMkLst>
        </pc:spChg>
        <pc:spChg chg="mod">
          <ac:chgData name="Jesús Alcalá" userId="bb6ba91b001233f7" providerId="LiveId" clId="{D50E7AA0-F4FA-426B-A0DC-0D5858CDE26C}" dt="2023-05-18T22:04:44.435" v="6951" actId="1076"/>
          <ac:spMkLst>
            <pc:docMk/>
            <pc:sldMk cId="955829356" sldId="384"/>
            <ac:spMk id="3" creationId="{141AA93A-1D98-D3C4-86D8-1803754A20FE}"/>
          </ac:spMkLst>
        </pc:spChg>
        <pc:spChg chg="mod">
          <ac:chgData name="Jesús Alcalá" userId="bb6ba91b001233f7" providerId="LiveId" clId="{D50E7AA0-F4FA-426B-A0DC-0D5858CDE26C}" dt="2023-05-18T21:31:14.430" v="6300" actId="1076"/>
          <ac:spMkLst>
            <pc:docMk/>
            <pc:sldMk cId="955829356" sldId="384"/>
            <ac:spMk id="5" creationId="{BE2D1F9C-6A9A-AEBD-141D-430765D5BD57}"/>
          </ac:spMkLst>
        </pc:spChg>
        <pc:spChg chg="mod">
          <ac:chgData name="Jesús Alcalá" userId="bb6ba91b001233f7" providerId="LiveId" clId="{D50E7AA0-F4FA-426B-A0DC-0D5858CDE26C}" dt="2023-05-18T21:31:14.430" v="6300" actId="1076"/>
          <ac:spMkLst>
            <pc:docMk/>
            <pc:sldMk cId="955829356" sldId="384"/>
            <ac:spMk id="6" creationId="{AA7E6768-615B-A4C9-3616-3AAA9185EE20}"/>
          </ac:spMkLst>
        </pc:spChg>
        <pc:spChg chg="del">
          <ac:chgData name="Jesús Alcalá" userId="bb6ba91b001233f7" providerId="LiveId" clId="{D50E7AA0-F4FA-426B-A0DC-0D5858CDE26C}" dt="2023-05-18T22:08:25.387" v="7005" actId="478"/>
          <ac:spMkLst>
            <pc:docMk/>
            <pc:sldMk cId="955829356" sldId="384"/>
            <ac:spMk id="7" creationId="{C4F1DBC5-0633-F968-F07D-44E0133EE7BB}"/>
          </ac:spMkLst>
        </pc:spChg>
        <pc:spChg chg="del">
          <ac:chgData name="Jesús Alcalá" userId="bb6ba91b001233f7" providerId="LiveId" clId="{D50E7AA0-F4FA-426B-A0DC-0D5858CDE26C}" dt="2023-05-18T22:08:25.387" v="7005" actId="478"/>
          <ac:spMkLst>
            <pc:docMk/>
            <pc:sldMk cId="955829356" sldId="384"/>
            <ac:spMk id="8" creationId="{1A7AEDA2-6428-C451-8D78-DA2BE2A59112}"/>
          </ac:spMkLst>
        </pc:spChg>
        <pc:spChg chg="del">
          <ac:chgData name="Jesús Alcalá" userId="bb6ba91b001233f7" providerId="LiveId" clId="{D50E7AA0-F4FA-426B-A0DC-0D5858CDE26C}" dt="2023-05-18T22:08:25.387" v="7005" actId="478"/>
          <ac:spMkLst>
            <pc:docMk/>
            <pc:sldMk cId="955829356" sldId="384"/>
            <ac:spMk id="9" creationId="{07F74E2E-D218-BDEF-FFE3-25A095D8252F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" creationId="{9A2D022B-C47E-9748-0C36-6E3FD1E7E735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1" creationId="{AEAF3D16-B003-3B31-2A57-C0BA37533755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2" creationId="{C500F2FD-5D1A-F66F-40F2-72A785B95D0F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3" creationId="{74F46E43-B658-C7CC-B55A-25084A5EEEBD}"/>
          </ac:spMkLst>
        </pc:spChg>
        <pc:spChg chg="mod">
          <ac:chgData name="Jesús Alcalá" userId="bb6ba91b001233f7" providerId="LiveId" clId="{D50E7AA0-F4FA-426B-A0DC-0D5858CDE26C}" dt="2023-05-18T21:42:43.012" v="6535" actId="14100"/>
          <ac:spMkLst>
            <pc:docMk/>
            <pc:sldMk cId="955829356" sldId="384"/>
            <ac:spMk id="14" creationId="{5BE35BAE-4A9A-FF56-983F-91F4DD94E568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5" creationId="{21824FF9-422F-F73E-7730-E7FA4D514C86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6" creationId="{8FD5B905-C2B3-570B-B339-1D533D1FD765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7" creationId="{48B31914-6CD5-8BD2-A587-D852AB61818A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8" creationId="{5F882E8B-B22F-BF6D-F653-5CAB960DEFE2}"/>
          </ac:spMkLst>
        </pc:spChg>
        <pc:spChg chg="mod">
          <ac:chgData name="Jesús Alcalá" userId="bb6ba91b001233f7" providerId="LiveId" clId="{D50E7AA0-F4FA-426B-A0DC-0D5858CDE26C}" dt="2023-05-18T21:31:14.430" v="6300" actId="1076"/>
          <ac:spMkLst>
            <pc:docMk/>
            <pc:sldMk cId="955829356" sldId="384"/>
            <ac:spMk id="19" creationId="{07C9E6EA-FF5D-1BBA-FBC5-4BA93B04896F}"/>
          </ac:spMkLst>
        </pc:spChg>
        <pc:spChg chg="add mod">
          <ac:chgData name="Jesús Alcalá" userId="bb6ba91b001233f7" providerId="LiveId" clId="{D50E7AA0-F4FA-426B-A0DC-0D5858CDE26C}" dt="2023-05-18T21:31:14.430" v="6300" actId="1076"/>
          <ac:spMkLst>
            <pc:docMk/>
            <pc:sldMk cId="955829356" sldId="384"/>
            <ac:spMk id="20" creationId="{3E40AE5D-7B73-9B0E-B519-A74C833DFE79}"/>
          </ac:spMkLst>
        </pc:spChg>
        <pc:spChg chg="mod">
          <ac:chgData name="Jesús Alcalá" userId="bb6ba91b001233f7" providerId="LiveId" clId="{D50E7AA0-F4FA-426B-A0DC-0D5858CDE26C}" dt="2023-05-18T21:42:46.174" v="6536" actId="14100"/>
          <ac:spMkLst>
            <pc:docMk/>
            <pc:sldMk cId="955829356" sldId="384"/>
            <ac:spMk id="21" creationId="{04508E96-3743-D3F2-FCFD-A541920DF493}"/>
          </ac:spMkLst>
        </pc:spChg>
        <pc:spChg chg="mod">
          <ac:chgData name="Jesús Alcalá" userId="bb6ba91b001233f7" providerId="LiveId" clId="{D50E7AA0-F4FA-426B-A0DC-0D5858CDE26C}" dt="2023-05-18T21:42:53.985" v="6537" actId="14100"/>
          <ac:spMkLst>
            <pc:docMk/>
            <pc:sldMk cId="955829356" sldId="384"/>
            <ac:spMk id="22" creationId="{6A4C1E1B-6218-FE2B-D55A-D1FD840984B7}"/>
          </ac:spMkLst>
        </pc:spChg>
        <pc:spChg chg="mod">
          <ac:chgData name="Jesús Alcalá" userId="bb6ba91b001233f7" providerId="LiveId" clId="{D50E7AA0-F4FA-426B-A0DC-0D5858CDE26C}" dt="2023-05-18T21:31:19.320" v="6301" actId="14100"/>
          <ac:spMkLst>
            <pc:docMk/>
            <pc:sldMk cId="955829356" sldId="384"/>
            <ac:spMk id="23" creationId="{33B31B48-F2F5-A495-4E5F-32DC6F7C4E84}"/>
          </ac:spMkLst>
        </pc:spChg>
        <pc:spChg chg="mod">
          <ac:chgData name="Jesús Alcalá" userId="bb6ba91b001233f7" providerId="LiveId" clId="{D50E7AA0-F4FA-426B-A0DC-0D5858CDE26C}" dt="2023-05-18T21:42:53.985" v="6537" actId="14100"/>
          <ac:spMkLst>
            <pc:docMk/>
            <pc:sldMk cId="955829356" sldId="384"/>
            <ac:spMk id="24" creationId="{07497BF5-0A00-8141-9340-0774770F6A1E}"/>
          </ac:spMkLst>
        </pc:spChg>
        <pc:spChg chg="mod">
          <ac:chgData name="Jesús Alcalá" userId="bb6ba91b001233f7" providerId="LiveId" clId="{D50E7AA0-F4FA-426B-A0DC-0D5858CDE26C}" dt="2023-05-18T21:31:19.320" v="6301" actId="14100"/>
          <ac:spMkLst>
            <pc:docMk/>
            <pc:sldMk cId="955829356" sldId="384"/>
            <ac:spMk id="25" creationId="{4F4AC35A-DD1D-8023-DDD1-C35DB6C88F8A}"/>
          </ac:spMkLst>
        </pc:spChg>
        <pc:spChg chg="add mod">
          <ac:chgData name="Jesús Alcalá" userId="bb6ba91b001233f7" providerId="LiveId" clId="{D50E7AA0-F4FA-426B-A0DC-0D5858CDE26C}" dt="2023-05-18T21:31:14.430" v="6300" actId="1076"/>
          <ac:spMkLst>
            <pc:docMk/>
            <pc:sldMk cId="955829356" sldId="384"/>
            <ac:spMk id="26" creationId="{92DA9925-52FC-FE79-56A0-723683F2F2E4}"/>
          </ac:spMkLst>
        </pc:spChg>
        <pc:spChg chg="add mod">
          <ac:chgData name="Jesús Alcalá" userId="bb6ba91b001233f7" providerId="LiveId" clId="{D50E7AA0-F4FA-426B-A0DC-0D5858CDE26C}" dt="2023-05-18T21:31:14.430" v="6300" actId="1076"/>
          <ac:spMkLst>
            <pc:docMk/>
            <pc:sldMk cId="955829356" sldId="384"/>
            <ac:spMk id="27" creationId="{DFAA87E7-F130-CA60-C4BB-770E3548BEAB}"/>
          </ac:spMkLst>
        </pc:spChg>
        <pc:spChg chg="add mod">
          <ac:chgData name="Jesús Alcalá" userId="bb6ba91b001233f7" providerId="LiveId" clId="{D50E7AA0-F4FA-426B-A0DC-0D5858CDE26C}" dt="2023-05-18T21:42:53.985" v="6537" actId="14100"/>
          <ac:spMkLst>
            <pc:docMk/>
            <pc:sldMk cId="955829356" sldId="384"/>
            <ac:spMk id="28" creationId="{13DEFE7B-3C2C-0210-9616-A783F635E297}"/>
          </ac:spMkLst>
        </pc:spChg>
        <pc:spChg chg="add mod">
          <ac:chgData name="Jesús Alcalá" userId="bb6ba91b001233f7" providerId="LiveId" clId="{D50E7AA0-F4FA-426B-A0DC-0D5858CDE26C}" dt="2023-05-18T21:42:53.985" v="6537" actId="14100"/>
          <ac:spMkLst>
            <pc:docMk/>
            <pc:sldMk cId="955829356" sldId="384"/>
            <ac:spMk id="29" creationId="{EABA032A-BD10-A1DB-DAFC-51E261EF0DAE}"/>
          </ac:spMkLst>
        </pc:spChg>
        <pc:spChg chg="add mod">
          <ac:chgData name="Jesús Alcalá" userId="bb6ba91b001233f7" providerId="LiveId" clId="{D50E7AA0-F4FA-426B-A0DC-0D5858CDE26C}" dt="2023-05-18T21:42:53.985" v="6537" actId="14100"/>
          <ac:spMkLst>
            <pc:docMk/>
            <pc:sldMk cId="955829356" sldId="384"/>
            <ac:spMk id="30" creationId="{5A8BC77A-A152-81ED-1A1A-4236F163BEAB}"/>
          </ac:spMkLst>
        </pc:spChg>
        <pc:spChg chg="add mod">
          <ac:chgData name="Jesús Alcalá" userId="bb6ba91b001233f7" providerId="LiveId" clId="{D50E7AA0-F4FA-426B-A0DC-0D5858CDE26C}" dt="2023-05-18T21:31:19.320" v="6301" actId="14100"/>
          <ac:spMkLst>
            <pc:docMk/>
            <pc:sldMk cId="955829356" sldId="384"/>
            <ac:spMk id="31" creationId="{4C4D272F-B784-4647-109E-A78E8970218A}"/>
          </ac:spMkLst>
        </pc:spChg>
        <pc:spChg chg="add mod">
          <ac:chgData name="Jesús Alcalá" userId="bb6ba91b001233f7" providerId="LiveId" clId="{D50E7AA0-F4FA-426B-A0DC-0D5858CDE26C}" dt="2023-05-18T21:43:55.245" v="6545" actId="207"/>
          <ac:spMkLst>
            <pc:docMk/>
            <pc:sldMk cId="955829356" sldId="384"/>
            <ac:spMk id="32" creationId="{24F2553D-31EE-7768-E91F-566CCF01164E}"/>
          </ac:spMkLst>
        </pc:spChg>
        <pc:spChg chg="add mod">
          <ac:chgData name="Jesús Alcalá" userId="bb6ba91b001233f7" providerId="LiveId" clId="{D50E7AA0-F4FA-426B-A0DC-0D5858CDE26C}" dt="2023-05-18T21:43:55.245" v="6545" actId="207"/>
          <ac:spMkLst>
            <pc:docMk/>
            <pc:sldMk cId="955829356" sldId="384"/>
            <ac:spMk id="33" creationId="{36056520-75FE-1241-AB3B-9E6985BC7E5D}"/>
          </ac:spMkLst>
        </pc:spChg>
        <pc:spChg chg="add mod">
          <ac:chgData name="Jesús Alcalá" userId="bb6ba91b001233f7" providerId="LiveId" clId="{D50E7AA0-F4FA-426B-A0DC-0D5858CDE26C}" dt="2023-05-18T21:43:55.245" v="6545" actId="207"/>
          <ac:spMkLst>
            <pc:docMk/>
            <pc:sldMk cId="955829356" sldId="384"/>
            <ac:spMk id="34" creationId="{57E27D64-C3BF-90B4-3396-596A3496D2B5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35" creationId="{60722374-6542-85F7-9EDE-3FAFB89ECD9A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36" creationId="{BC8A7856-093E-F782-1F9C-ABFA9D88CCBE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37" creationId="{4AA7AEB3-64ED-EF35-4BA3-829C1B6A1C6F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38" creationId="{1708B535-3D88-B599-00DF-E729B4252686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39" creationId="{E2E3709A-C644-A948-ABA5-94BAE2D83174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40" creationId="{EEBF4BC5-11CC-B98C-1E20-65AAA0327CE7}"/>
          </ac:spMkLst>
        </pc:spChg>
        <pc:spChg chg="add mod">
          <ac:chgData name="Jesús Alcalá" userId="bb6ba91b001233f7" providerId="LiveId" clId="{D50E7AA0-F4FA-426B-A0DC-0D5858CDE26C}" dt="2023-05-18T21:31:14.430" v="6300" actId="1076"/>
          <ac:spMkLst>
            <pc:docMk/>
            <pc:sldMk cId="955829356" sldId="384"/>
            <ac:spMk id="41" creationId="{91BAC414-8E74-7F83-21CA-BD38F8C6FA99}"/>
          </ac:spMkLst>
        </pc:spChg>
        <pc:spChg chg="add mod">
          <ac:chgData name="Jesús Alcalá" userId="bb6ba91b001233f7" providerId="LiveId" clId="{D50E7AA0-F4FA-426B-A0DC-0D5858CDE26C}" dt="2023-05-18T21:31:14.430" v="6300" actId="1076"/>
          <ac:spMkLst>
            <pc:docMk/>
            <pc:sldMk cId="955829356" sldId="384"/>
            <ac:spMk id="42" creationId="{92BF9E39-0B29-0490-DBB1-A25E95B4F078}"/>
          </ac:spMkLst>
        </pc:spChg>
        <pc:spChg chg="add mod">
          <ac:chgData name="Jesús Alcalá" userId="bb6ba91b001233f7" providerId="LiveId" clId="{D50E7AA0-F4FA-426B-A0DC-0D5858CDE26C}" dt="2023-05-18T21:31:14.430" v="6300" actId="1076"/>
          <ac:spMkLst>
            <pc:docMk/>
            <pc:sldMk cId="955829356" sldId="384"/>
            <ac:spMk id="43" creationId="{2E994885-BF90-4BE3-7F22-ADB8226C4CBC}"/>
          </ac:spMkLst>
        </pc:spChg>
        <pc:spChg chg="add mod">
          <ac:chgData name="Jesús Alcalá" userId="bb6ba91b001233f7" providerId="LiveId" clId="{D50E7AA0-F4FA-426B-A0DC-0D5858CDE26C}" dt="2023-05-18T21:42:53.985" v="6537" actId="14100"/>
          <ac:spMkLst>
            <pc:docMk/>
            <pc:sldMk cId="955829356" sldId="384"/>
            <ac:spMk id="44" creationId="{3CA3FB64-643C-FA61-D353-F8792552153D}"/>
          </ac:spMkLst>
        </pc:spChg>
        <pc:spChg chg="add mod">
          <ac:chgData name="Jesús Alcalá" userId="bb6ba91b001233f7" providerId="LiveId" clId="{D50E7AA0-F4FA-426B-A0DC-0D5858CDE26C}" dt="2023-05-18T21:42:53.985" v="6537" actId="14100"/>
          <ac:spMkLst>
            <pc:docMk/>
            <pc:sldMk cId="955829356" sldId="384"/>
            <ac:spMk id="45" creationId="{5807F02C-7B57-A290-C329-693F19F6EBCD}"/>
          </ac:spMkLst>
        </pc:spChg>
        <pc:spChg chg="add mod">
          <ac:chgData name="Jesús Alcalá" userId="bb6ba91b001233f7" providerId="LiveId" clId="{D50E7AA0-F4FA-426B-A0DC-0D5858CDE26C}" dt="2023-05-18T21:42:53.985" v="6537" actId="14100"/>
          <ac:spMkLst>
            <pc:docMk/>
            <pc:sldMk cId="955829356" sldId="384"/>
            <ac:spMk id="46" creationId="{B5672249-20DC-C5FB-3488-C5261F8F5CBF}"/>
          </ac:spMkLst>
        </pc:spChg>
        <pc:spChg chg="add mod">
          <ac:chgData name="Jesús Alcalá" userId="bb6ba91b001233f7" providerId="LiveId" clId="{D50E7AA0-F4FA-426B-A0DC-0D5858CDE26C}" dt="2023-05-18T21:31:19.320" v="6301" actId="14100"/>
          <ac:spMkLst>
            <pc:docMk/>
            <pc:sldMk cId="955829356" sldId="384"/>
            <ac:spMk id="47" creationId="{F9AFCB47-3FA6-C9C8-7EA2-6FB916156BC2}"/>
          </ac:spMkLst>
        </pc:spChg>
        <pc:spChg chg="add mod">
          <ac:chgData name="Jesús Alcalá" userId="bb6ba91b001233f7" providerId="LiveId" clId="{D50E7AA0-F4FA-426B-A0DC-0D5858CDE26C}" dt="2023-05-18T21:44:40.542" v="6549" actId="207"/>
          <ac:spMkLst>
            <pc:docMk/>
            <pc:sldMk cId="955829356" sldId="384"/>
            <ac:spMk id="48" creationId="{CF3934E7-745C-1547-40F1-25DD6CDD880B}"/>
          </ac:spMkLst>
        </pc:spChg>
        <pc:spChg chg="add mod">
          <ac:chgData name="Jesús Alcalá" userId="bb6ba91b001233f7" providerId="LiveId" clId="{D50E7AA0-F4FA-426B-A0DC-0D5858CDE26C}" dt="2023-05-18T21:44:40.542" v="6549" actId="207"/>
          <ac:spMkLst>
            <pc:docMk/>
            <pc:sldMk cId="955829356" sldId="384"/>
            <ac:spMk id="49" creationId="{41117582-CC81-EC9F-86ED-6C117BC297E7}"/>
          </ac:spMkLst>
        </pc:spChg>
        <pc:spChg chg="add mod">
          <ac:chgData name="Jesús Alcalá" userId="bb6ba91b001233f7" providerId="LiveId" clId="{D50E7AA0-F4FA-426B-A0DC-0D5858CDE26C}" dt="2023-05-18T21:44:40.542" v="6549" actId="207"/>
          <ac:spMkLst>
            <pc:docMk/>
            <pc:sldMk cId="955829356" sldId="384"/>
            <ac:spMk id="50" creationId="{952E99ED-9002-B3F7-9189-E6D56D3396F0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51" creationId="{28D70626-E71F-9444-891B-4A358BE770D1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52" creationId="{ACB54A41-A183-D7B2-5CCB-D1114F9DFB62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53" creationId="{13E995F5-7166-9AB4-A6D2-F22631DADDD9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54" creationId="{4A56F965-803B-C937-5829-964C8D4C4372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55" creationId="{11F43F56-8158-D01D-118A-07E072DDD96D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56" creationId="{3E05E2C7-EC51-3875-88E1-796E66B8A9D9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57" creationId="{B4F62C3E-DD71-5F27-EAD7-3C02DD9F1F16}"/>
          </ac:spMkLst>
        </pc:spChg>
        <pc:spChg chg="add del mod">
          <ac:chgData name="Jesús Alcalá" userId="bb6ba91b001233f7" providerId="LiveId" clId="{D50E7AA0-F4FA-426B-A0DC-0D5858CDE26C}" dt="2023-05-18T21:29:14.956" v="6268" actId="478"/>
          <ac:spMkLst>
            <pc:docMk/>
            <pc:sldMk cId="955829356" sldId="384"/>
            <ac:spMk id="58" creationId="{726A8BC3-1DBD-E0F7-CBEE-F98132313EE5}"/>
          </ac:spMkLst>
        </pc:spChg>
        <pc:spChg chg="add del mod">
          <ac:chgData name="Jesús Alcalá" userId="bb6ba91b001233f7" providerId="LiveId" clId="{D50E7AA0-F4FA-426B-A0DC-0D5858CDE26C}" dt="2023-05-18T21:29:01.677" v="6262" actId="478"/>
          <ac:spMkLst>
            <pc:docMk/>
            <pc:sldMk cId="955829356" sldId="384"/>
            <ac:spMk id="59" creationId="{820D967C-04C7-5438-5E61-BF7D778D9D14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60" creationId="{D86DDDF5-EBFB-78C6-7592-BF2CD2278EB8}"/>
          </ac:spMkLst>
        </pc:spChg>
        <pc:spChg chg="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24" creationId="{FC666B65-0887-E2D2-5A0C-65746F871547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25" creationId="{38016D57-F515-13D0-D210-46091D3BEB27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27" creationId="{E530DAAF-F376-FD5F-4B4A-3CD3B8544C2E}"/>
          </ac:spMkLst>
        </pc:spChg>
        <pc:spChg chg="mod">
          <ac:chgData name="Jesús Alcalá" userId="bb6ba91b001233f7" providerId="LiveId" clId="{D50E7AA0-F4FA-426B-A0DC-0D5858CDE26C}" dt="2023-05-18T21:43:45.466" v="6544" actId="207"/>
          <ac:spMkLst>
            <pc:docMk/>
            <pc:sldMk cId="955829356" sldId="384"/>
            <ac:spMk id="1028" creationId="{EA9188AB-92A7-96EC-C096-899B85E555D2}"/>
          </ac:spMkLst>
        </pc:spChg>
        <pc:spChg chg="mod">
          <ac:chgData name="Jesús Alcalá" userId="bb6ba91b001233f7" providerId="LiveId" clId="{D50E7AA0-F4FA-426B-A0DC-0D5858CDE26C}" dt="2023-05-18T21:43:45.466" v="6544" actId="207"/>
          <ac:spMkLst>
            <pc:docMk/>
            <pc:sldMk cId="955829356" sldId="384"/>
            <ac:spMk id="1029" creationId="{08E7B28A-BC3C-F323-AAC6-40FA46C7B796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30" creationId="{2D61710F-E2E3-9827-8F01-4D753AA31B34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31" creationId="{8609C4C2-FED9-F41D-8123-0B689D52DD41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32" creationId="{F6254D82-1549-77A9-6AD9-5E745B664C61}"/>
          </ac:spMkLst>
        </pc:spChg>
        <pc:spChg chg="mod">
          <ac:chgData name="Jesús Alcalá" userId="bb6ba91b001233f7" providerId="LiveId" clId="{D50E7AA0-F4FA-426B-A0DC-0D5858CDE26C}" dt="2023-05-18T21:43:45.466" v="6544" actId="207"/>
          <ac:spMkLst>
            <pc:docMk/>
            <pc:sldMk cId="955829356" sldId="384"/>
            <ac:spMk id="1033" creationId="{4BE3DA4C-FA75-4979-6568-45666E877D02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34" creationId="{47B78EE5-B399-1D1F-036E-1926383480A4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35" creationId="{AADECBD1-B206-8CA8-72A4-D1558F41CC4F}"/>
          </ac:spMkLst>
        </pc:spChg>
        <pc:spChg chg="add del mod">
          <ac:chgData name="Jesús Alcalá" userId="bb6ba91b001233f7" providerId="LiveId" clId="{D50E7AA0-F4FA-426B-A0DC-0D5858CDE26C}" dt="2023-05-18T21:30:41.434" v="6293" actId="478"/>
          <ac:spMkLst>
            <pc:docMk/>
            <pc:sldMk cId="955829356" sldId="384"/>
            <ac:spMk id="1036" creationId="{09D5470C-7B36-4927-F43D-F596AA7BED09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37" creationId="{2E3EFF01-EFEC-DD3B-9D07-2D8ABD47BB7B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38" creationId="{FED8CA0C-E6B0-808C-8564-1456D179FA49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39" creationId="{03216193-0743-4E72-41E1-1EC8C5DCA570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40" creationId="{9212BE1D-8F99-9F24-1C49-56AFB27E61BE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41" creationId="{4F491467-A6D6-7AC1-8257-621C055B157A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42" creationId="{1DE41700-EC62-D213-D470-26D25D35A533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43" creationId="{47E45D6F-A4C7-5748-D7CA-61D58AF76FFD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44" creationId="{FEA766A3-4A04-F5A2-B3E1-4A01CC5A112A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45" creationId="{E907F0DC-25A3-E2BE-BB1F-B3F6C078D847}"/>
          </ac:spMkLst>
        </pc:spChg>
        <pc:spChg chg="add mod">
          <ac:chgData name="Jesús Alcalá" userId="bb6ba91b001233f7" providerId="LiveId" clId="{D50E7AA0-F4FA-426B-A0DC-0D5858CDE26C}" dt="2023-05-18T21:44:15.886" v="6546" actId="1076"/>
          <ac:spMkLst>
            <pc:docMk/>
            <pc:sldMk cId="955829356" sldId="384"/>
            <ac:spMk id="1046" creationId="{9E94E32B-408F-3B09-3C16-3950E2190F83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47" creationId="{FB581B8E-3FFE-42F6-EB1D-5C35FEB2DDE2}"/>
          </ac:spMkLst>
        </pc:spChg>
        <pc:spChg chg="add mod">
          <ac:chgData name="Jesús Alcalá" userId="bb6ba91b001233f7" providerId="LiveId" clId="{D50E7AA0-F4FA-426B-A0DC-0D5858CDE26C}" dt="2023-05-18T21:42:56.912" v="6538" actId="14100"/>
          <ac:spMkLst>
            <pc:docMk/>
            <pc:sldMk cId="955829356" sldId="384"/>
            <ac:spMk id="1048" creationId="{E756F751-E3BA-7C41-7964-B73A4BDD61A8}"/>
          </ac:spMkLst>
        </pc:spChg>
        <pc:spChg chg="add mod">
          <ac:chgData name="Jesús Alcalá" userId="bb6ba91b001233f7" providerId="LiveId" clId="{D50E7AA0-F4FA-426B-A0DC-0D5858CDE26C}" dt="2023-05-18T21:43:01.778" v="6540" actId="14100"/>
          <ac:spMkLst>
            <pc:docMk/>
            <pc:sldMk cId="955829356" sldId="384"/>
            <ac:spMk id="1049" creationId="{367A90FB-2C43-AC1A-2839-2C853A18DC7C}"/>
          </ac:spMkLst>
        </pc:spChg>
        <pc:spChg chg="add mod ord">
          <ac:chgData name="Jesús Alcalá" userId="bb6ba91b001233f7" providerId="LiveId" clId="{D50E7AA0-F4FA-426B-A0DC-0D5858CDE26C}" dt="2023-05-18T21:38:02.147" v="6517" actId="167"/>
          <ac:spMkLst>
            <pc:docMk/>
            <pc:sldMk cId="955829356" sldId="384"/>
            <ac:spMk id="1053" creationId="{33C66A6F-39FB-0688-1A00-44B83A7AE1EF}"/>
          </ac:spMkLst>
        </pc:spChg>
        <pc:spChg chg="add del mod">
          <ac:chgData name="Jesús Alcalá" userId="bb6ba91b001233f7" providerId="LiveId" clId="{D50E7AA0-F4FA-426B-A0DC-0D5858CDE26C}" dt="2023-05-19T21:37:12.760" v="11794" actId="478"/>
          <ac:spMkLst>
            <pc:docMk/>
            <pc:sldMk cId="955829356" sldId="384"/>
            <ac:spMk id="1054" creationId="{C9AC08D9-F76C-56AD-2DFC-EF7E9AE05A12}"/>
          </ac:spMkLst>
        </pc:spChg>
        <pc:spChg chg="add del mod">
          <ac:chgData name="Jesús Alcalá" userId="bb6ba91b001233f7" providerId="LiveId" clId="{D50E7AA0-F4FA-426B-A0DC-0D5858CDE26C}" dt="2023-05-19T21:37:12.760" v="11794" actId="478"/>
          <ac:spMkLst>
            <pc:docMk/>
            <pc:sldMk cId="955829356" sldId="384"/>
            <ac:spMk id="1055" creationId="{8004503E-3C7E-AB53-33B6-030C248D4E50}"/>
          </ac:spMkLst>
        </pc:spChg>
        <pc:spChg chg="add del mod">
          <ac:chgData name="Jesús Alcalá" userId="bb6ba91b001233f7" providerId="LiveId" clId="{D50E7AA0-F4FA-426B-A0DC-0D5858CDE26C}" dt="2023-05-19T21:37:12.760" v="11794" actId="478"/>
          <ac:spMkLst>
            <pc:docMk/>
            <pc:sldMk cId="955829356" sldId="384"/>
            <ac:spMk id="1056" creationId="{EA850646-CC93-8387-508E-0A4F563EFF59}"/>
          </ac:spMkLst>
        </pc:spChg>
        <pc:spChg chg="add del mod">
          <ac:chgData name="Jesús Alcalá" userId="bb6ba91b001233f7" providerId="LiveId" clId="{D50E7AA0-F4FA-426B-A0DC-0D5858CDE26C}" dt="2023-05-18T23:07:49.500" v="9041" actId="478"/>
          <ac:spMkLst>
            <pc:docMk/>
            <pc:sldMk cId="955829356" sldId="384"/>
            <ac:spMk id="1057" creationId="{26A61320-C89D-86D6-FBD2-02B22A77F83A}"/>
          </ac:spMkLst>
        </pc:spChg>
        <pc:spChg chg="add mod">
          <ac:chgData name="Jesús Alcalá" userId="bb6ba91b001233f7" providerId="LiveId" clId="{D50E7AA0-F4FA-426B-A0DC-0D5858CDE26C}" dt="2023-05-18T23:08:02.625" v="9045" actId="1076"/>
          <ac:spMkLst>
            <pc:docMk/>
            <pc:sldMk cId="955829356" sldId="384"/>
            <ac:spMk id="1058" creationId="{20E48304-A620-458F-F195-ED86F6E2B186}"/>
          </ac:spMkLst>
        </pc:spChg>
        <pc:spChg chg="add mod">
          <ac:chgData name="Jesús Alcalá" userId="bb6ba91b001233f7" providerId="LiveId" clId="{D50E7AA0-F4FA-426B-A0DC-0D5858CDE26C}" dt="2023-05-18T23:07:57.009" v="9044" actId="14100"/>
          <ac:spMkLst>
            <pc:docMk/>
            <pc:sldMk cId="955829356" sldId="384"/>
            <ac:spMk id="1059" creationId="{430E62FE-AC26-B037-0CFA-4639E4F6EE6D}"/>
          </ac:spMkLst>
        </pc:spChg>
        <pc:picChg chg="del">
          <ac:chgData name="Jesús Alcalá" userId="bb6ba91b001233f7" providerId="LiveId" clId="{D50E7AA0-F4FA-426B-A0DC-0D5858CDE26C}" dt="2023-05-18T21:24:09.548" v="6071" actId="478"/>
          <ac:picMkLst>
            <pc:docMk/>
            <pc:sldMk cId="955829356" sldId="384"/>
            <ac:picMk id="61" creationId="{4885879A-3570-06B2-8B44-143A6CC742E0}"/>
          </ac:picMkLst>
        </pc:picChg>
        <pc:picChg chg="del">
          <ac:chgData name="Jesús Alcalá" userId="bb6ba91b001233f7" providerId="LiveId" clId="{D50E7AA0-F4FA-426B-A0DC-0D5858CDE26C}" dt="2023-05-18T21:24:09.860" v="6072" actId="478"/>
          <ac:picMkLst>
            <pc:docMk/>
            <pc:sldMk cId="955829356" sldId="384"/>
            <ac:picMk id="62" creationId="{D32FD827-F17C-02BD-6E95-3C80301C7C78}"/>
          </ac:picMkLst>
        </pc:picChg>
        <pc:picChg chg="del">
          <ac:chgData name="Jesús Alcalá" userId="bb6ba91b001233f7" providerId="LiveId" clId="{D50E7AA0-F4FA-426B-A0DC-0D5858CDE26C}" dt="2023-05-18T21:24:10.228" v="6073" actId="478"/>
          <ac:picMkLst>
            <pc:docMk/>
            <pc:sldMk cId="955829356" sldId="384"/>
            <ac:picMk id="63" creationId="{36ACA3C0-09B5-F62A-49D1-50DD530B860C}"/>
          </ac:picMkLst>
        </pc:picChg>
        <pc:picChg chg="add mod">
          <ac:chgData name="Jesús Alcalá" userId="bb6ba91b001233f7" providerId="LiveId" clId="{D50E7AA0-F4FA-426B-A0DC-0D5858CDE26C}" dt="2023-05-18T21:37:12.997" v="6512" actId="1036"/>
          <ac:picMkLst>
            <pc:docMk/>
            <pc:sldMk cId="955829356" sldId="384"/>
            <ac:picMk id="1050" creationId="{CFB2C20C-9D03-19D4-2478-D7EC67AB4BA8}"/>
          </ac:picMkLst>
        </pc:picChg>
        <pc:picChg chg="add mod">
          <ac:chgData name="Jesús Alcalá" userId="bb6ba91b001233f7" providerId="LiveId" clId="{D50E7AA0-F4FA-426B-A0DC-0D5858CDE26C}" dt="2023-05-18T21:37:12.997" v="6512" actId="1036"/>
          <ac:picMkLst>
            <pc:docMk/>
            <pc:sldMk cId="955829356" sldId="384"/>
            <ac:picMk id="1051" creationId="{A223C26C-1542-00F3-190C-5D4F454CD5F8}"/>
          </ac:picMkLst>
        </pc:picChg>
        <pc:picChg chg="add mod">
          <ac:chgData name="Jesús Alcalá" userId="bb6ba91b001233f7" providerId="LiveId" clId="{D50E7AA0-F4FA-426B-A0DC-0D5858CDE26C}" dt="2023-05-18T21:37:12.997" v="6512" actId="1036"/>
          <ac:picMkLst>
            <pc:docMk/>
            <pc:sldMk cId="955829356" sldId="384"/>
            <ac:picMk id="1052" creationId="{B76DB1F3-97D7-1284-F582-7F42CAA58B95}"/>
          </ac:picMkLst>
        </pc:picChg>
      </pc:sldChg>
      <pc:sldChg chg="addSp delSp modSp add mod modShow">
        <pc:chgData name="Jesús Alcalá" userId="bb6ba91b001233f7" providerId="LiveId" clId="{D50E7AA0-F4FA-426B-A0DC-0D5858CDE26C}" dt="2023-05-19T21:37:27.428" v="11797" actId="108"/>
        <pc:sldMkLst>
          <pc:docMk/>
          <pc:sldMk cId="178768413" sldId="385"/>
        </pc:sldMkLst>
        <pc:spChg chg="add mod">
          <ac:chgData name="Jesús Alcalá" userId="bb6ba91b001233f7" providerId="LiveId" clId="{D50E7AA0-F4FA-426B-A0DC-0D5858CDE26C}" dt="2023-05-19T21:37:18.499" v="11795" actId="108"/>
          <ac:spMkLst>
            <pc:docMk/>
            <pc:sldMk cId="178768413" sldId="385"/>
            <ac:spMk id="2" creationId="{A4A43193-1846-D180-8617-ECE9C00A8FDA}"/>
          </ac:spMkLst>
        </pc:spChg>
        <pc:spChg chg="mod">
          <ac:chgData name="Jesús Alcalá" userId="bb6ba91b001233f7" providerId="LiveId" clId="{D50E7AA0-F4FA-426B-A0DC-0D5858CDE26C}" dt="2023-05-19T21:29:09.300" v="11695" actId="20577"/>
          <ac:spMkLst>
            <pc:docMk/>
            <pc:sldMk cId="178768413" sldId="385"/>
            <ac:spMk id="3" creationId="{141AA93A-1D98-D3C4-86D8-1803754A20FE}"/>
          </ac:spMkLst>
        </pc:spChg>
        <pc:spChg chg="del">
          <ac:chgData name="Jesús Alcalá" userId="bb6ba91b001233f7" providerId="LiveId" clId="{D50E7AA0-F4FA-426B-A0DC-0D5858CDE26C}" dt="2023-05-18T22:08:29.819" v="7007" actId="478"/>
          <ac:spMkLst>
            <pc:docMk/>
            <pc:sldMk cId="178768413" sldId="385"/>
            <ac:spMk id="7" creationId="{C4F1DBC5-0633-F968-F07D-44E0133EE7BB}"/>
          </ac:spMkLst>
        </pc:spChg>
        <pc:spChg chg="del">
          <ac:chgData name="Jesús Alcalá" userId="bb6ba91b001233f7" providerId="LiveId" clId="{D50E7AA0-F4FA-426B-A0DC-0D5858CDE26C}" dt="2023-05-18T22:08:29.819" v="7007" actId="478"/>
          <ac:spMkLst>
            <pc:docMk/>
            <pc:sldMk cId="178768413" sldId="385"/>
            <ac:spMk id="8" creationId="{1A7AEDA2-6428-C451-8D78-DA2BE2A59112}"/>
          </ac:spMkLst>
        </pc:spChg>
        <pc:spChg chg="del">
          <ac:chgData name="Jesús Alcalá" userId="bb6ba91b001233f7" providerId="LiveId" clId="{D50E7AA0-F4FA-426B-A0DC-0D5858CDE26C}" dt="2023-05-18T22:08:29.819" v="7007" actId="478"/>
          <ac:spMkLst>
            <pc:docMk/>
            <pc:sldMk cId="178768413" sldId="385"/>
            <ac:spMk id="9" creationId="{07F74E2E-D218-BDEF-FFE3-25A095D8252F}"/>
          </ac:spMkLst>
        </pc:spChg>
        <pc:spChg chg="add mod">
          <ac:chgData name="Jesús Alcalá" userId="bb6ba91b001233f7" providerId="LiveId" clId="{D50E7AA0-F4FA-426B-A0DC-0D5858CDE26C}" dt="2023-05-18T22:09:15.977" v="7026"/>
          <ac:spMkLst>
            <pc:docMk/>
            <pc:sldMk cId="178768413" sldId="385"/>
            <ac:spMk id="10" creationId="{28FC8C6E-2DA7-25C7-85B3-D11D1D120E78}"/>
          </ac:spMkLst>
        </pc:spChg>
        <pc:spChg chg="add mod">
          <ac:chgData name="Jesús Alcalá" userId="bb6ba91b001233f7" providerId="LiveId" clId="{D50E7AA0-F4FA-426B-A0DC-0D5858CDE26C}" dt="2023-05-19T21:37:27.428" v="11797" actId="108"/>
          <ac:spMkLst>
            <pc:docMk/>
            <pc:sldMk cId="178768413" sldId="385"/>
            <ac:spMk id="11" creationId="{B6C992C6-73AB-6939-3F54-B7AA5659C911}"/>
          </ac:spMkLst>
        </pc:spChg>
        <pc:spChg chg="add mod">
          <ac:chgData name="Jesús Alcalá" userId="bb6ba91b001233f7" providerId="LiveId" clId="{D50E7AA0-F4FA-426B-A0DC-0D5858CDE26C}" dt="2023-05-18T23:08:23.513" v="9048"/>
          <ac:spMkLst>
            <pc:docMk/>
            <pc:sldMk cId="178768413" sldId="385"/>
            <ac:spMk id="12" creationId="{AF83EF86-4F5F-6BA4-85E2-6C06059394B5}"/>
          </ac:spMkLst>
        </pc:spChg>
        <pc:spChg chg="add mod">
          <ac:chgData name="Jesús Alcalá" userId="bb6ba91b001233f7" providerId="LiveId" clId="{D50E7AA0-F4FA-426B-A0DC-0D5858CDE26C}" dt="2023-05-18T23:08:23.513" v="9048"/>
          <ac:spMkLst>
            <pc:docMk/>
            <pc:sldMk cId="178768413" sldId="385"/>
            <ac:spMk id="13" creationId="{DC577D57-99D2-9F97-CCC2-A4AA890AC86E}"/>
          </ac:spMkLst>
        </pc:spChg>
        <pc:picChg chg="add del mod">
          <ac:chgData name="Jesús Alcalá" userId="bb6ba91b001233f7" providerId="LiveId" clId="{D50E7AA0-F4FA-426B-A0DC-0D5858CDE26C}" dt="2023-05-18T21:56:51.437" v="6786" actId="14826"/>
          <ac:picMkLst>
            <pc:docMk/>
            <pc:sldMk cId="178768413" sldId="385"/>
            <ac:picMk id="62" creationId="{D32FD827-F17C-02BD-6E95-3C80301C7C78}"/>
          </ac:picMkLst>
        </pc:picChg>
        <pc:picChg chg="add del mod">
          <ac:chgData name="Jesús Alcalá" userId="bb6ba91b001233f7" providerId="LiveId" clId="{D50E7AA0-F4FA-426B-A0DC-0D5858CDE26C}" dt="2023-05-18T21:57:09.321" v="6789" actId="14826"/>
          <ac:picMkLst>
            <pc:docMk/>
            <pc:sldMk cId="178768413" sldId="385"/>
            <ac:picMk id="63" creationId="{36ACA3C0-09B5-F62A-49D1-50DD530B860C}"/>
          </ac:picMkLst>
        </pc:picChg>
        <pc:picChg chg="add del mod">
          <ac:chgData name="Jesús Alcalá" userId="bb6ba91b001233f7" providerId="LiveId" clId="{D50E7AA0-F4FA-426B-A0DC-0D5858CDE26C}" dt="2023-05-18T21:56:54.852" v="6787" actId="478"/>
          <ac:picMkLst>
            <pc:docMk/>
            <pc:sldMk cId="178768413" sldId="385"/>
            <ac:picMk id="8194" creationId="{7D3A9E96-14B1-1C48-CD2C-210E83381F8F}"/>
          </ac:picMkLst>
        </pc:picChg>
        <pc:picChg chg="add del">
          <ac:chgData name="Jesús Alcalá" userId="bb6ba91b001233f7" providerId="LiveId" clId="{D50E7AA0-F4FA-426B-A0DC-0D5858CDE26C}" dt="2023-05-18T21:57:10.683" v="6790" actId="478"/>
          <ac:picMkLst>
            <pc:docMk/>
            <pc:sldMk cId="178768413" sldId="385"/>
            <ac:picMk id="8196" creationId="{BB3BD14A-EAC9-D830-309E-ABF7307FD135}"/>
          </ac:picMkLst>
        </pc:picChg>
      </pc:sldChg>
      <pc:sldChg chg="addSp delSp modSp add mod">
        <pc:chgData name="Jesús Alcalá" userId="bb6ba91b001233f7" providerId="LiveId" clId="{D50E7AA0-F4FA-426B-A0DC-0D5858CDE26C}" dt="2023-05-19T21:37:10.696" v="11793" actId="478"/>
        <pc:sldMkLst>
          <pc:docMk/>
          <pc:sldMk cId="2395668505" sldId="386"/>
        </pc:sldMkLst>
        <pc:spChg chg="add del">
          <ac:chgData name="Jesús Alcalá" userId="bb6ba91b001233f7" providerId="LiveId" clId="{D50E7AA0-F4FA-426B-A0DC-0D5858CDE26C}" dt="2023-05-18T22:00:51.518" v="6819" actId="478"/>
          <ac:spMkLst>
            <pc:docMk/>
            <pc:sldMk cId="2395668505" sldId="386"/>
            <ac:spMk id="2" creationId="{DF52B010-8B41-C584-2729-5CDDC46740CA}"/>
          </ac:spMkLst>
        </pc:spChg>
        <pc:spChg chg="mod">
          <ac:chgData name="Jesús Alcalá" userId="bb6ba91b001233f7" providerId="LiveId" clId="{D50E7AA0-F4FA-426B-A0DC-0D5858CDE26C}" dt="2023-05-18T22:07:48.892" v="6991" actId="20577"/>
          <ac:spMkLst>
            <pc:docMk/>
            <pc:sldMk cId="2395668505" sldId="386"/>
            <ac:spMk id="3" creationId="{141AA93A-1D98-D3C4-86D8-1803754A20FE}"/>
          </ac:spMkLst>
        </pc:spChg>
        <pc:spChg chg="add del">
          <ac:chgData name="Jesús Alcalá" userId="bb6ba91b001233f7" providerId="LiveId" clId="{D50E7AA0-F4FA-426B-A0DC-0D5858CDE26C}" dt="2023-05-18T22:00:51.518" v="6819" actId="478"/>
          <ac:spMkLst>
            <pc:docMk/>
            <pc:sldMk cId="2395668505" sldId="386"/>
            <ac:spMk id="5" creationId="{BE2D1F9C-6A9A-AEBD-141D-430765D5BD57}"/>
          </ac:spMkLst>
        </pc:spChg>
        <pc:spChg chg="add del">
          <ac:chgData name="Jesús Alcalá" userId="bb6ba91b001233f7" providerId="LiveId" clId="{D50E7AA0-F4FA-426B-A0DC-0D5858CDE26C}" dt="2023-05-18T22:00:51.518" v="6819" actId="478"/>
          <ac:spMkLst>
            <pc:docMk/>
            <pc:sldMk cId="2395668505" sldId="386"/>
            <ac:spMk id="6" creationId="{AA7E6768-615B-A4C9-3616-3AAA9185EE20}"/>
          </ac:spMkLst>
        </pc:spChg>
        <pc:spChg chg="del">
          <ac:chgData name="Jesús Alcalá" userId="bb6ba91b001233f7" providerId="LiveId" clId="{D50E7AA0-F4FA-426B-A0DC-0D5858CDE26C}" dt="2023-05-19T21:37:10.696" v="11793" actId="478"/>
          <ac:spMkLst>
            <pc:docMk/>
            <pc:sldMk cId="2395668505" sldId="386"/>
            <ac:spMk id="7" creationId="{C4F1DBC5-0633-F968-F07D-44E0133EE7BB}"/>
          </ac:spMkLst>
        </pc:spChg>
        <pc:spChg chg="del mod">
          <ac:chgData name="Jesús Alcalá" userId="bb6ba91b001233f7" providerId="LiveId" clId="{D50E7AA0-F4FA-426B-A0DC-0D5858CDE26C}" dt="2023-05-19T21:37:10.696" v="11793" actId="478"/>
          <ac:spMkLst>
            <pc:docMk/>
            <pc:sldMk cId="2395668505" sldId="386"/>
            <ac:spMk id="8" creationId="{1A7AEDA2-6428-C451-8D78-DA2BE2A59112}"/>
          </ac:spMkLst>
        </pc:spChg>
        <pc:spChg chg="del mod">
          <ac:chgData name="Jesús Alcalá" userId="bb6ba91b001233f7" providerId="LiveId" clId="{D50E7AA0-F4FA-426B-A0DC-0D5858CDE26C}" dt="2023-05-19T21:37:10.696" v="11793" actId="478"/>
          <ac:spMkLst>
            <pc:docMk/>
            <pc:sldMk cId="2395668505" sldId="386"/>
            <ac:spMk id="9" creationId="{07F74E2E-D218-BDEF-FFE3-25A095D8252F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" creationId="{9A2D022B-C47E-9748-0C36-6E3FD1E7E735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1" creationId="{AEAF3D16-B003-3B31-2A57-C0BA37533755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2" creationId="{C500F2FD-5D1A-F66F-40F2-72A785B95D0F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3" creationId="{74F46E43-B658-C7CC-B55A-25084A5EEEBD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4" creationId="{5BE35BAE-4A9A-FF56-983F-91F4DD94E568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5" creationId="{21824FF9-422F-F73E-7730-E7FA4D514C86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6" creationId="{8FD5B905-C2B3-570B-B339-1D533D1FD765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7" creationId="{48B31914-6CD5-8BD2-A587-D852AB61818A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8" creationId="{5F882E8B-B22F-BF6D-F653-5CAB960DEFE2}"/>
          </ac:spMkLst>
        </pc:spChg>
        <pc:spChg chg="add del">
          <ac:chgData name="Jesús Alcalá" userId="bb6ba91b001233f7" providerId="LiveId" clId="{D50E7AA0-F4FA-426B-A0DC-0D5858CDE26C}" dt="2023-05-18T22:00:51.518" v="6819" actId="478"/>
          <ac:spMkLst>
            <pc:docMk/>
            <pc:sldMk cId="2395668505" sldId="386"/>
            <ac:spMk id="19" creationId="{07C9E6EA-FF5D-1BBA-FBC5-4BA93B04896F}"/>
          </ac:spMkLst>
        </pc:spChg>
        <pc:spChg chg="add del">
          <ac:chgData name="Jesús Alcalá" userId="bb6ba91b001233f7" providerId="LiveId" clId="{D50E7AA0-F4FA-426B-A0DC-0D5858CDE26C}" dt="2023-05-18T22:00:51.518" v="6819" actId="478"/>
          <ac:spMkLst>
            <pc:docMk/>
            <pc:sldMk cId="2395668505" sldId="386"/>
            <ac:spMk id="20" creationId="{3E40AE5D-7B73-9B0E-B519-A74C833DFE79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21" creationId="{04508E96-3743-D3F2-FCFD-A541920DF493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22" creationId="{6A4C1E1B-6218-FE2B-D55A-D1FD840984B7}"/>
          </ac:spMkLst>
        </pc:spChg>
        <pc:spChg chg="del">
          <ac:chgData name="Jesús Alcalá" userId="bb6ba91b001233f7" providerId="LiveId" clId="{D50E7AA0-F4FA-426B-A0DC-0D5858CDE26C}" dt="2023-05-18T22:01:11.637" v="6823" actId="478"/>
          <ac:spMkLst>
            <pc:docMk/>
            <pc:sldMk cId="2395668505" sldId="386"/>
            <ac:spMk id="23" creationId="{33B31B48-F2F5-A495-4E5F-32DC6F7C4E84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24" creationId="{07497BF5-0A00-8141-9340-0774770F6A1E}"/>
          </ac:spMkLst>
        </pc:spChg>
        <pc:spChg chg="mod">
          <ac:chgData name="Jesús Alcalá" userId="bb6ba91b001233f7" providerId="LiveId" clId="{D50E7AA0-F4FA-426B-A0DC-0D5858CDE26C}" dt="2023-05-18T22:03:35.393" v="6857" actId="1076"/>
          <ac:spMkLst>
            <pc:docMk/>
            <pc:sldMk cId="2395668505" sldId="386"/>
            <ac:spMk id="25" creationId="{4F4AC35A-DD1D-8023-DDD1-C35DB6C88F8A}"/>
          </ac:spMkLst>
        </pc:spChg>
        <pc:spChg chg="add del">
          <ac:chgData name="Jesús Alcalá" userId="bb6ba91b001233f7" providerId="LiveId" clId="{D50E7AA0-F4FA-426B-A0DC-0D5858CDE26C}" dt="2023-05-18T22:00:51.518" v="6819" actId="478"/>
          <ac:spMkLst>
            <pc:docMk/>
            <pc:sldMk cId="2395668505" sldId="386"/>
            <ac:spMk id="26" creationId="{92DA9925-52FC-FE79-56A0-723683F2F2E4}"/>
          </ac:spMkLst>
        </pc:spChg>
        <pc:spChg chg="add del">
          <ac:chgData name="Jesús Alcalá" userId="bb6ba91b001233f7" providerId="LiveId" clId="{D50E7AA0-F4FA-426B-A0DC-0D5858CDE26C}" dt="2023-05-18T22:00:51.518" v="6819" actId="478"/>
          <ac:spMkLst>
            <pc:docMk/>
            <pc:sldMk cId="2395668505" sldId="386"/>
            <ac:spMk id="27" creationId="{DFAA87E7-F130-CA60-C4BB-770E3548BEAB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28" creationId="{13DEFE7B-3C2C-0210-9616-A783F635E297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29" creationId="{EABA032A-BD10-A1DB-DAFC-51E261EF0DAE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30" creationId="{5A8BC77A-A152-81ED-1A1A-4236F163BEAB}"/>
          </ac:spMkLst>
        </pc:spChg>
        <pc:spChg chg="mod">
          <ac:chgData name="Jesús Alcalá" userId="bb6ba91b001233f7" providerId="LiveId" clId="{D50E7AA0-F4FA-426B-A0DC-0D5858CDE26C}" dt="2023-05-18T22:03:35.393" v="6857" actId="1076"/>
          <ac:spMkLst>
            <pc:docMk/>
            <pc:sldMk cId="2395668505" sldId="386"/>
            <ac:spMk id="31" creationId="{4C4D272F-B784-4647-109E-A78E8970218A}"/>
          </ac:spMkLst>
        </pc:spChg>
        <pc:spChg chg="add del mod">
          <ac:chgData name="Jesús Alcalá" userId="bb6ba91b001233f7" providerId="LiveId" clId="{D50E7AA0-F4FA-426B-A0DC-0D5858CDE26C}" dt="2023-05-18T22:00:24.327" v="6818" actId="478"/>
          <ac:spMkLst>
            <pc:docMk/>
            <pc:sldMk cId="2395668505" sldId="386"/>
            <ac:spMk id="32" creationId="{24F2553D-31EE-7768-E91F-566CCF01164E}"/>
          </ac:spMkLst>
        </pc:spChg>
        <pc:spChg chg="add del mod">
          <ac:chgData name="Jesús Alcalá" userId="bb6ba91b001233f7" providerId="LiveId" clId="{D50E7AA0-F4FA-426B-A0DC-0D5858CDE26C}" dt="2023-05-18T22:00:24.327" v="6818" actId="478"/>
          <ac:spMkLst>
            <pc:docMk/>
            <pc:sldMk cId="2395668505" sldId="386"/>
            <ac:spMk id="33" creationId="{36056520-75FE-1241-AB3B-9E6985BC7E5D}"/>
          </ac:spMkLst>
        </pc:spChg>
        <pc:spChg chg="add del mod">
          <ac:chgData name="Jesús Alcalá" userId="bb6ba91b001233f7" providerId="LiveId" clId="{D50E7AA0-F4FA-426B-A0DC-0D5858CDE26C}" dt="2023-05-18T22:00:24.327" v="6818" actId="478"/>
          <ac:spMkLst>
            <pc:docMk/>
            <pc:sldMk cId="2395668505" sldId="386"/>
            <ac:spMk id="34" creationId="{57E27D64-C3BF-90B4-3396-596A3496D2B5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35" creationId="{60722374-6542-85F7-9EDE-3FAFB89ECD9A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36" creationId="{BC8A7856-093E-F782-1F9C-ABFA9D88CCBE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37" creationId="{4AA7AEB3-64ED-EF35-4BA3-829C1B6A1C6F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38" creationId="{1708B535-3D88-B599-00DF-E729B4252686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39" creationId="{E2E3709A-C644-A948-ABA5-94BAE2D83174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40" creationId="{EEBF4BC5-11CC-B98C-1E20-65AAA0327CE7}"/>
          </ac:spMkLst>
        </pc:spChg>
        <pc:spChg chg="add del">
          <ac:chgData name="Jesús Alcalá" userId="bb6ba91b001233f7" providerId="LiveId" clId="{D50E7AA0-F4FA-426B-A0DC-0D5858CDE26C}" dt="2023-05-18T22:00:51.518" v="6819" actId="478"/>
          <ac:spMkLst>
            <pc:docMk/>
            <pc:sldMk cId="2395668505" sldId="386"/>
            <ac:spMk id="41" creationId="{91BAC414-8E74-7F83-21CA-BD38F8C6FA99}"/>
          </ac:spMkLst>
        </pc:spChg>
        <pc:spChg chg="add del">
          <ac:chgData name="Jesús Alcalá" userId="bb6ba91b001233f7" providerId="LiveId" clId="{D50E7AA0-F4FA-426B-A0DC-0D5858CDE26C}" dt="2023-05-18T22:00:51.518" v="6819" actId="478"/>
          <ac:spMkLst>
            <pc:docMk/>
            <pc:sldMk cId="2395668505" sldId="386"/>
            <ac:spMk id="42" creationId="{92BF9E39-0B29-0490-DBB1-A25E95B4F078}"/>
          </ac:spMkLst>
        </pc:spChg>
        <pc:spChg chg="add del">
          <ac:chgData name="Jesús Alcalá" userId="bb6ba91b001233f7" providerId="LiveId" clId="{D50E7AA0-F4FA-426B-A0DC-0D5858CDE26C}" dt="2023-05-18T22:00:51.518" v="6819" actId="478"/>
          <ac:spMkLst>
            <pc:docMk/>
            <pc:sldMk cId="2395668505" sldId="386"/>
            <ac:spMk id="43" creationId="{2E994885-BF90-4BE3-7F22-ADB8226C4CBC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44" creationId="{3CA3FB64-643C-FA61-D353-F8792552153D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45" creationId="{5807F02C-7B57-A290-C329-693F19F6EBCD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46" creationId="{B5672249-20DC-C5FB-3488-C5261F8F5CBF}"/>
          </ac:spMkLst>
        </pc:spChg>
        <pc:spChg chg="mod">
          <ac:chgData name="Jesús Alcalá" userId="bb6ba91b001233f7" providerId="LiveId" clId="{D50E7AA0-F4FA-426B-A0DC-0D5858CDE26C}" dt="2023-05-18T22:03:35.393" v="6857" actId="1076"/>
          <ac:spMkLst>
            <pc:docMk/>
            <pc:sldMk cId="2395668505" sldId="386"/>
            <ac:spMk id="47" creationId="{F9AFCB47-3FA6-C9C8-7EA2-6FB916156BC2}"/>
          </ac:spMkLst>
        </pc:spChg>
        <pc:spChg chg="add del mod">
          <ac:chgData name="Jesús Alcalá" userId="bb6ba91b001233f7" providerId="LiveId" clId="{D50E7AA0-F4FA-426B-A0DC-0D5858CDE26C}" dt="2023-05-18T22:00:24.327" v="6818" actId="478"/>
          <ac:spMkLst>
            <pc:docMk/>
            <pc:sldMk cId="2395668505" sldId="386"/>
            <ac:spMk id="48" creationId="{CF3934E7-745C-1547-40F1-25DD6CDD880B}"/>
          </ac:spMkLst>
        </pc:spChg>
        <pc:spChg chg="add del mod">
          <ac:chgData name="Jesús Alcalá" userId="bb6ba91b001233f7" providerId="LiveId" clId="{D50E7AA0-F4FA-426B-A0DC-0D5858CDE26C}" dt="2023-05-18T22:00:24.327" v="6818" actId="478"/>
          <ac:spMkLst>
            <pc:docMk/>
            <pc:sldMk cId="2395668505" sldId="386"/>
            <ac:spMk id="49" creationId="{41117582-CC81-EC9F-86ED-6C117BC297E7}"/>
          </ac:spMkLst>
        </pc:spChg>
        <pc:spChg chg="add del mod">
          <ac:chgData name="Jesús Alcalá" userId="bb6ba91b001233f7" providerId="LiveId" clId="{D50E7AA0-F4FA-426B-A0DC-0D5858CDE26C}" dt="2023-05-18T22:00:24.327" v="6818" actId="478"/>
          <ac:spMkLst>
            <pc:docMk/>
            <pc:sldMk cId="2395668505" sldId="386"/>
            <ac:spMk id="50" creationId="{952E99ED-9002-B3F7-9189-E6D56D3396F0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51" creationId="{28D70626-E71F-9444-891B-4A358BE770D1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52" creationId="{ACB54A41-A183-D7B2-5CCB-D1114F9DFB62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53" creationId="{13E995F5-7166-9AB4-A6D2-F22631DADDD9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54" creationId="{4A56F965-803B-C937-5829-964C8D4C4372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55" creationId="{11F43F56-8158-D01D-118A-07E072DDD96D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56" creationId="{3E05E2C7-EC51-3875-88E1-796E66B8A9D9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57" creationId="{B4F62C3E-DD71-5F27-EAD7-3C02DD9F1F16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60" creationId="{D86DDDF5-EBFB-78C6-7592-BF2CD2278EB8}"/>
          </ac:spMkLst>
        </pc:spChg>
        <pc:spChg chg="add mod">
          <ac:chgData name="Jesús Alcalá" userId="bb6ba91b001233f7" providerId="LiveId" clId="{D50E7AA0-F4FA-426B-A0DC-0D5858CDE26C}" dt="2023-05-18T22:01:12.964" v="6824"/>
          <ac:spMkLst>
            <pc:docMk/>
            <pc:sldMk cId="2395668505" sldId="386"/>
            <ac:spMk id="61" creationId="{D5F4DEAC-B400-C1B4-7D7F-1B3A2D9B963C}"/>
          </ac:spMkLst>
        </pc:spChg>
        <pc:spChg chg="add mod">
          <ac:chgData name="Jesús Alcalá" userId="bb6ba91b001233f7" providerId="LiveId" clId="{D50E7AA0-F4FA-426B-A0DC-0D5858CDE26C}" dt="2023-05-18T22:03:29.771" v="6856" actId="1076"/>
          <ac:spMkLst>
            <pc:docMk/>
            <pc:sldMk cId="2395668505" sldId="386"/>
            <ac:spMk id="62" creationId="{FBE19C58-2FC7-982E-0722-3D977D58696F}"/>
          </ac:spMkLst>
        </pc:spChg>
        <pc:spChg chg="add mod">
          <ac:chgData name="Jesús Alcalá" userId="bb6ba91b001233f7" providerId="LiveId" clId="{D50E7AA0-F4FA-426B-A0DC-0D5858CDE26C}" dt="2023-05-18T22:03:29.771" v="6856" actId="1076"/>
          <ac:spMkLst>
            <pc:docMk/>
            <pc:sldMk cId="2395668505" sldId="386"/>
            <ac:spMk id="63" creationId="{D76505AA-FE9F-F610-CCE3-AF1A89434B49}"/>
          </ac:spMkLst>
        </pc:spChg>
        <pc:spChg chg="add del mod">
          <ac:chgData name="Jesús Alcalá" userId="bb6ba91b001233f7" providerId="LiveId" clId="{D50E7AA0-F4FA-426B-A0DC-0D5858CDE26C}" dt="2023-05-18T22:00:24.327" v="6818" actId="478"/>
          <ac:spMkLst>
            <pc:docMk/>
            <pc:sldMk cId="2395668505" sldId="386"/>
            <ac:spMk id="1024" creationId="{FC666B65-0887-E2D2-5A0C-65746F871547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25" creationId="{38016D57-F515-13D0-D210-46091D3BEB27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27" creationId="{E530DAAF-F376-FD5F-4B4A-3CD3B8544C2E}"/>
          </ac:spMkLst>
        </pc:spChg>
        <pc:spChg chg="add del mod">
          <ac:chgData name="Jesús Alcalá" userId="bb6ba91b001233f7" providerId="LiveId" clId="{D50E7AA0-F4FA-426B-A0DC-0D5858CDE26C}" dt="2023-05-18T22:00:24.327" v="6818" actId="478"/>
          <ac:spMkLst>
            <pc:docMk/>
            <pc:sldMk cId="2395668505" sldId="386"/>
            <ac:spMk id="1028" creationId="{EA9188AB-92A7-96EC-C096-899B85E555D2}"/>
          </ac:spMkLst>
        </pc:spChg>
        <pc:spChg chg="add del mod">
          <ac:chgData name="Jesús Alcalá" userId="bb6ba91b001233f7" providerId="LiveId" clId="{D50E7AA0-F4FA-426B-A0DC-0D5858CDE26C}" dt="2023-05-18T22:00:24.327" v="6818" actId="478"/>
          <ac:spMkLst>
            <pc:docMk/>
            <pc:sldMk cId="2395668505" sldId="386"/>
            <ac:spMk id="1029" creationId="{08E7B28A-BC3C-F323-AAC6-40FA46C7B796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30" creationId="{2D61710F-E2E3-9827-8F01-4D753AA31B34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31" creationId="{8609C4C2-FED9-F41D-8123-0B689D52DD41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32" creationId="{F6254D82-1549-77A9-6AD9-5E745B664C61}"/>
          </ac:spMkLst>
        </pc:spChg>
        <pc:spChg chg="add del mod">
          <ac:chgData name="Jesús Alcalá" userId="bb6ba91b001233f7" providerId="LiveId" clId="{D50E7AA0-F4FA-426B-A0DC-0D5858CDE26C}" dt="2023-05-18T22:00:24.327" v="6818" actId="478"/>
          <ac:spMkLst>
            <pc:docMk/>
            <pc:sldMk cId="2395668505" sldId="386"/>
            <ac:spMk id="1033" creationId="{4BE3DA4C-FA75-4979-6568-45666E877D02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34" creationId="{47B78EE5-B399-1D1F-036E-1926383480A4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35" creationId="{AADECBD1-B206-8CA8-72A4-D1558F41CC4F}"/>
          </ac:spMkLst>
        </pc:spChg>
        <pc:spChg chg="add mod">
          <ac:chgData name="Jesús Alcalá" userId="bb6ba91b001233f7" providerId="LiveId" clId="{D50E7AA0-F4FA-426B-A0DC-0D5858CDE26C}" dt="2023-05-18T22:04:13.903" v="6863" actId="208"/>
          <ac:spMkLst>
            <pc:docMk/>
            <pc:sldMk cId="2395668505" sldId="386"/>
            <ac:spMk id="1036" creationId="{B2605253-87EC-B939-6143-E0B41E81DBC0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37" creationId="{2E3EFF01-EFEC-DD3B-9D07-2D8ABD47BB7B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38" creationId="{FED8CA0C-E6B0-808C-8564-1456D179FA49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39" creationId="{03216193-0743-4E72-41E1-1EC8C5DCA570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40" creationId="{9212BE1D-8F99-9F24-1C49-56AFB27E61BE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41" creationId="{4F491467-A6D6-7AC1-8257-621C055B157A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42" creationId="{1DE41700-EC62-D213-D470-26D25D35A533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43" creationId="{47E45D6F-A4C7-5748-D7CA-61D58AF76FFD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44" creationId="{FEA766A3-4A04-F5A2-B3E1-4A01CC5A112A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45" creationId="{E907F0DC-25A3-E2BE-BB1F-B3F6C078D847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46" creationId="{9E94E32B-408F-3B09-3C16-3950E2190F83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47" creationId="{FB581B8E-3FFE-42F6-EB1D-5C35FEB2DDE2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48" creationId="{E756F751-E3BA-7C41-7964-B73A4BDD61A8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49" creationId="{367A90FB-2C43-AC1A-2839-2C853A18DC7C}"/>
          </ac:spMkLst>
        </pc:spChg>
        <pc:spChg chg="del">
          <ac:chgData name="Jesús Alcalá" userId="bb6ba91b001233f7" providerId="LiveId" clId="{D50E7AA0-F4FA-426B-A0DC-0D5858CDE26C}" dt="2023-05-18T21:59:30.888" v="6811" actId="478"/>
          <ac:spMkLst>
            <pc:docMk/>
            <pc:sldMk cId="2395668505" sldId="386"/>
            <ac:spMk id="1053" creationId="{33C66A6F-39FB-0688-1A00-44B83A7AE1EF}"/>
          </ac:spMkLst>
        </pc:spChg>
        <pc:spChg chg="add mod">
          <ac:chgData name="Jesús Alcalá" userId="bb6ba91b001233f7" providerId="LiveId" clId="{D50E7AA0-F4FA-426B-A0DC-0D5858CDE26C}" dt="2023-05-18T22:06:02.711" v="6972" actId="14100"/>
          <ac:spMkLst>
            <pc:docMk/>
            <pc:sldMk cId="2395668505" sldId="386"/>
            <ac:spMk id="1057" creationId="{15F1CF5F-03DA-459A-97E6-1B0707A9B694}"/>
          </ac:spMkLst>
        </pc:spChg>
        <pc:spChg chg="add mod ord">
          <ac:chgData name="Jesús Alcalá" userId="bb6ba91b001233f7" providerId="LiveId" clId="{D50E7AA0-F4FA-426B-A0DC-0D5858CDE26C}" dt="2023-05-18T22:06:07.459" v="6975" actId="167"/>
          <ac:spMkLst>
            <pc:docMk/>
            <pc:sldMk cId="2395668505" sldId="386"/>
            <ac:spMk id="1061" creationId="{8ABFAD87-234F-DB5D-2523-C35C056B6585}"/>
          </ac:spMkLst>
        </pc:spChg>
        <pc:spChg chg="add mod ord">
          <ac:chgData name="Jesús Alcalá" userId="bb6ba91b001233f7" providerId="LiveId" clId="{D50E7AA0-F4FA-426B-A0DC-0D5858CDE26C}" dt="2023-05-18T22:06:15.520" v="6978" actId="167"/>
          <ac:spMkLst>
            <pc:docMk/>
            <pc:sldMk cId="2395668505" sldId="386"/>
            <ac:spMk id="1062" creationId="{BA2063A8-28EC-71DC-5D1C-E2149E8EBCCD}"/>
          </ac:spMkLst>
        </pc:spChg>
        <pc:picChg chg="add mod">
          <ac:chgData name="Jesús Alcalá" userId="bb6ba91b001233f7" providerId="LiveId" clId="{D50E7AA0-F4FA-426B-A0DC-0D5858CDE26C}" dt="2023-05-18T22:07:31.200" v="6982" actId="14100"/>
          <ac:picMkLst>
            <pc:docMk/>
            <pc:sldMk cId="2395668505" sldId="386"/>
            <ac:picMk id="58" creationId="{16FBE7C1-A52B-A9E4-D618-AB1B945679DC}"/>
          </ac:picMkLst>
        </pc:picChg>
        <pc:picChg chg="add mod">
          <ac:chgData name="Jesús Alcalá" userId="bb6ba91b001233f7" providerId="LiveId" clId="{D50E7AA0-F4FA-426B-A0DC-0D5858CDE26C}" dt="2023-05-18T22:07:31.200" v="6982" actId="14100"/>
          <ac:picMkLst>
            <pc:docMk/>
            <pc:sldMk cId="2395668505" sldId="386"/>
            <ac:picMk id="59" creationId="{621FBD7F-B8C2-9CA5-6331-D9D7A2530C8B}"/>
          </ac:picMkLst>
        </pc:picChg>
        <pc:picChg chg="del">
          <ac:chgData name="Jesús Alcalá" userId="bb6ba91b001233f7" providerId="LiveId" clId="{D50E7AA0-F4FA-426B-A0DC-0D5858CDE26C}" dt="2023-05-18T21:59:11.544" v="6804" actId="478"/>
          <ac:picMkLst>
            <pc:docMk/>
            <pc:sldMk cId="2395668505" sldId="386"/>
            <ac:picMk id="1050" creationId="{CFB2C20C-9D03-19D4-2478-D7EC67AB4BA8}"/>
          </ac:picMkLst>
        </pc:picChg>
        <pc:picChg chg="del">
          <ac:chgData name="Jesús Alcalá" userId="bb6ba91b001233f7" providerId="LiveId" clId="{D50E7AA0-F4FA-426B-A0DC-0D5858CDE26C}" dt="2023-05-18T21:59:11.888" v="6805" actId="478"/>
          <ac:picMkLst>
            <pc:docMk/>
            <pc:sldMk cId="2395668505" sldId="386"/>
            <ac:picMk id="1051" creationId="{A223C26C-1542-00F3-190C-5D4F454CD5F8}"/>
          </ac:picMkLst>
        </pc:picChg>
        <pc:picChg chg="del">
          <ac:chgData name="Jesús Alcalá" userId="bb6ba91b001233f7" providerId="LiveId" clId="{D50E7AA0-F4FA-426B-A0DC-0D5858CDE26C}" dt="2023-05-18T21:59:12.271" v="6806" actId="478"/>
          <ac:picMkLst>
            <pc:docMk/>
            <pc:sldMk cId="2395668505" sldId="386"/>
            <ac:picMk id="1052" creationId="{B76DB1F3-97D7-1284-F582-7F42CAA58B95}"/>
          </ac:picMkLst>
        </pc:picChg>
        <pc:picChg chg="add del mod">
          <ac:chgData name="Jesús Alcalá" userId="bb6ba91b001233f7" providerId="LiveId" clId="{D50E7AA0-F4FA-426B-A0DC-0D5858CDE26C}" dt="2023-05-18T22:04:31.540" v="6865"/>
          <ac:picMkLst>
            <pc:docMk/>
            <pc:sldMk cId="2395668505" sldId="386"/>
            <ac:picMk id="1054" creationId="{474F0899-2B6D-9BEC-E4BD-59E8B3590974}"/>
          </ac:picMkLst>
        </pc:picChg>
        <pc:picChg chg="add del mod">
          <ac:chgData name="Jesús Alcalá" userId="bb6ba91b001233f7" providerId="LiveId" clId="{D50E7AA0-F4FA-426B-A0DC-0D5858CDE26C}" dt="2023-05-18T22:04:31.540" v="6865"/>
          <ac:picMkLst>
            <pc:docMk/>
            <pc:sldMk cId="2395668505" sldId="386"/>
            <ac:picMk id="1055" creationId="{E421E062-F052-6565-E22C-22AB7BEF2B1F}"/>
          </ac:picMkLst>
        </pc:picChg>
        <pc:picChg chg="add del mod">
          <ac:chgData name="Jesús Alcalá" userId="bb6ba91b001233f7" providerId="LiveId" clId="{D50E7AA0-F4FA-426B-A0DC-0D5858CDE26C}" dt="2023-05-18T22:04:31.540" v="6865"/>
          <ac:picMkLst>
            <pc:docMk/>
            <pc:sldMk cId="2395668505" sldId="386"/>
            <ac:picMk id="1056" creationId="{0806BD4F-ACF5-FA45-FEEF-07FAD5B022F8}"/>
          </ac:picMkLst>
        </pc:picChg>
        <pc:picChg chg="add mod">
          <ac:chgData name="Jesús Alcalá" userId="bb6ba91b001233f7" providerId="LiveId" clId="{D50E7AA0-F4FA-426B-A0DC-0D5858CDE26C}" dt="2023-05-18T22:07:30.439" v="6981" actId="14100"/>
          <ac:picMkLst>
            <pc:docMk/>
            <pc:sldMk cId="2395668505" sldId="386"/>
            <ac:picMk id="1058" creationId="{D32F01A2-CF23-FAF2-8D79-399CB7A7C955}"/>
          </ac:picMkLst>
        </pc:picChg>
        <pc:picChg chg="add mod">
          <ac:chgData name="Jesús Alcalá" userId="bb6ba91b001233f7" providerId="LiveId" clId="{D50E7AA0-F4FA-426B-A0DC-0D5858CDE26C}" dt="2023-05-18T22:07:30.439" v="6981" actId="14100"/>
          <ac:picMkLst>
            <pc:docMk/>
            <pc:sldMk cId="2395668505" sldId="386"/>
            <ac:picMk id="1059" creationId="{12ADD3A6-7F59-C32C-E02C-704CDCCF9E4A}"/>
          </ac:picMkLst>
        </pc:picChg>
        <pc:picChg chg="add mod">
          <ac:chgData name="Jesús Alcalá" userId="bb6ba91b001233f7" providerId="LiveId" clId="{D50E7AA0-F4FA-426B-A0DC-0D5858CDE26C}" dt="2023-05-18T22:07:30.439" v="6981" actId="14100"/>
          <ac:picMkLst>
            <pc:docMk/>
            <pc:sldMk cId="2395668505" sldId="386"/>
            <ac:picMk id="1060" creationId="{D2B32615-8154-A684-60D9-772DA3E89CCB}"/>
          </ac:picMkLst>
        </pc:picChg>
      </pc:sldChg>
      <pc:sldChg chg="delSp modSp add mod">
        <pc:chgData name="Jesús Alcalá" userId="bb6ba91b001233f7" providerId="LiveId" clId="{D50E7AA0-F4FA-426B-A0DC-0D5858CDE26C}" dt="2023-05-18T22:10:11.960" v="7046" actId="478"/>
        <pc:sldMkLst>
          <pc:docMk/>
          <pc:sldMk cId="3013513547" sldId="387"/>
        </pc:sldMkLst>
        <pc:spChg chg="mod">
          <ac:chgData name="Jesús Alcalá" userId="bb6ba91b001233f7" providerId="LiveId" clId="{D50E7AA0-F4FA-426B-A0DC-0D5858CDE26C}" dt="2023-05-18T22:10:05.368" v="7045" actId="20577"/>
          <ac:spMkLst>
            <pc:docMk/>
            <pc:sldMk cId="3013513547" sldId="387"/>
            <ac:spMk id="2" creationId="{DABDC018-47F8-419F-0C16-AB75FF66FDA5}"/>
          </ac:spMkLst>
        </pc:spChg>
        <pc:spChg chg="del">
          <ac:chgData name="Jesús Alcalá" userId="bb6ba91b001233f7" providerId="LiveId" clId="{D50E7AA0-F4FA-426B-A0DC-0D5858CDE26C}" dt="2023-05-18T22:10:11.960" v="7046" actId="478"/>
          <ac:spMkLst>
            <pc:docMk/>
            <pc:sldMk cId="3013513547" sldId="387"/>
            <ac:spMk id="5" creationId="{F0E5E3E6-7D53-6EFB-E654-9A145A59A74F}"/>
          </ac:spMkLst>
        </pc:spChg>
      </pc:sldChg>
      <pc:sldChg chg="addSp delSp modSp add mod">
        <pc:chgData name="Jesús Alcalá" userId="bb6ba91b001233f7" providerId="LiveId" clId="{D50E7AA0-F4FA-426B-A0DC-0D5858CDE26C}" dt="2023-05-19T21:37:08.249" v="11792" actId="478"/>
        <pc:sldMkLst>
          <pc:docMk/>
          <pc:sldMk cId="406609541" sldId="388"/>
        </pc:sldMkLst>
        <pc:spChg chg="add del mod">
          <ac:chgData name="Jesús Alcalá" userId="bb6ba91b001233f7" providerId="LiveId" clId="{D50E7AA0-F4FA-426B-A0DC-0D5858CDE26C}" dt="2023-05-18T22:18:14.316" v="7258" actId="478"/>
          <ac:spMkLst>
            <pc:docMk/>
            <pc:sldMk cId="406609541" sldId="388"/>
            <ac:spMk id="2" creationId="{F02F4FB4-0C86-4952-74AD-B1F39A90F4EB}"/>
          </ac:spMkLst>
        </pc:spChg>
        <pc:spChg chg="mod">
          <ac:chgData name="Jesús Alcalá" userId="bb6ba91b001233f7" providerId="LiveId" clId="{D50E7AA0-F4FA-426B-A0DC-0D5858CDE26C}" dt="2023-05-18T22:11:08.150" v="7086" actId="20577"/>
          <ac:spMkLst>
            <pc:docMk/>
            <pc:sldMk cId="406609541" sldId="388"/>
            <ac:spMk id="3" creationId="{141AA93A-1D98-D3C4-86D8-1803754A20FE}"/>
          </ac:spMkLst>
        </pc:spChg>
        <pc:spChg chg="add del mod">
          <ac:chgData name="Jesús Alcalá" userId="bb6ba91b001233f7" providerId="LiveId" clId="{D50E7AA0-F4FA-426B-A0DC-0D5858CDE26C}" dt="2023-05-18T22:14:45.298" v="7181" actId="478"/>
          <ac:spMkLst>
            <pc:docMk/>
            <pc:sldMk cId="406609541" sldId="388"/>
            <ac:spMk id="5" creationId="{FC7269E3-4B84-C936-F9B4-E4C676091168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6" creationId="{A452E62B-3CC1-2F26-F78B-B87F7AF82430}"/>
          </ac:spMkLst>
        </pc:spChg>
        <pc:spChg chg="del">
          <ac:chgData name="Jesús Alcalá" userId="bb6ba91b001233f7" providerId="LiveId" clId="{D50E7AA0-F4FA-426B-A0DC-0D5858CDE26C}" dt="2023-05-19T21:37:08.249" v="11792" actId="478"/>
          <ac:spMkLst>
            <pc:docMk/>
            <pc:sldMk cId="406609541" sldId="388"/>
            <ac:spMk id="7" creationId="{C4F1DBC5-0633-F968-F07D-44E0133EE7BB}"/>
          </ac:spMkLst>
        </pc:spChg>
        <pc:spChg chg="del">
          <ac:chgData name="Jesús Alcalá" userId="bb6ba91b001233f7" providerId="LiveId" clId="{D50E7AA0-F4FA-426B-A0DC-0D5858CDE26C}" dt="2023-05-19T21:37:08.249" v="11792" actId="478"/>
          <ac:spMkLst>
            <pc:docMk/>
            <pc:sldMk cId="406609541" sldId="388"/>
            <ac:spMk id="8" creationId="{1A7AEDA2-6428-C451-8D78-DA2BE2A59112}"/>
          </ac:spMkLst>
        </pc:spChg>
        <pc:spChg chg="del">
          <ac:chgData name="Jesús Alcalá" userId="bb6ba91b001233f7" providerId="LiveId" clId="{D50E7AA0-F4FA-426B-A0DC-0D5858CDE26C}" dt="2023-05-19T21:37:08.249" v="11792" actId="478"/>
          <ac:spMkLst>
            <pc:docMk/>
            <pc:sldMk cId="406609541" sldId="388"/>
            <ac:spMk id="9" creationId="{07F74E2E-D218-BDEF-FFE3-25A095D8252F}"/>
          </ac:spMkLst>
        </pc:spChg>
        <pc:spChg chg="del">
          <ac:chgData name="Jesús Alcalá" userId="bb6ba91b001233f7" providerId="LiveId" clId="{D50E7AA0-F4FA-426B-A0DC-0D5858CDE26C}" dt="2023-05-18T22:17:17.910" v="7218" actId="478"/>
          <ac:spMkLst>
            <pc:docMk/>
            <pc:sldMk cId="406609541" sldId="388"/>
            <ac:spMk id="11" creationId="{CC1148C6-B0D7-E99B-9DC0-4ACE2F449C05}"/>
          </ac:spMkLst>
        </pc:spChg>
        <pc:spChg chg="del">
          <ac:chgData name="Jesús Alcalá" userId="bb6ba91b001233f7" providerId="LiveId" clId="{D50E7AA0-F4FA-426B-A0DC-0D5858CDE26C}" dt="2023-05-18T22:17:17.910" v="7218" actId="478"/>
          <ac:spMkLst>
            <pc:docMk/>
            <pc:sldMk cId="406609541" sldId="388"/>
            <ac:spMk id="12" creationId="{6C3F79CB-88B3-7983-0AE2-7944C3702E47}"/>
          </ac:spMkLst>
        </pc:spChg>
        <pc:spChg chg="del">
          <ac:chgData name="Jesús Alcalá" userId="bb6ba91b001233f7" providerId="LiveId" clId="{D50E7AA0-F4FA-426B-A0DC-0D5858CDE26C}" dt="2023-05-18T22:17:17.910" v="7218" actId="478"/>
          <ac:spMkLst>
            <pc:docMk/>
            <pc:sldMk cId="406609541" sldId="388"/>
            <ac:spMk id="13" creationId="{6D0C7EDC-9412-D9F6-97E7-AD1063CBB9C5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4" creationId="{ABD02776-7563-7C78-352C-E2D05BDB7AD0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5" creationId="{ABC14BE0-DB0F-CAB5-17E8-B1889BB8E525}"/>
          </ac:spMkLst>
        </pc:spChg>
        <pc:spChg chg="del">
          <ac:chgData name="Jesús Alcalá" userId="bb6ba91b001233f7" providerId="LiveId" clId="{D50E7AA0-F4FA-426B-A0DC-0D5858CDE26C}" dt="2023-05-18T22:17:17.910" v="7218" actId="478"/>
          <ac:spMkLst>
            <pc:docMk/>
            <pc:sldMk cId="406609541" sldId="388"/>
            <ac:spMk id="16" creationId="{C8CF60B1-2BD0-CB22-5970-F49792CBD493}"/>
          </ac:spMkLst>
        </pc:spChg>
        <pc:spChg chg="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7" creationId="{460A0D8A-279C-0DDD-6605-495FACE69758}"/>
          </ac:spMkLst>
        </pc:spChg>
        <pc:spChg chg="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8" creationId="{0EF1DF89-B6A3-A21F-9442-17C92055B5AF}"/>
          </ac:spMkLst>
        </pc:spChg>
        <pc:spChg chg="del mod">
          <ac:chgData name="Jesús Alcalá" userId="bb6ba91b001233f7" providerId="LiveId" clId="{D50E7AA0-F4FA-426B-A0DC-0D5858CDE26C}" dt="2023-05-18T22:17:17.910" v="7218" actId="478"/>
          <ac:spMkLst>
            <pc:docMk/>
            <pc:sldMk cId="406609541" sldId="388"/>
            <ac:spMk id="19" creationId="{07C9E6EA-FF5D-1BBA-FBC5-4BA93B04896F}"/>
          </ac:spMkLst>
        </pc:spChg>
        <pc:spChg chg="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20" creationId="{D57A7003-BDF1-F21E-EB18-D55F408225B2}"/>
          </ac:spMkLst>
        </pc:spChg>
        <pc:spChg chg="add del mod">
          <ac:chgData name="Jesús Alcalá" userId="bb6ba91b001233f7" providerId="LiveId" clId="{D50E7AA0-F4FA-426B-A0DC-0D5858CDE26C}" dt="2023-05-18T22:16:17.643" v="7203"/>
          <ac:spMkLst>
            <pc:docMk/>
            <pc:sldMk cId="406609541" sldId="388"/>
            <ac:spMk id="21" creationId="{B4D6EF9A-F587-E900-D2F1-988265AFFA66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22" creationId="{DB1D3985-E5AE-680E-2F21-E070BB186709}"/>
          </ac:spMkLst>
        </pc:spChg>
        <pc:spChg chg="del mod">
          <ac:chgData name="Jesús Alcalá" userId="bb6ba91b001233f7" providerId="LiveId" clId="{D50E7AA0-F4FA-426B-A0DC-0D5858CDE26C}" dt="2023-05-18T22:12:36.052" v="7111" actId="478"/>
          <ac:spMkLst>
            <pc:docMk/>
            <pc:sldMk cId="406609541" sldId="388"/>
            <ac:spMk id="23" creationId="{33B31B48-F2F5-A495-4E5F-32DC6F7C4E84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24" creationId="{F5481B99-CF81-E980-1B63-1F9DF541912B}"/>
          </ac:spMkLst>
        </pc:spChg>
        <pc:spChg chg="add del mod">
          <ac:chgData name="Jesús Alcalá" userId="bb6ba91b001233f7" providerId="LiveId" clId="{D50E7AA0-F4FA-426B-A0DC-0D5858CDE26C}" dt="2023-05-18T22:17:27.485" v="7222" actId="478"/>
          <ac:spMkLst>
            <pc:docMk/>
            <pc:sldMk cId="406609541" sldId="388"/>
            <ac:spMk id="25" creationId="{54EB88CF-006B-4CAF-9FB8-7A8FCA9A8423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26" creationId="{0B3A8EE6-CB10-66B2-2F9C-421866257FAF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27" creationId="{49171155-FD2C-6E68-DA3E-18A3677D86D0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28" creationId="{F71A7672-6DFC-5661-0E37-FA68BA8898A4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29" creationId="{05EB1DC0-43DF-BC73-58B7-FCEB7DBAEEA7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30" creationId="{54676BBC-7C2A-FB6F-1E43-AD6E677E6023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31" creationId="{967BE154-F952-2F77-DE09-5489C7009FB8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32" creationId="{0173EB29-93BC-C39B-B08E-F8AB11105E9A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33" creationId="{1719510B-169B-D1C7-BEF4-05DC063BAF1A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34" creationId="{1A2F9A4D-0B54-D2FB-F6DF-1BAD77F374BE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35" creationId="{B81B20A8-5DCA-2A5F-CCBE-FDF7AB4E3F31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36" creationId="{98AB56AD-0C27-392E-753C-4E23494C3197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37" creationId="{0318CE5E-D10A-33C1-AD23-FC83154408E0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38" creationId="{F022527D-5369-C47C-68E7-8E2B5CAEC443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39" creationId="{86EDE71A-B2CE-C812-3899-94144940CA8F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41" creationId="{63ECA52C-CB20-1706-84CC-5D74A2300235}"/>
          </ac:spMkLst>
        </pc:spChg>
        <pc:spChg chg="add del mod">
          <ac:chgData name="Jesús Alcalá" userId="bb6ba91b001233f7" providerId="LiveId" clId="{D50E7AA0-F4FA-426B-A0DC-0D5858CDE26C}" dt="2023-05-18T22:19:56.754" v="7285" actId="478"/>
          <ac:spMkLst>
            <pc:docMk/>
            <pc:sldMk cId="406609541" sldId="388"/>
            <ac:spMk id="48" creationId="{CBDF5899-0A42-57E8-7FA4-726532E0740B}"/>
          </ac:spMkLst>
        </pc:spChg>
        <pc:spChg chg="add del mod">
          <ac:chgData name="Jesús Alcalá" userId="bb6ba91b001233f7" providerId="LiveId" clId="{D50E7AA0-F4FA-426B-A0DC-0D5858CDE26C}" dt="2023-05-18T22:19:56.754" v="7285" actId="478"/>
          <ac:spMkLst>
            <pc:docMk/>
            <pc:sldMk cId="406609541" sldId="388"/>
            <ac:spMk id="49" creationId="{BE0315B5-F3ED-FDF5-DB7C-9DA1A75221D6}"/>
          </ac:spMkLst>
        </pc:spChg>
        <pc:spChg chg="add del mod">
          <ac:chgData name="Jesús Alcalá" userId="bb6ba91b001233f7" providerId="LiveId" clId="{D50E7AA0-F4FA-426B-A0DC-0D5858CDE26C}" dt="2023-05-18T22:19:56.754" v="7285" actId="478"/>
          <ac:spMkLst>
            <pc:docMk/>
            <pc:sldMk cId="406609541" sldId="388"/>
            <ac:spMk id="50" creationId="{4243A17E-8D96-5D7C-AA4A-E37C0BE8301D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51" creationId="{ED83C0AC-6C06-B088-2DD8-3B7455A4881B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52" creationId="{3EE24404-EAB1-7144-361A-7EBE7DF6F8C2}"/>
          </ac:spMkLst>
        </pc:spChg>
        <pc:spChg chg="add del mod">
          <ac:chgData name="Jesús Alcalá" userId="bb6ba91b001233f7" providerId="LiveId" clId="{D50E7AA0-F4FA-426B-A0DC-0D5858CDE26C}" dt="2023-05-18T22:31:53.136" v="7852" actId="478"/>
          <ac:spMkLst>
            <pc:docMk/>
            <pc:sldMk cId="406609541" sldId="388"/>
            <ac:spMk id="53" creationId="{BF9DBBFB-EFA6-501E-C271-BDD204EB523F}"/>
          </ac:spMkLst>
        </pc:spChg>
        <pc:spChg chg="add del mod">
          <ac:chgData name="Jesús Alcalá" userId="bb6ba91b001233f7" providerId="LiveId" clId="{D50E7AA0-F4FA-426B-A0DC-0D5858CDE26C}" dt="2023-05-18T22:20:37.137" v="7333" actId="478"/>
          <ac:spMkLst>
            <pc:docMk/>
            <pc:sldMk cId="406609541" sldId="388"/>
            <ac:spMk id="54" creationId="{E0D57848-C645-9C32-B664-C75C44BA38AE}"/>
          </ac:spMkLst>
        </pc:spChg>
        <pc:spChg chg="add del mod">
          <ac:chgData name="Jesús Alcalá" userId="bb6ba91b001233f7" providerId="LiveId" clId="{D50E7AA0-F4FA-426B-A0DC-0D5858CDE26C}" dt="2023-05-18T22:20:37.705" v="7334" actId="478"/>
          <ac:spMkLst>
            <pc:docMk/>
            <pc:sldMk cId="406609541" sldId="388"/>
            <ac:spMk id="55" creationId="{C6C680D7-1C62-7A8C-5387-354E332921E1}"/>
          </ac:spMkLst>
        </pc:spChg>
        <pc:spChg chg="add del mod">
          <ac:chgData name="Jesús Alcalá" userId="bb6ba91b001233f7" providerId="LiveId" clId="{D50E7AA0-F4FA-426B-A0DC-0D5858CDE26C}" dt="2023-05-18T22:21:57.315" v="7383"/>
          <ac:spMkLst>
            <pc:docMk/>
            <pc:sldMk cId="406609541" sldId="388"/>
            <ac:spMk id="56" creationId="{EB196279-6C61-559D-E7A4-EBDAFA223A62}"/>
          </ac:spMkLst>
        </pc:spChg>
        <pc:spChg chg="add del mod">
          <ac:chgData name="Jesús Alcalá" userId="bb6ba91b001233f7" providerId="LiveId" clId="{D50E7AA0-F4FA-426B-A0DC-0D5858CDE26C}" dt="2023-05-18T22:21:57.315" v="7383"/>
          <ac:spMkLst>
            <pc:docMk/>
            <pc:sldMk cId="406609541" sldId="388"/>
            <ac:spMk id="57" creationId="{2B28A30C-7E88-3FF8-4ACD-B06F9F98575C}"/>
          </ac:spMkLst>
        </pc:spChg>
        <pc:spChg chg="add del mod">
          <ac:chgData name="Jesús Alcalá" userId="bb6ba91b001233f7" providerId="LiveId" clId="{D50E7AA0-F4FA-426B-A0DC-0D5858CDE26C}" dt="2023-05-18T22:21:57.315" v="7383"/>
          <ac:spMkLst>
            <pc:docMk/>
            <pc:sldMk cId="406609541" sldId="388"/>
            <ac:spMk id="58" creationId="{14ACE96B-EF81-30F3-F3DA-EBB76E6B68B0}"/>
          </ac:spMkLst>
        </pc:spChg>
        <pc:spChg chg="add del mod">
          <ac:chgData name="Jesús Alcalá" userId="bb6ba91b001233f7" providerId="LiveId" clId="{D50E7AA0-F4FA-426B-A0DC-0D5858CDE26C}" dt="2023-05-18T22:22:15.658" v="7410"/>
          <ac:spMkLst>
            <pc:docMk/>
            <pc:sldMk cId="406609541" sldId="388"/>
            <ac:spMk id="59" creationId="{3E674D60-1078-64EE-54B7-A1D03BE40564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60" creationId="{2C1D0385-4994-030D-EA99-C1E6055DC1EB}"/>
          </ac:spMkLst>
        </pc:spChg>
        <pc:spChg chg="add del mod">
          <ac:chgData name="Jesús Alcalá" userId="bb6ba91b001233f7" providerId="LiveId" clId="{D50E7AA0-F4FA-426B-A0DC-0D5858CDE26C}" dt="2023-05-18T22:22:15.658" v="7410"/>
          <ac:spMkLst>
            <pc:docMk/>
            <pc:sldMk cId="406609541" sldId="388"/>
            <ac:spMk id="61" creationId="{8DBEABFB-E933-D29D-87D5-66021D0497C5}"/>
          </ac:spMkLst>
        </pc:spChg>
        <pc:spChg chg="add del mod">
          <ac:chgData name="Jesús Alcalá" userId="bb6ba91b001233f7" providerId="LiveId" clId="{D50E7AA0-F4FA-426B-A0DC-0D5858CDE26C}" dt="2023-05-18T22:22:15.658" v="7410"/>
          <ac:spMkLst>
            <pc:docMk/>
            <pc:sldMk cId="406609541" sldId="388"/>
            <ac:spMk id="62" creationId="{4CB9B57E-73BF-670A-9E86-AB8D55250080}"/>
          </ac:spMkLst>
        </pc:spChg>
        <pc:spChg chg="add del mod">
          <ac:chgData name="Jesús Alcalá" userId="bb6ba91b001233f7" providerId="LiveId" clId="{D50E7AA0-F4FA-426B-A0DC-0D5858CDE26C}" dt="2023-05-18T22:32:18.679" v="7887" actId="478"/>
          <ac:spMkLst>
            <pc:docMk/>
            <pc:sldMk cId="406609541" sldId="388"/>
            <ac:spMk id="63" creationId="{7EE06707-B0F4-3B91-7EB6-C369E7034BA7}"/>
          </ac:spMkLst>
        </pc:spChg>
        <pc:spChg chg="add del mod">
          <ac:chgData name="Jesús Alcalá" userId="bb6ba91b001233f7" providerId="LiveId" clId="{D50E7AA0-F4FA-426B-A0DC-0D5858CDE26C}" dt="2023-05-18T22:32:17.760" v="7886" actId="478"/>
          <ac:spMkLst>
            <pc:docMk/>
            <pc:sldMk cId="406609541" sldId="388"/>
            <ac:spMk id="1024" creationId="{4407DADD-5714-8B2D-C36F-1BB54F13ECB8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25" creationId="{86958EAF-3088-A755-7459-DBE93CA79C7E}"/>
          </ac:spMkLst>
        </pc:spChg>
        <pc:spChg chg="del">
          <ac:chgData name="Jesús Alcalá" userId="bb6ba91b001233f7" providerId="LiveId" clId="{D50E7AA0-F4FA-426B-A0DC-0D5858CDE26C}" dt="2023-05-18T22:17:17.910" v="7218" actId="478"/>
          <ac:spMkLst>
            <pc:docMk/>
            <pc:sldMk cId="406609541" sldId="388"/>
            <ac:spMk id="1027" creationId="{8747F8DE-83AF-A011-402E-0FE62C3CE3CC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28" creationId="{9A896242-8355-93B5-AB08-7C0AD4695CE4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29" creationId="{643A3CA2-BDAC-329C-103C-7CEA1A2EE282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30" creationId="{D6D3DE81-F5BF-2942-3168-0E675E39DBCA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31" creationId="{EDC5D975-0A2B-F1DE-0C27-48121D620AB1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32" creationId="{43E2320C-667E-8BC7-0B91-CFEDBF2A1C72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33" creationId="{CE842A15-E292-56CB-BC24-9CA2EB5FFC4F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34" creationId="{93F5F5FF-42DE-CDE8-FFE5-A10AF282E39C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35" creationId="{B7438950-555E-B4C7-DD51-E5FF9894FF64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36" creationId="{337B7462-5393-C607-6BA2-CE269330E246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37" creationId="{D6D2989E-B231-52F2-221C-E8B864F3B43F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38" creationId="{95B12988-16B0-B913-5C51-F7B8481C8039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39" creationId="{BF4A769A-E9A4-BC98-1A2F-67259C8098B3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40" creationId="{A6CEABC4-05FC-5C36-747A-86A5EC8ADB1A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41" creationId="{B75C1760-E105-6931-5229-64BC1EA4A87B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42" creationId="{D4C01F60-34E3-0B85-1470-70923BDF8D4F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43" creationId="{DCC31ECD-8616-F393-B7AB-0A4E4042BD6A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44" creationId="{3AD28CFD-03DD-C519-71A7-4E0B66861B39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45" creationId="{9B7B08E8-0CD9-3DDF-0D69-A06DB340F8EC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46" creationId="{11AC148E-6F4D-A214-8021-94591D34D34A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47" creationId="{CB979C64-CC6D-B092-7431-E7E18EF297A8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48" creationId="{59DB7CFC-BD97-081D-7FF3-4DDA8B4D9683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49" creationId="{3E70E0AB-86F8-FDB5-52EE-5779A01FD5FF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50" creationId="{EDBE14C2-4E52-7215-5877-74B3E10FF288}"/>
          </ac:spMkLst>
        </pc:spChg>
        <pc:spChg chg="del">
          <ac:chgData name="Jesús Alcalá" userId="bb6ba91b001233f7" providerId="LiveId" clId="{D50E7AA0-F4FA-426B-A0DC-0D5858CDE26C}" dt="2023-05-18T22:17:17.910" v="7218" actId="478"/>
          <ac:spMkLst>
            <pc:docMk/>
            <pc:sldMk cId="406609541" sldId="388"/>
            <ac:spMk id="1059" creationId="{0F28AC8F-575A-FC6F-7540-4ACEBDB1EF37}"/>
          </ac:spMkLst>
        </pc:spChg>
        <pc:spChg chg="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62" creationId="{7E5A07AB-1A4F-D653-C1D9-3F0D4E57AF33}"/>
          </ac:spMkLst>
        </pc:spChg>
        <pc:spChg chg="del mod">
          <ac:chgData name="Jesús Alcalá" userId="bb6ba91b001233f7" providerId="LiveId" clId="{D50E7AA0-F4FA-426B-A0DC-0D5858CDE26C}" dt="2023-05-18T22:17:26.725" v="7221" actId="478"/>
          <ac:spMkLst>
            <pc:docMk/>
            <pc:sldMk cId="406609541" sldId="388"/>
            <ac:spMk id="1063" creationId="{A91665A2-52A6-5E15-0E36-8F1CFE01F7D7}"/>
          </ac:spMkLst>
        </pc:spChg>
        <pc:spChg chg="del mod">
          <ac:chgData name="Jesús Alcalá" userId="bb6ba91b001233f7" providerId="LiveId" clId="{D50E7AA0-F4FA-426B-A0DC-0D5858CDE26C}" dt="2023-05-18T22:17:15.030" v="7216" actId="478"/>
          <ac:spMkLst>
            <pc:docMk/>
            <pc:sldMk cId="406609541" sldId="388"/>
            <ac:spMk id="1064" creationId="{7525CF68-E0A4-405A-7210-918624E9ED23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65" creationId="{23CE9655-E2B3-3DA3-38BA-6B4CF4F5A344}"/>
          </ac:spMkLst>
        </pc:spChg>
        <pc:spChg chg="add del mod">
          <ac:chgData name="Jesús Alcalá" userId="bb6ba91b001233f7" providerId="LiveId" clId="{D50E7AA0-F4FA-426B-A0DC-0D5858CDE26C}" dt="2023-05-18T22:29:26.199" v="7767"/>
          <ac:spMkLst>
            <pc:docMk/>
            <pc:sldMk cId="406609541" sldId="388"/>
            <ac:spMk id="1075" creationId="{097E25E1-A214-391A-03ED-3FF686F1888A}"/>
          </ac:spMkLst>
        </pc:spChg>
        <pc:spChg chg="add del mod">
          <ac:chgData name="Jesús Alcalá" userId="bb6ba91b001233f7" providerId="LiveId" clId="{D50E7AA0-F4FA-426B-A0DC-0D5858CDE26C}" dt="2023-05-18T22:29:52.424" v="7781"/>
          <ac:spMkLst>
            <pc:docMk/>
            <pc:sldMk cId="406609541" sldId="388"/>
            <ac:spMk id="1076" creationId="{407478C7-A3F7-0CE3-3F12-F25BA72D83B5}"/>
          </ac:spMkLst>
        </pc:spChg>
        <pc:spChg chg="add del mod">
          <ac:chgData name="Jesús Alcalá" userId="bb6ba91b001233f7" providerId="LiveId" clId="{D50E7AA0-F4FA-426B-A0DC-0D5858CDE26C}" dt="2023-05-18T22:29:52.424" v="7781"/>
          <ac:spMkLst>
            <pc:docMk/>
            <pc:sldMk cId="406609541" sldId="388"/>
            <ac:spMk id="1077" creationId="{C124D60F-CC65-AC98-84CB-614F3F5FA60D}"/>
          </ac:spMkLst>
        </pc:spChg>
        <pc:spChg chg="add del mod">
          <ac:chgData name="Jesús Alcalá" userId="bb6ba91b001233f7" providerId="LiveId" clId="{D50E7AA0-F4FA-426B-A0DC-0D5858CDE26C}" dt="2023-05-18T22:29:52.424" v="7781"/>
          <ac:spMkLst>
            <pc:docMk/>
            <pc:sldMk cId="406609541" sldId="388"/>
            <ac:spMk id="1078" creationId="{1CDB0408-5F80-A2FC-9486-D8E419FA6006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79" creationId="{70AC4E2B-E9DE-5BEF-C76F-5C4CAC497CB1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80" creationId="{A32D0FAF-1810-094A-41EA-A225587FE50D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81" creationId="{F19271BB-77C6-11F2-545B-BF66226911EF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82" creationId="{CF61FD6F-3AD2-F82E-F053-E88EA308756F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83" creationId="{0F3AF769-6806-7F9A-4C5C-C2C1CA7B5646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84" creationId="{8C757CA2-22EE-8649-4FCE-913790CEECEC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85" creationId="{C8518D1C-B5CF-A8A8-5A53-13837F811D69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86" creationId="{565A35F5-58AE-E792-AD2D-24CEE76CE5FE}"/>
          </ac:spMkLst>
        </pc:spChg>
        <pc:grpChg chg="del">
          <ac:chgData name="Jesús Alcalá" userId="bb6ba91b001233f7" providerId="LiveId" clId="{D50E7AA0-F4FA-426B-A0DC-0D5858CDE26C}" dt="2023-05-18T22:17:15.606" v="7217" actId="478"/>
          <ac:grpSpMkLst>
            <pc:docMk/>
            <pc:sldMk cId="406609541" sldId="388"/>
            <ac:grpSpMk id="1071" creationId="{487FCCA7-FD23-0D22-A6CD-2628A25360F7}"/>
          </ac:grpSpMkLst>
        </pc:grpChg>
        <pc:cxnChg chg="del">
          <ac:chgData name="Jesús Alcalá" userId="bb6ba91b001233f7" providerId="LiveId" clId="{D50E7AA0-F4FA-426B-A0DC-0D5858CDE26C}" dt="2023-05-18T22:17:17.910" v="7218" actId="478"/>
          <ac:cxnSpMkLst>
            <pc:docMk/>
            <pc:sldMk cId="406609541" sldId="388"/>
            <ac:cxnSpMk id="10" creationId="{3DA1B2B1-B46F-FAD6-74A9-B5FA2005B817}"/>
          </ac:cxnSpMkLst>
        </pc:cxnChg>
        <pc:cxnChg chg="add del mod">
          <ac:chgData name="Jesús Alcalá" userId="bb6ba91b001233f7" providerId="LiveId" clId="{D50E7AA0-F4FA-426B-A0DC-0D5858CDE26C}" dt="2023-05-18T22:29:57.323" v="7788" actId="478"/>
          <ac:cxnSpMkLst>
            <pc:docMk/>
            <pc:sldMk cId="406609541" sldId="388"/>
            <ac:cxnSpMk id="42" creationId="{7723FFB5-CC19-5B13-BD0E-0D58D77FB651}"/>
          </ac:cxnSpMkLst>
        </pc:cxnChg>
        <pc:cxnChg chg="add del mod">
          <ac:chgData name="Jesús Alcalá" userId="bb6ba91b001233f7" providerId="LiveId" clId="{D50E7AA0-F4FA-426B-A0DC-0D5858CDE26C}" dt="2023-05-18T22:19:00.155" v="7265" actId="478"/>
          <ac:cxnSpMkLst>
            <pc:docMk/>
            <pc:sldMk cId="406609541" sldId="388"/>
            <ac:cxnSpMk id="44" creationId="{5131FFD7-4C8F-B238-7C44-80EF4097F022}"/>
          </ac:cxnSpMkLst>
        </pc:cxnChg>
        <pc:cxnChg chg="add del mod">
          <ac:chgData name="Jesús Alcalá" userId="bb6ba91b001233f7" providerId="LiveId" clId="{D50E7AA0-F4FA-426B-A0DC-0D5858CDE26C}" dt="2023-05-18T22:29:57.778" v="7789" actId="478"/>
          <ac:cxnSpMkLst>
            <pc:docMk/>
            <pc:sldMk cId="406609541" sldId="388"/>
            <ac:cxnSpMk id="45" creationId="{2F01745A-733C-C6F4-FBE6-3ADC30C9845D}"/>
          </ac:cxnSpMkLst>
        </pc:cxnChg>
        <pc:cxnChg chg="add del mod ord">
          <ac:chgData name="Jesús Alcalá" userId="bb6ba91b001233f7" providerId="LiveId" clId="{D50E7AA0-F4FA-426B-A0DC-0D5858CDE26C}" dt="2023-05-18T22:29:56.411" v="7787" actId="478"/>
          <ac:cxnSpMkLst>
            <pc:docMk/>
            <pc:sldMk cId="406609541" sldId="388"/>
            <ac:cxnSpMk id="1051" creationId="{F50D5626-61E5-691E-099C-625DFB531D4F}"/>
          </ac:cxnSpMkLst>
        </pc:cxnChg>
      </pc:sldChg>
      <pc:sldChg chg="addSp delSp modSp add mod ord modShow">
        <pc:chgData name="Jesús Alcalá" userId="bb6ba91b001233f7" providerId="LiveId" clId="{D50E7AA0-F4FA-426B-A0DC-0D5858CDE26C}" dt="2023-05-19T21:37:05.425" v="11791" actId="478"/>
        <pc:sldMkLst>
          <pc:docMk/>
          <pc:sldMk cId="259213180" sldId="389"/>
        </pc:sldMkLst>
        <pc:spChg chg="add mod">
          <ac:chgData name="Jesús Alcalá" userId="bb6ba91b001233f7" providerId="LiveId" clId="{D50E7AA0-F4FA-426B-A0DC-0D5858CDE26C}" dt="2023-05-19T21:34:41.072" v="11768" actId="20577"/>
          <ac:spMkLst>
            <pc:docMk/>
            <pc:sldMk cId="259213180" sldId="389"/>
            <ac:spMk id="2" creationId="{4BD029A3-10C7-1ADE-0BB9-0F415E4730DB}"/>
          </ac:spMkLst>
        </pc:spChg>
        <pc:spChg chg="add del mod">
          <ac:chgData name="Jesús Alcalá" userId="bb6ba91b001233f7" providerId="LiveId" clId="{D50E7AA0-F4FA-426B-A0DC-0D5858CDE26C}" dt="2023-05-18T22:35:31.453" v="8024"/>
          <ac:spMkLst>
            <pc:docMk/>
            <pc:sldMk cId="259213180" sldId="389"/>
            <ac:spMk id="2" creationId="{BA8C3CA1-C41B-4EEF-791E-981F46BC6666}"/>
          </ac:spMkLst>
        </pc:spChg>
        <pc:spChg chg="mod">
          <ac:chgData name="Jesús Alcalá" userId="bb6ba91b001233f7" providerId="LiveId" clId="{D50E7AA0-F4FA-426B-A0DC-0D5858CDE26C}" dt="2023-05-18T23:09:35.337" v="9098" actId="20577"/>
          <ac:spMkLst>
            <pc:docMk/>
            <pc:sldMk cId="259213180" sldId="389"/>
            <ac:spMk id="3" creationId="{141AA93A-1D98-D3C4-86D8-1803754A20FE}"/>
          </ac:spMkLst>
        </pc:spChg>
        <pc:spChg chg="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5" creationId="{BE2D1F9C-6A9A-AEBD-141D-430765D5BD57}"/>
          </ac:spMkLst>
        </pc:spChg>
        <pc:spChg chg="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6" creationId="{AA7E6768-615B-A4C9-3616-3AAA9185EE20}"/>
          </ac:spMkLst>
        </pc:spChg>
        <pc:spChg chg="add mod">
          <ac:chgData name="Jesús Alcalá" userId="bb6ba91b001233f7" providerId="LiveId" clId="{D50E7AA0-F4FA-426B-A0DC-0D5858CDE26C}" dt="2023-05-19T21:34:34.325" v="11764" actId="108"/>
          <ac:spMkLst>
            <pc:docMk/>
            <pc:sldMk cId="259213180" sldId="389"/>
            <ac:spMk id="7" creationId="{52AE805D-59B5-33D0-0458-3AAFE383D509}"/>
          </ac:spMkLst>
        </pc:spChg>
        <pc:spChg chg="add del mod">
          <ac:chgData name="Jesús Alcalá" userId="bb6ba91b001233f7" providerId="LiveId" clId="{D50E7AA0-F4FA-426B-A0DC-0D5858CDE26C}" dt="2023-05-18T22:35:31.453" v="8024"/>
          <ac:spMkLst>
            <pc:docMk/>
            <pc:sldMk cId="259213180" sldId="389"/>
            <ac:spMk id="7" creationId="{5746A464-41D3-701A-3525-2B558A3D4CCA}"/>
          </ac:spMkLst>
        </pc:spChg>
        <pc:spChg chg="add mod">
          <ac:chgData name="Jesús Alcalá" userId="bb6ba91b001233f7" providerId="LiveId" clId="{D50E7AA0-F4FA-426B-A0DC-0D5858CDE26C}" dt="2023-05-18T23:02:01.341" v="8843" actId="20577"/>
          <ac:spMkLst>
            <pc:docMk/>
            <pc:sldMk cId="259213180" sldId="389"/>
            <ac:spMk id="8" creationId="{183745BB-3ACE-2600-2FDF-56892BB44CC1}"/>
          </ac:spMkLst>
        </pc:spChg>
        <pc:spChg chg="add mod">
          <ac:chgData name="Jesús Alcalá" userId="bb6ba91b001233f7" providerId="LiveId" clId="{D50E7AA0-F4FA-426B-A0DC-0D5858CDE26C}" dt="2023-05-18T23:02:03.837" v="8845" actId="20577"/>
          <ac:spMkLst>
            <pc:docMk/>
            <pc:sldMk cId="259213180" sldId="389"/>
            <ac:spMk id="9" creationId="{C0BCD8F0-F5B6-304B-12E6-48EAF035A285}"/>
          </ac:spMkLst>
        </pc:spChg>
        <pc:spChg chg="add mod">
          <ac:chgData name="Jesús Alcalá" userId="bb6ba91b001233f7" providerId="LiveId" clId="{D50E7AA0-F4FA-426B-A0DC-0D5858CDE26C}" dt="2023-05-18T23:02:05.373" v="8847" actId="20577"/>
          <ac:spMkLst>
            <pc:docMk/>
            <pc:sldMk cId="259213180" sldId="389"/>
            <ac:spMk id="10" creationId="{852D5F47-4EB1-75E0-145D-1BE3B263C6A6}"/>
          </ac:spMkLst>
        </pc:spChg>
        <pc:spChg chg="add del mod">
          <ac:chgData name="Jesús Alcalá" userId="bb6ba91b001233f7" providerId="LiveId" clId="{D50E7AA0-F4FA-426B-A0DC-0D5858CDE26C}" dt="2023-05-18T22:39:20.519" v="8130" actId="478"/>
          <ac:spMkLst>
            <pc:docMk/>
            <pc:sldMk cId="259213180" sldId="389"/>
            <ac:spMk id="12" creationId="{B6B61FAF-EB65-80FF-BBF6-EDE78BF4956F}"/>
          </ac:spMkLst>
        </pc:spChg>
        <pc:spChg chg="add del mod">
          <ac:chgData name="Jesús Alcalá" userId="bb6ba91b001233f7" providerId="LiveId" clId="{D50E7AA0-F4FA-426B-A0DC-0D5858CDE26C}" dt="2023-05-18T22:39:20.519" v="8130" actId="478"/>
          <ac:spMkLst>
            <pc:docMk/>
            <pc:sldMk cId="259213180" sldId="389"/>
            <ac:spMk id="13" creationId="{BC317318-1BE5-6547-8909-97D872EA364E}"/>
          </ac:spMkLst>
        </pc:spChg>
        <pc:spChg chg="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14" creationId="{5BE35BAE-4A9A-FF56-983F-91F4DD94E568}"/>
          </ac:spMkLst>
        </pc:spChg>
        <pc:spChg chg="add del mod">
          <ac:chgData name="Jesús Alcalá" userId="bb6ba91b001233f7" providerId="LiveId" clId="{D50E7AA0-F4FA-426B-A0DC-0D5858CDE26C}" dt="2023-05-18T22:39:20.519" v="8130" actId="478"/>
          <ac:spMkLst>
            <pc:docMk/>
            <pc:sldMk cId="259213180" sldId="389"/>
            <ac:spMk id="15" creationId="{DF20C312-2089-D8C4-34D9-951008DE18F9}"/>
          </ac:spMkLst>
        </pc:spChg>
        <pc:spChg chg="add del mod">
          <ac:chgData name="Jesús Alcalá" userId="bb6ba91b001233f7" providerId="LiveId" clId="{D50E7AA0-F4FA-426B-A0DC-0D5858CDE26C}" dt="2023-05-18T22:39:20.519" v="8130" actId="478"/>
          <ac:spMkLst>
            <pc:docMk/>
            <pc:sldMk cId="259213180" sldId="389"/>
            <ac:spMk id="16" creationId="{B0647F11-84DF-999A-F2AE-67F4A61B94CB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17" creationId="{50D81776-1535-270D-E9E3-968551622F90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18" creationId="{3EB70C4F-7E3B-4A69-3591-9590E375ACE8}"/>
          </ac:spMkLst>
        </pc:spChg>
        <pc:spChg chg="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19" creationId="{07C9E6EA-FF5D-1BBA-FBC5-4BA93B04896F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20" creationId="{5074A20F-8842-477C-6C85-2C67A99E6A8B}"/>
          </ac:spMkLst>
        </pc:spChg>
        <pc:spChg chg="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21" creationId="{04508E96-3743-D3F2-FCFD-A541920DF493}"/>
          </ac:spMkLst>
        </pc:spChg>
        <pc:spChg chg="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22" creationId="{6A4C1E1B-6218-FE2B-D55A-D1FD840984B7}"/>
          </ac:spMkLst>
        </pc:spChg>
        <pc:spChg chg="add del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23" creationId="{33B31B48-F2F5-A495-4E5F-32DC6F7C4E84}"/>
          </ac:spMkLst>
        </pc:spChg>
        <pc:spChg chg="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24" creationId="{07497BF5-0A00-8141-9340-0774770F6A1E}"/>
          </ac:spMkLst>
        </pc:spChg>
        <pc:spChg chg="add del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25" creationId="{4F4AC35A-DD1D-8023-DDD1-C35DB6C88F8A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26" creationId="{AAC51F13-98C1-4720-AE7B-BBF3B5502600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27" creationId="{06C9D96B-77AB-834B-337A-0B3E6712DD8C}"/>
          </ac:spMkLst>
        </pc:spChg>
        <pc:spChg chg="add del mod">
          <ac:chgData name="Jesús Alcalá" userId="bb6ba91b001233f7" providerId="LiveId" clId="{D50E7AA0-F4FA-426B-A0DC-0D5858CDE26C}" dt="2023-05-18T22:41:06.059" v="8201" actId="478"/>
          <ac:spMkLst>
            <pc:docMk/>
            <pc:sldMk cId="259213180" sldId="389"/>
            <ac:spMk id="28" creationId="{27B82FA7-C358-9D30-608F-BB157EF39AB7}"/>
          </ac:spMkLst>
        </pc:spChg>
        <pc:spChg chg="add del mod">
          <ac:chgData name="Jesús Alcalá" userId="bb6ba91b001233f7" providerId="LiveId" clId="{D50E7AA0-F4FA-426B-A0DC-0D5858CDE26C}" dt="2023-05-18T22:41:05.493" v="8200" actId="478"/>
          <ac:spMkLst>
            <pc:docMk/>
            <pc:sldMk cId="259213180" sldId="389"/>
            <ac:spMk id="29" creationId="{5207E22F-7F61-11D9-FB29-FEA4F448BDFA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30" creationId="{4EB415CD-FAC2-2D55-37C1-AEA6B8609643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31" creationId="{5809B769-3E07-09FA-B187-1DF724F0FF7C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32" creationId="{3F533B1E-5695-0ECB-F821-A97C2FB0C772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33" creationId="{602B9E4F-749E-E32D-1CD5-68FD055AC56D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34" creationId="{7BECC677-20FC-9CE4-DC6B-96485B761F84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35" creationId="{97055DF0-5236-32E4-5961-A3481D85D66C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36" creationId="{8244E68E-BFD3-8B70-0A0C-0B030F664F9A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37" creationId="{5111C9D9-A8BF-FFB8-09A2-AD3944D60A42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38" creationId="{323A02E6-24A7-7752-130A-B57D8138161F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39" creationId="{3761BC5B-09D8-F51F-E623-B177948DC8A7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40" creationId="{1BC9DE55-90CC-BB82-D210-2D89EC66A9DA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41" creationId="{EE7FB5E1-0D4F-AA39-DFEE-C1625311DF21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42" creationId="{88419317-E304-A5AF-6780-4C3839D24495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43" creationId="{384A75CA-820D-6B34-6C48-352923DF9A1A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44" creationId="{C13F7728-52E2-55BE-B839-66BAB2455988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45" creationId="{04C7BCE7-97B5-2944-791B-129638E18076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46" creationId="{FAAC1F1C-C23A-A048-D775-A08C0B046314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47" creationId="{7E0A0DB5-72BD-C027-BF9E-98D009617A02}"/>
          </ac:spMkLst>
        </pc:spChg>
        <pc:spChg chg="add del mod">
          <ac:chgData name="Jesús Alcalá" userId="bb6ba91b001233f7" providerId="LiveId" clId="{D50E7AA0-F4FA-426B-A0DC-0D5858CDE26C}" dt="2023-05-18T22:54:05.377" v="8491" actId="478"/>
          <ac:spMkLst>
            <pc:docMk/>
            <pc:sldMk cId="259213180" sldId="389"/>
            <ac:spMk id="48" creationId="{83F055FA-7329-78BC-0ED9-09B00B605348}"/>
          </ac:spMkLst>
        </pc:spChg>
        <pc:spChg chg="add del mod">
          <ac:chgData name="Jesús Alcalá" userId="bb6ba91b001233f7" providerId="LiveId" clId="{D50E7AA0-F4FA-426B-A0DC-0D5858CDE26C}" dt="2023-05-18T22:44:24.204" v="8274"/>
          <ac:spMkLst>
            <pc:docMk/>
            <pc:sldMk cId="259213180" sldId="389"/>
            <ac:spMk id="49" creationId="{58F65349-89BE-45C2-6393-00EF39371000}"/>
          </ac:spMkLst>
        </pc:spChg>
        <pc:spChg chg="add del mod">
          <ac:chgData name="Jesús Alcalá" userId="bb6ba91b001233f7" providerId="LiveId" clId="{D50E7AA0-F4FA-426B-A0DC-0D5858CDE26C}" dt="2023-05-18T22:44:24.204" v="8274"/>
          <ac:spMkLst>
            <pc:docMk/>
            <pc:sldMk cId="259213180" sldId="389"/>
            <ac:spMk id="50" creationId="{682B1D09-F7C3-045D-C0B9-FE894792DF9B}"/>
          </ac:spMkLst>
        </pc:spChg>
        <pc:spChg chg="add del mod">
          <ac:chgData name="Jesús Alcalá" userId="bb6ba91b001233f7" providerId="LiveId" clId="{D50E7AA0-F4FA-426B-A0DC-0D5858CDE26C}" dt="2023-05-18T22:44:24.204" v="8274"/>
          <ac:spMkLst>
            <pc:docMk/>
            <pc:sldMk cId="259213180" sldId="389"/>
            <ac:spMk id="51" creationId="{5C281A15-9FAA-B272-AD5B-3123D2FB97C3}"/>
          </ac:spMkLst>
        </pc:spChg>
        <pc:spChg chg="add del mod">
          <ac:chgData name="Jesús Alcalá" userId="bb6ba91b001233f7" providerId="LiveId" clId="{D50E7AA0-F4FA-426B-A0DC-0D5858CDE26C}" dt="2023-05-18T22:44:24.204" v="8274"/>
          <ac:spMkLst>
            <pc:docMk/>
            <pc:sldMk cId="259213180" sldId="389"/>
            <ac:spMk id="52" creationId="{D2CD814E-1D31-1288-F0B0-536ADE2CF994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53" creationId="{ED61522B-F9E0-2EBD-1A77-905139B4D3F7}"/>
          </ac:spMkLst>
        </pc:spChg>
        <pc:spChg chg="add mod">
          <ac:chgData name="Jesús Alcalá" userId="bb6ba91b001233f7" providerId="LiveId" clId="{D50E7AA0-F4FA-426B-A0DC-0D5858CDE26C}" dt="2023-05-18T23:13:15.927" v="9262" actId="207"/>
          <ac:spMkLst>
            <pc:docMk/>
            <pc:sldMk cId="259213180" sldId="389"/>
            <ac:spMk id="54" creationId="{0A18098D-ADD7-5022-F946-C52791A3CC63}"/>
          </ac:spMkLst>
        </pc:spChg>
        <pc:spChg chg="add mod">
          <ac:chgData name="Jesús Alcalá" userId="bb6ba91b001233f7" providerId="LiveId" clId="{D50E7AA0-F4FA-426B-A0DC-0D5858CDE26C}" dt="2023-05-18T23:01:26.337" v="8801" actId="20577"/>
          <ac:spMkLst>
            <pc:docMk/>
            <pc:sldMk cId="259213180" sldId="389"/>
            <ac:spMk id="55" creationId="{5E9524CD-0807-DAF8-BB1D-64F16DDECB00}"/>
          </ac:spMkLst>
        </pc:spChg>
        <pc:spChg chg="add mod">
          <ac:chgData name="Jesús Alcalá" userId="bb6ba91b001233f7" providerId="LiveId" clId="{D50E7AA0-F4FA-426B-A0DC-0D5858CDE26C}" dt="2023-05-18T23:01:25.754" v="8798" actId="20577"/>
          <ac:spMkLst>
            <pc:docMk/>
            <pc:sldMk cId="259213180" sldId="389"/>
            <ac:spMk id="56" creationId="{F4F0E08D-E58A-E18C-F872-5CC0DEC22051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57" creationId="{1B7834F9-E822-86B8-89F0-7FC8F508D017}"/>
          </ac:spMkLst>
        </pc:spChg>
        <pc:spChg chg="add del mod">
          <ac:chgData name="Jesús Alcalá" userId="bb6ba91b001233f7" providerId="LiveId" clId="{D50E7AA0-F4FA-426B-A0DC-0D5858CDE26C}" dt="2023-05-18T22:48:34.513" v="8404" actId="478"/>
          <ac:spMkLst>
            <pc:docMk/>
            <pc:sldMk cId="259213180" sldId="389"/>
            <ac:spMk id="58" creationId="{B79B63EB-6796-8866-8497-506AD50A405C}"/>
          </ac:spMkLst>
        </pc:spChg>
        <pc:spChg chg="add del mod">
          <ac:chgData name="Jesús Alcalá" userId="bb6ba91b001233f7" providerId="LiveId" clId="{D50E7AA0-F4FA-426B-A0DC-0D5858CDE26C}" dt="2023-05-18T22:53:00.298" v="8471" actId="478"/>
          <ac:spMkLst>
            <pc:docMk/>
            <pc:sldMk cId="259213180" sldId="389"/>
            <ac:spMk id="59" creationId="{204DEA44-F691-CEE8-9BE4-0344D21B65C3}"/>
          </ac:spMkLst>
        </pc:spChg>
        <pc:spChg chg="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1024" creationId="{FC666B65-0887-E2D2-5A0C-65746F871547}"/>
          </ac:spMkLst>
        </pc:spChg>
        <pc:spChg chg="mod">
          <ac:chgData name="Jesús Alcalá" userId="bb6ba91b001233f7" providerId="LiveId" clId="{D50E7AA0-F4FA-426B-A0DC-0D5858CDE26C}" dt="2023-05-18T23:12:20.012" v="9256" actId="207"/>
          <ac:spMkLst>
            <pc:docMk/>
            <pc:sldMk cId="259213180" sldId="389"/>
            <ac:spMk id="1028" creationId="{EA9188AB-92A7-96EC-C096-899B85E555D2}"/>
          </ac:spMkLst>
        </pc:spChg>
        <pc:spChg chg="mod">
          <ac:chgData name="Jesús Alcalá" userId="bb6ba91b001233f7" providerId="LiveId" clId="{D50E7AA0-F4FA-426B-A0DC-0D5858CDE26C}" dt="2023-05-18T23:12:29.391" v="9258" actId="207"/>
          <ac:spMkLst>
            <pc:docMk/>
            <pc:sldMk cId="259213180" sldId="389"/>
            <ac:spMk id="1029" creationId="{08E7B28A-BC3C-F323-AAC6-40FA46C7B796}"/>
          </ac:spMkLst>
        </pc:spChg>
        <pc:spChg chg="mod">
          <ac:chgData name="Jesús Alcalá" userId="bb6ba91b001233f7" providerId="LiveId" clId="{D50E7AA0-F4FA-426B-A0DC-0D5858CDE26C}" dt="2023-05-18T23:12:35.559" v="9260" actId="207"/>
          <ac:spMkLst>
            <pc:docMk/>
            <pc:sldMk cId="259213180" sldId="389"/>
            <ac:spMk id="1033" creationId="{4BE3DA4C-FA75-4979-6568-45666E877D02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34" creationId="{F6464268-4493-77DB-D42D-193094CE3161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35" creationId="{8B069866-9A8D-2E33-00DE-8051675B8C69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36" creationId="{399BC046-3EB7-195E-2269-111371F9975F}"/>
          </ac:spMkLst>
        </pc:spChg>
        <pc:spChg chg="add del mod">
          <ac:chgData name="Jesús Alcalá" userId="bb6ba91b001233f7" providerId="LiveId" clId="{D50E7AA0-F4FA-426B-A0DC-0D5858CDE26C}" dt="2023-05-18T22:53:00.865" v="8472" actId="478"/>
          <ac:spMkLst>
            <pc:docMk/>
            <pc:sldMk cId="259213180" sldId="389"/>
            <ac:spMk id="1037" creationId="{26E585F8-F2B5-E056-BF5C-5BACE0AE2AD6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38" creationId="{39D01060-4998-9ECC-9F7D-2D16A4B07F7E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39" creationId="{F0490AF4-ECAD-0B0B-D6EC-99DE83C54A99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40" creationId="{439D9D99-0BC7-71D9-72AA-7EF4ABFCFBEF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41" creationId="{CD24A264-AE31-6322-80BE-EE7F48E32637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42" creationId="{26D7933D-8B17-B92F-83CC-14EB4E8960C1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43" creationId="{D5801BA3-9082-8984-2AED-7CD51C5E5D19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44" creationId="{FA82F838-7904-B6DC-54D5-11431240603D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45" creationId="{4D362FF8-B6CA-DE95-4D98-5E4E886B6F44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46" creationId="{96C214A2-8B8F-C8E7-1A9F-C87F34DB7C16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47" creationId="{9AA017C5-24CF-B2D7-52C8-D67F505ACBE9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48" creationId="{9B21BB62-6E91-2FD2-8269-666CC4F93C3A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49" creationId="{6273F23A-F393-D173-5D2A-7E5F4C139260}"/>
          </ac:spMkLst>
        </pc:spChg>
        <pc:spChg chg="add del">
          <ac:chgData name="Jesús Alcalá" userId="bb6ba91b001233f7" providerId="LiveId" clId="{D50E7AA0-F4FA-426B-A0DC-0D5858CDE26C}" dt="2023-05-18T22:35:37.338" v="8029" actId="478"/>
          <ac:spMkLst>
            <pc:docMk/>
            <pc:sldMk cId="259213180" sldId="389"/>
            <ac:spMk id="1050" creationId="{9F40AE0E-D955-DC9C-B25C-19454B5D07A2}"/>
          </ac:spMkLst>
        </pc:spChg>
        <pc:spChg chg="add del">
          <ac:chgData name="Jesús Alcalá" userId="bb6ba91b001233f7" providerId="LiveId" clId="{D50E7AA0-F4FA-426B-A0DC-0D5858CDE26C}" dt="2023-05-18T22:35:37.338" v="8029" actId="478"/>
          <ac:spMkLst>
            <pc:docMk/>
            <pc:sldMk cId="259213180" sldId="389"/>
            <ac:spMk id="1051" creationId="{8A14BA4D-BAAD-8938-2976-403977D55901}"/>
          </ac:spMkLst>
        </pc:spChg>
        <pc:spChg chg="add del">
          <ac:chgData name="Jesús Alcalá" userId="bb6ba91b001233f7" providerId="LiveId" clId="{D50E7AA0-F4FA-426B-A0DC-0D5858CDE26C}" dt="2023-05-18T22:35:37.338" v="8029" actId="478"/>
          <ac:spMkLst>
            <pc:docMk/>
            <pc:sldMk cId="259213180" sldId="389"/>
            <ac:spMk id="1052" creationId="{5EFE02D5-3F73-19CB-4B64-5832C00B9BB6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53" creationId="{88A771E7-7080-13C7-B8AA-72FB5DFEC95A}"/>
          </ac:spMkLst>
        </pc:spChg>
        <pc:spChg chg="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1054" creationId="{F1055B77-E812-DDF2-1204-F65C9D0DE563}"/>
          </ac:spMkLst>
        </pc:spChg>
        <pc:spChg chg="add del mod">
          <ac:chgData name="Jesús Alcalá" userId="bb6ba91b001233f7" providerId="LiveId" clId="{D50E7AA0-F4FA-426B-A0DC-0D5858CDE26C}" dt="2023-05-18T22:54:30.283" v="8511"/>
          <ac:spMkLst>
            <pc:docMk/>
            <pc:sldMk cId="259213180" sldId="389"/>
            <ac:spMk id="1055" creationId="{9AA034E7-1D4D-24E7-4057-BA611EE6FA64}"/>
          </ac:spMkLst>
        </pc:spChg>
        <pc:spChg chg="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1056" creationId="{BF2CDC1B-C295-1070-F03E-CC7AA40E3E04}"/>
          </ac:spMkLst>
        </pc:spChg>
        <pc:spChg chg="del">
          <ac:chgData name="Jesús Alcalá" userId="bb6ba91b001233f7" providerId="LiveId" clId="{D50E7AA0-F4FA-426B-A0DC-0D5858CDE26C}" dt="2023-05-18T22:36:10.882" v="8069" actId="478"/>
          <ac:spMkLst>
            <pc:docMk/>
            <pc:sldMk cId="259213180" sldId="389"/>
            <ac:spMk id="1057" creationId="{4A3BB3C4-1AC1-99C3-2400-5F9D17F4CDDA}"/>
          </ac:spMkLst>
        </pc:spChg>
        <pc:spChg chg="del">
          <ac:chgData name="Jesús Alcalá" userId="bb6ba91b001233f7" providerId="LiveId" clId="{D50E7AA0-F4FA-426B-A0DC-0D5858CDE26C}" dt="2023-05-18T22:36:11.682" v="8070" actId="478"/>
          <ac:spMkLst>
            <pc:docMk/>
            <pc:sldMk cId="259213180" sldId="389"/>
            <ac:spMk id="1058" creationId="{0BD09FCB-AF1C-AAE7-69C0-8207CC87441E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59" creationId="{3A8D9A35-1172-4849-BEE2-D0262CDF1911}"/>
          </ac:spMkLst>
        </pc:spChg>
        <pc:spChg chg="del">
          <ac:chgData name="Jesús Alcalá" userId="bb6ba91b001233f7" providerId="LiveId" clId="{D50E7AA0-F4FA-426B-A0DC-0D5858CDE26C}" dt="2023-05-18T22:36:02.698" v="8063" actId="478"/>
          <ac:spMkLst>
            <pc:docMk/>
            <pc:sldMk cId="259213180" sldId="389"/>
            <ac:spMk id="1060" creationId="{BDF86DAE-B7CB-62A5-5435-DE9E93F0BE43}"/>
          </ac:spMkLst>
        </pc:spChg>
        <pc:spChg chg="del">
          <ac:chgData name="Jesús Alcalá" userId="bb6ba91b001233f7" providerId="LiveId" clId="{D50E7AA0-F4FA-426B-A0DC-0D5858CDE26C}" dt="2023-05-18T22:36:03.466" v="8065" actId="478"/>
          <ac:spMkLst>
            <pc:docMk/>
            <pc:sldMk cId="259213180" sldId="389"/>
            <ac:spMk id="1061" creationId="{1AD07807-D5F4-47F4-02F4-7C85B562726B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62" creationId="{E2205FA4-D32B-4464-CE62-B719FB2C4F84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63" creationId="{3E951DEE-7AAE-24D3-3671-FE547455466C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64" creationId="{9769D51A-E18B-62C4-807F-B5D7BD0654F7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65" creationId="{7E23E603-8DE5-225F-C3BB-AC0C7BE6DE7C}"/>
          </ac:spMkLst>
        </pc:spChg>
        <pc:spChg chg="del">
          <ac:chgData name="Jesús Alcalá" userId="bb6ba91b001233f7" providerId="LiveId" clId="{D50E7AA0-F4FA-426B-A0DC-0D5858CDE26C}" dt="2023-05-18T22:36:03.770" v="8066" actId="478"/>
          <ac:spMkLst>
            <pc:docMk/>
            <pc:sldMk cId="259213180" sldId="389"/>
            <ac:spMk id="1066" creationId="{575EC8FB-4DDD-4A4A-1BAC-3B571C7FD409}"/>
          </ac:spMkLst>
        </pc:spChg>
        <pc:spChg chg="del">
          <ac:chgData name="Jesús Alcalá" userId="bb6ba91b001233f7" providerId="LiveId" clId="{D50E7AA0-F4FA-426B-A0DC-0D5858CDE26C}" dt="2023-05-18T22:36:02.138" v="8062" actId="478"/>
          <ac:spMkLst>
            <pc:docMk/>
            <pc:sldMk cId="259213180" sldId="389"/>
            <ac:spMk id="1067" creationId="{714A2010-B560-261A-9BE5-BBE46D4549F3}"/>
          </ac:spMkLst>
        </pc:spChg>
        <pc:spChg chg="del">
          <ac:chgData name="Jesús Alcalá" userId="bb6ba91b001233f7" providerId="LiveId" clId="{D50E7AA0-F4FA-426B-A0DC-0D5858CDE26C}" dt="2023-05-18T22:36:01.782" v="8061" actId="478"/>
          <ac:spMkLst>
            <pc:docMk/>
            <pc:sldMk cId="259213180" sldId="389"/>
            <ac:spMk id="1068" creationId="{12A5115E-690E-5844-64D4-0C50C4684330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69" creationId="{99799134-F6E5-8319-607A-D2F5B7CD0B4A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70" creationId="{BF79694D-0049-3FAF-23FF-663174F8EC71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71" creationId="{4F12A560-BA22-A260-B518-A3D689751472}"/>
          </ac:spMkLst>
        </pc:spChg>
        <pc:spChg chg="del">
          <ac:chgData name="Jesús Alcalá" userId="bb6ba91b001233f7" providerId="LiveId" clId="{D50E7AA0-F4FA-426B-A0DC-0D5858CDE26C}" dt="2023-05-18T22:36:01.041" v="8059" actId="478"/>
          <ac:spMkLst>
            <pc:docMk/>
            <pc:sldMk cId="259213180" sldId="389"/>
            <ac:spMk id="1072" creationId="{6A7E7BC5-1896-240C-9993-54795AEFA070}"/>
          </ac:spMkLst>
        </pc:spChg>
        <pc:spChg chg="del">
          <ac:chgData name="Jesús Alcalá" userId="bb6ba91b001233f7" providerId="LiveId" clId="{D50E7AA0-F4FA-426B-A0DC-0D5858CDE26C}" dt="2023-05-18T22:36:03.042" v="8064" actId="478"/>
          <ac:spMkLst>
            <pc:docMk/>
            <pc:sldMk cId="259213180" sldId="389"/>
            <ac:spMk id="1073" creationId="{00F4D4E1-03A4-D57B-FEBA-E566869C3B0D}"/>
          </ac:spMkLst>
        </pc:spChg>
        <pc:spChg chg="del">
          <ac:chgData name="Jesús Alcalá" userId="bb6ba91b001233f7" providerId="LiveId" clId="{D50E7AA0-F4FA-426B-A0DC-0D5858CDE26C}" dt="2023-05-18T22:36:01.402" v="8060" actId="478"/>
          <ac:spMkLst>
            <pc:docMk/>
            <pc:sldMk cId="259213180" sldId="389"/>
            <ac:spMk id="1074" creationId="{CD3007CB-9CA4-A117-ADD8-FC7287BB57F7}"/>
          </ac:spMkLst>
        </pc:spChg>
        <pc:spChg chg="del">
          <ac:chgData name="Jesús Alcalá" userId="bb6ba91b001233f7" providerId="LiveId" clId="{D50E7AA0-F4FA-426B-A0DC-0D5858CDE26C}" dt="2023-05-18T22:36:00.361" v="8058" actId="478"/>
          <ac:spMkLst>
            <pc:docMk/>
            <pc:sldMk cId="259213180" sldId="389"/>
            <ac:spMk id="1075" creationId="{C686A590-52AC-6E5E-4E9B-09CAEA624B72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76" creationId="{F6EF19C2-6431-E3D1-F709-716775EB86CD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77" creationId="{97C6E561-D85F-F174-6467-8982BAC7E689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78" creationId="{4EF4342A-61D2-5AF4-AADB-782C89A5B927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79" creationId="{C6CDBA12-A374-9774-FE84-0303D2155349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80" creationId="{0B97A426-E7B0-A58F-822E-191488021A53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81" creationId="{808DA3BC-F1D4-1786-285E-63AEDDF78FD6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82" creationId="{92731816-DFB8-4BE8-E262-AA95E9EF16B6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83" creationId="{513745BA-3E60-F6DC-CD42-216EFF57AFFA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84" creationId="{EC5B42CA-43C4-E68A-8F38-10F8F12CB8BF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85" creationId="{266785B0-4764-C96D-A132-13D4E5B5362F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86" creationId="{4E6407B4-D5EF-C5FB-320D-B02A7E56A8A4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87" creationId="{5C887715-379F-39F5-83EF-345A33806A8E}"/>
          </ac:spMkLst>
        </pc:spChg>
        <pc:spChg chg="del mod">
          <ac:chgData name="Jesús Alcalá" userId="bb6ba91b001233f7" providerId="LiveId" clId="{D50E7AA0-F4FA-426B-A0DC-0D5858CDE26C}" dt="2023-05-19T21:37:05.425" v="11791" actId="478"/>
          <ac:spMkLst>
            <pc:docMk/>
            <pc:sldMk cId="259213180" sldId="389"/>
            <ac:spMk id="1088" creationId="{E69141E6-7951-A191-1F16-AA32CDA2F979}"/>
          </ac:spMkLst>
        </pc:spChg>
        <pc:spChg chg="del mod">
          <ac:chgData name="Jesús Alcalá" userId="bb6ba91b001233f7" providerId="LiveId" clId="{D50E7AA0-F4FA-426B-A0DC-0D5858CDE26C}" dt="2023-05-19T21:37:05.425" v="11791" actId="478"/>
          <ac:spMkLst>
            <pc:docMk/>
            <pc:sldMk cId="259213180" sldId="389"/>
            <ac:spMk id="1089" creationId="{F709D186-0DF9-E336-9212-5CC89606852E}"/>
          </ac:spMkLst>
        </pc:spChg>
        <pc:spChg chg="del mod">
          <ac:chgData name="Jesús Alcalá" userId="bb6ba91b001233f7" providerId="LiveId" clId="{D50E7AA0-F4FA-426B-A0DC-0D5858CDE26C}" dt="2023-05-19T21:37:05.425" v="11791" actId="478"/>
          <ac:spMkLst>
            <pc:docMk/>
            <pc:sldMk cId="259213180" sldId="389"/>
            <ac:spMk id="1090" creationId="{40AD0BE6-2374-65E3-8AF7-EE86FCFB40D8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91" creationId="{CACF785B-5607-7E95-16D7-BC24A73E2DE2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92" creationId="{39415010-DF8E-2ED4-17C4-90648BEB623E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93" creationId="{194E228A-C11C-4FA3-7517-53DE46D81B6A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94" creationId="{3DE355CE-E663-2A4C-C24D-0E0FE0C71795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95" creationId="{ED095A2E-BA20-A360-56C7-5A46F4625F7A}"/>
          </ac:spMkLst>
        </pc:spChg>
        <pc:spChg chg="add mod">
          <ac:chgData name="Jesús Alcalá" userId="bb6ba91b001233f7" providerId="LiveId" clId="{D50E7AA0-F4FA-426B-A0DC-0D5858CDE26C}" dt="2023-05-18T22:58:11.737" v="8719" actId="1076"/>
          <ac:spMkLst>
            <pc:docMk/>
            <pc:sldMk cId="259213180" sldId="389"/>
            <ac:spMk id="1096" creationId="{5BE7CD3F-C01D-B793-1232-A9F7A5D7EBBA}"/>
          </ac:spMkLst>
        </pc:spChg>
        <pc:spChg chg="add mod">
          <ac:chgData name="Jesús Alcalá" userId="bb6ba91b001233f7" providerId="LiveId" clId="{D50E7AA0-F4FA-426B-A0DC-0D5858CDE26C}" dt="2023-05-18T22:58:11.737" v="8719" actId="1076"/>
          <ac:spMkLst>
            <pc:docMk/>
            <pc:sldMk cId="259213180" sldId="389"/>
            <ac:spMk id="1097" creationId="{FC31D9F5-320D-9920-4D36-7EC7DE2CC0AF}"/>
          </ac:spMkLst>
        </pc:spChg>
        <pc:spChg chg="add mod">
          <ac:chgData name="Jesús Alcalá" userId="bb6ba91b001233f7" providerId="LiveId" clId="{D50E7AA0-F4FA-426B-A0DC-0D5858CDE26C}" dt="2023-05-18T22:58:11.737" v="8719" actId="1076"/>
          <ac:spMkLst>
            <pc:docMk/>
            <pc:sldMk cId="259213180" sldId="389"/>
            <ac:spMk id="1098" creationId="{6BF760AE-7BAD-F386-58FA-03F542943D20}"/>
          </ac:spMkLst>
        </pc:spChg>
        <pc:spChg chg="add mod">
          <ac:chgData name="Jesús Alcalá" userId="bb6ba91b001233f7" providerId="LiveId" clId="{D50E7AA0-F4FA-426B-A0DC-0D5858CDE26C}" dt="2023-05-18T23:04:58.897" v="8971" actId="20577"/>
          <ac:spMkLst>
            <pc:docMk/>
            <pc:sldMk cId="259213180" sldId="389"/>
            <ac:spMk id="1099" creationId="{D0BE155D-D151-AAA1-BBB9-19844E4C58D6}"/>
          </ac:spMkLst>
        </pc:spChg>
        <pc:spChg chg="add del mod">
          <ac:chgData name="Jesús Alcalá" userId="bb6ba91b001233f7" providerId="LiveId" clId="{D50E7AA0-F4FA-426B-A0DC-0D5858CDE26C}" dt="2023-05-18T23:04:59.800" v="8973" actId="20577"/>
          <ac:spMkLst>
            <pc:docMk/>
            <pc:sldMk cId="259213180" sldId="389"/>
            <ac:spMk id="1100" creationId="{5B1CF0A2-A822-CC1D-013A-808B0A0DDA69}"/>
          </ac:spMkLst>
        </pc:spChg>
        <pc:spChg chg="add mod">
          <ac:chgData name="Jesús Alcalá" userId="bb6ba91b001233f7" providerId="LiveId" clId="{D50E7AA0-F4FA-426B-A0DC-0D5858CDE26C}" dt="2023-05-18T23:05:00.809" v="8974" actId="20577"/>
          <ac:spMkLst>
            <pc:docMk/>
            <pc:sldMk cId="259213180" sldId="389"/>
            <ac:spMk id="1101" creationId="{DC882914-F7F4-213B-86E1-230F404196E6}"/>
          </ac:spMkLst>
        </pc:spChg>
        <pc:spChg chg="add mod">
          <ac:chgData name="Jesús Alcalá" userId="bb6ba91b001233f7" providerId="LiveId" clId="{D50E7AA0-F4FA-426B-A0DC-0D5858CDE26C}" dt="2023-05-18T23:00:39.655" v="8734" actId="20577"/>
          <ac:spMkLst>
            <pc:docMk/>
            <pc:sldMk cId="259213180" sldId="389"/>
            <ac:spMk id="1102" creationId="{F055E20E-196F-4FDD-B67A-08E6BEA4CD1D}"/>
          </ac:spMkLst>
        </pc:spChg>
        <pc:spChg chg="add mod">
          <ac:chgData name="Jesús Alcalá" userId="bb6ba91b001233f7" providerId="LiveId" clId="{D50E7AA0-F4FA-426B-A0DC-0D5858CDE26C}" dt="2023-05-18T23:05:11.528" v="8984" actId="20577"/>
          <ac:spMkLst>
            <pc:docMk/>
            <pc:sldMk cId="259213180" sldId="389"/>
            <ac:spMk id="1103" creationId="{F02EFB0B-53B6-C68D-4A60-3742A1601B47}"/>
          </ac:spMkLst>
        </pc:spChg>
        <pc:spChg chg="add mod">
          <ac:chgData name="Jesús Alcalá" userId="bb6ba91b001233f7" providerId="LiveId" clId="{D50E7AA0-F4FA-426B-A0DC-0D5858CDE26C}" dt="2023-05-18T23:05:14.873" v="8988" actId="20577"/>
          <ac:spMkLst>
            <pc:docMk/>
            <pc:sldMk cId="259213180" sldId="389"/>
            <ac:spMk id="1104" creationId="{B79961FB-E035-FBA4-009A-5A0D09AD53A5}"/>
          </ac:spMkLst>
        </pc:spChg>
        <pc:spChg chg="add mod">
          <ac:chgData name="Jesús Alcalá" userId="bb6ba91b001233f7" providerId="LiveId" clId="{D50E7AA0-F4FA-426B-A0DC-0D5858CDE26C}" dt="2023-05-18T23:05:17.240" v="8992" actId="20577"/>
          <ac:spMkLst>
            <pc:docMk/>
            <pc:sldMk cId="259213180" sldId="389"/>
            <ac:spMk id="1105" creationId="{5946018F-F6D5-8646-1678-880881E58170}"/>
          </ac:spMkLst>
        </pc:spChg>
        <pc:spChg chg="add mod">
          <ac:chgData name="Jesús Alcalá" userId="bb6ba91b001233f7" providerId="LiveId" clId="{D50E7AA0-F4FA-426B-A0DC-0D5858CDE26C}" dt="2023-05-18T23:05:04.257" v="8976" actId="20577"/>
          <ac:spMkLst>
            <pc:docMk/>
            <pc:sldMk cId="259213180" sldId="389"/>
            <ac:spMk id="1106" creationId="{AB9FD747-397F-00F9-D5D4-09B4B81FCB5B}"/>
          </ac:spMkLst>
        </pc:spChg>
        <pc:spChg chg="add mod">
          <ac:chgData name="Jesús Alcalá" userId="bb6ba91b001233f7" providerId="LiveId" clId="{D50E7AA0-F4FA-426B-A0DC-0D5858CDE26C}" dt="2023-05-18T23:05:05.913" v="8978" actId="20577"/>
          <ac:spMkLst>
            <pc:docMk/>
            <pc:sldMk cId="259213180" sldId="389"/>
            <ac:spMk id="1107" creationId="{E01FE0E9-7E49-9589-F539-EAFDAAB7AF76}"/>
          </ac:spMkLst>
        </pc:spChg>
        <pc:spChg chg="add mod">
          <ac:chgData name="Jesús Alcalá" userId="bb6ba91b001233f7" providerId="LiveId" clId="{D50E7AA0-F4FA-426B-A0DC-0D5858CDE26C}" dt="2023-05-18T23:05:08.104" v="8980" actId="20577"/>
          <ac:spMkLst>
            <pc:docMk/>
            <pc:sldMk cId="259213180" sldId="389"/>
            <ac:spMk id="1108" creationId="{95DA5606-8B00-C469-764E-15ED45D2982A}"/>
          </ac:spMkLst>
        </pc:spChg>
        <pc:spChg chg="add mod">
          <ac:chgData name="Jesús Alcalá" userId="bb6ba91b001233f7" providerId="LiveId" clId="{D50E7AA0-F4FA-426B-A0DC-0D5858CDE26C}" dt="2023-05-18T23:05:47.964" v="9005" actId="108"/>
          <ac:spMkLst>
            <pc:docMk/>
            <pc:sldMk cId="259213180" sldId="389"/>
            <ac:spMk id="1109" creationId="{9AE75CA2-7A50-F52B-BF9E-E24720DC362E}"/>
          </ac:spMkLst>
        </pc:spChg>
        <pc:spChg chg="add mod">
          <ac:chgData name="Jesús Alcalá" userId="bb6ba91b001233f7" providerId="LiveId" clId="{D50E7AA0-F4FA-426B-A0DC-0D5858CDE26C}" dt="2023-05-18T23:04:07.491" v="8947" actId="108"/>
          <ac:spMkLst>
            <pc:docMk/>
            <pc:sldMk cId="259213180" sldId="389"/>
            <ac:spMk id="1110" creationId="{32D51CA9-5541-BA36-0C99-1EE9F9549D5A}"/>
          </ac:spMkLst>
        </pc:spChg>
        <pc:spChg chg="add mod">
          <ac:chgData name="Jesús Alcalá" userId="bb6ba91b001233f7" providerId="LiveId" clId="{D50E7AA0-F4FA-426B-A0DC-0D5858CDE26C}" dt="2023-05-18T22:58:11.737" v="8719" actId="1076"/>
          <ac:spMkLst>
            <pc:docMk/>
            <pc:sldMk cId="259213180" sldId="389"/>
            <ac:spMk id="1111" creationId="{FD59A8E6-A97A-8DDA-3E9E-68F6EFF43D66}"/>
          </ac:spMkLst>
        </pc:spChg>
        <pc:spChg chg="add mod">
          <ac:chgData name="Jesús Alcalá" userId="bb6ba91b001233f7" providerId="LiveId" clId="{D50E7AA0-F4FA-426B-A0DC-0D5858CDE26C}" dt="2023-05-18T23:05:48.814" v="9006" actId="108"/>
          <ac:spMkLst>
            <pc:docMk/>
            <pc:sldMk cId="259213180" sldId="389"/>
            <ac:spMk id="1112" creationId="{CD55F569-BF34-3CC2-B49E-878D3E62AF82}"/>
          </ac:spMkLst>
        </pc:spChg>
        <pc:spChg chg="add mod">
          <ac:chgData name="Jesús Alcalá" userId="bb6ba91b001233f7" providerId="LiveId" clId="{D50E7AA0-F4FA-426B-A0DC-0D5858CDE26C}" dt="2023-05-18T22:58:11.737" v="8719" actId="1076"/>
          <ac:spMkLst>
            <pc:docMk/>
            <pc:sldMk cId="259213180" sldId="389"/>
            <ac:spMk id="1113" creationId="{F11D86C4-AF36-A0B6-CFBD-F832C508C406}"/>
          </ac:spMkLst>
        </pc:spChg>
        <pc:spChg chg="add mod">
          <ac:chgData name="Jesús Alcalá" userId="bb6ba91b001233f7" providerId="LiveId" clId="{D50E7AA0-F4FA-426B-A0DC-0D5858CDE26C}" dt="2023-05-18T23:04:08.243" v="8949" actId="108"/>
          <ac:spMkLst>
            <pc:docMk/>
            <pc:sldMk cId="259213180" sldId="389"/>
            <ac:spMk id="1114" creationId="{15AC0541-32D0-B005-0C35-0E5E014CC120}"/>
          </ac:spMkLst>
        </pc:spChg>
        <pc:spChg chg="add mod">
          <ac:chgData name="Jesús Alcalá" userId="bb6ba91b001233f7" providerId="LiveId" clId="{D50E7AA0-F4FA-426B-A0DC-0D5858CDE26C}" dt="2023-05-18T22:58:11.737" v="8719" actId="1076"/>
          <ac:spMkLst>
            <pc:docMk/>
            <pc:sldMk cId="259213180" sldId="389"/>
            <ac:spMk id="1115" creationId="{49660C66-6597-3E24-8C2A-17FF574B0D4E}"/>
          </ac:spMkLst>
        </pc:spChg>
        <pc:spChg chg="add mod">
          <ac:chgData name="Jesús Alcalá" userId="bb6ba91b001233f7" providerId="LiveId" clId="{D50E7AA0-F4FA-426B-A0DC-0D5858CDE26C}" dt="2023-05-18T23:04:08.979" v="8951" actId="108"/>
          <ac:spMkLst>
            <pc:docMk/>
            <pc:sldMk cId="259213180" sldId="389"/>
            <ac:spMk id="1116" creationId="{60B869B7-E08D-BD3A-DD78-B711BD6C2CDC}"/>
          </ac:spMkLst>
        </pc:spChg>
        <pc:spChg chg="add mod">
          <ac:chgData name="Jesús Alcalá" userId="bb6ba91b001233f7" providerId="LiveId" clId="{D50E7AA0-F4FA-426B-A0DC-0D5858CDE26C}" dt="2023-05-18T22:58:11.737" v="8719" actId="1076"/>
          <ac:spMkLst>
            <pc:docMk/>
            <pc:sldMk cId="259213180" sldId="389"/>
            <ac:spMk id="1117" creationId="{C36F5492-9C99-8185-E370-1F9007CE3ADD}"/>
          </ac:spMkLst>
        </pc:spChg>
        <pc:spChg chg="add mod">
          <ac:chgData name="Jesús Alcalá" userId="bb6ba91b001233f7" providerId="LiveId" clId="{D50E7AA0-F4FA-426B-A0DC-0D5858CDE26C}" dt="2023-05-18T22:58:11.737" v="8719" actId="1076"/>
          <ac:spMkLst>
            <pc:docMk/>
            <pc:sldMk cId="259213180" sldId="389"/>
            <ac:spMk id="1118" creationId="{7932C36E-35E9-86E9-86FD-AF99E1E008CC}"/>
          </ac:spMkLst>
        </pc:spChg>
        <pc:spChg chg="add mod">
          <ac:chgData name="Jesús Alcalá" userId="bb6ba91b001233f7" providerId="LiveId" clId="{D50E7AA0-F4FA-426B-A0DC-0D5858CDE26C}" dt="2023-05-18T23:05:53.119" v="9007" actId="108"/>
          <ac:spMkLst>
            <pc:docMk/>
            <pc:sldMk cId="259213180" sldId="389"/>
            <ac:spMk id="1119" creationId="{655C285B-BAC4-8E9F-F3A4-6171BF1AF34E}"/>
          </ac:spMkLst>
        </pc:spChg>
        <pc:spChg chg="add mod">
          <ac:chgData name="Jesús Alcalá" userId="bb6ba91b001233f7" providerId="LiveId" clId="{D50E7AA0-F4FA-426B-A0DC-0D5858CDE26C}" dt="2023-05-18T23:05:53.674" v="9008" actId="108"/>
          <ac:spMkLst>
            <pc:docMk/>
            <pc:sldMk cId="259213180" sldId="389"/>
            <ac:spMk id="1120" creationId="{8AAB21A5-F9A3-DA24-C99E-AC9E3032C86D}"/>
          </ac:spMkLst>
        </pc:spChg>
        <pc:spChg chg="add mod">
          <ac:chgData name="Jesús Alcalá" userId="bb6ba91b001233f7" providerId="LiveId" clId="{D50E7AA0-F4FA-426B-A0DC-0D5858CDE26C}" dt="2023-05-18T23:04:09.409" v="8952" actId="108"/>
          <ac:spMkLst>
            <pc:docMk/>
            <pc:sldMk cId="259213180" sldId="389"/>
            <ac:spMk id="1121" creationId="{84A6F97B-C0AD-3B86-3B2A-9EE230A03256}"/>
          </ac:spMkLst>
        </pc:spChg>
        <pc:spChg chg="add mod">
          <ac:chgData name="Jesús Alcalá" userId="bb6ba91b001233f7" providerId="LiveId" clId="{D50E7AA0-F4FA-426B-A0DC-0D5858CDE26C}" dt="2023-05-18T23:05:54.744" v="9009" actId="108"/>
          <ac:spMkLst>
            <pc:docMk/>
            <pc:sldMk cId="259213180" sldId="389"/>
            <ac:spMk id="1122" creationId="{90C77868-1170-C9A1-65B6-5B6E2622ADC5}"/>
          </ac:spMkLst>
        </pc:spChg>
        <pc:spChg chg="add mod">
          <ac:chgData name="Jesús Alcalá" userId="bb6ba91b001233f7" providerId="LiveId" clId="{D50E7AA0-F4FA-426B-A0DC-0D5858CDE26C}" dt="2023-05-18T23:04:10.121" v="8954" actId="108"/>
          <ac:spMkLst>
            <pc:docMk/>
            <pc:sldMk cId="259213180" sldId="389"/>
            <ac:spMk id="1123" creationId="{03FBBFD8-A4CB-EF61-1093-CDC257DE6E9C}"/>
          </ac:spMkLst>
        </pc:spChg>
        <pc:spChg chg="add mod">
          <ac:chgData name="Jesús Alcalá" userId="bb6ba91b001233f7" providerId="LiveId" clId="{D50E7AA0-F4FA-426B-A0DC-0D5858CDE26C}" dt="2023-05-18T23:05:22.152" v="8996" actId="20577"/>
          <ac:spMkLst>
            <pc:docMk/>
            <pc:sldMk cId="259213180" sldId="389"/>
            <ac:spMk id="1124" creationId="{86519930-3BFA-40F4-9C12-8B21139D8005}"/>
          </ac:spMkLst>
        </pc:spChg>
        <pc:spChg chg="add mod">
          <ac:chgData name="Jesús Alcalá" userId="bb6ba91b001233f7" providerId="LiveId" clId="{D50E7AA0-F4FA-426B-A0DC-0D5858CDE26C}" dt="2023-05-18T23:05:25.615" v="9000" actId="20577"/>
          <ac:spMkLst>
            <pc:docMk/>
            <pc:sldMk cId="259213180" sldId="389"/>
            <ac:spMk id="1125" creationId="{56201725-5B95-B718-0B6B-4440CC5A4735}"/>
          </ac:spMkLst>
        </pc:spChg>
        <pc:spChg chg="add mod">
          <ac:chgData name="Jesús Alcalá" userId="bb6ba91b001233f7" providerId="LiveId" clId="{D50E7AA0-F4FA-426B-A0DC-0D5858CDE26C}" dt="2023-05-18T23:05:29.136" v="9004" actId="20577"/>
          <ac:spMkLst>
            <pc:docMk/>
            <pc:sldMk cId="259213180" sldId="389"/>
            <ac:spMk id="1126" creationId="{8AEB6C62-E407-7E01-2551-AC1E98995279}"/>
          </ac:spMkLst>
        </pc:spChg>
        <pc:spChg chg="add mod">
          <ac:chgData name="Jesús Alcalá" userId="bb6ba91b001233f7" providerId="LiveId" clId="{D50E7AA0-F4FA-426B-A0DC-0D5858CDE26C}" dt="2023-05-18T22:58:16.637" v="8721" actId="1076"/>
          <ac:spMkLst>
            <pc:docMk/>
            <pc:sldMk cId="259213180" sldId="389"/>
            <ac:spMk id="1127" creationId="{D6D532B4-1627-0CA6-3EC5-76D77A8AAB5F}"/>
          </ac:spMkLst>
        </pc:spChg>
        <pc:spChg chg="add mod">
          <ac:chgData name="Jesús Alcalá" userId="bb6ba91b001233f7" providerId="LiveId" clId="{D50E7AA0-F4FA-426B-A0DC-0D5858CDE26C}" dt="2023-05-18T22:58:16.637" v="8721" actId="1076"/>
          <ac:spMkLst>
            <pc:docMk/>
            <pc:sldMk cId="259213180" sldId="389"/>
            <ac:spMk id="1128" creationId="{62FE7FA1-9A01-EE17-9801-1A7102F07501}"/>
          </ac:spMkLst>
        </pc:spChg>
        <pc:spChg chg="add mod">
          <ac:chgData name="Jesús Alcalá" userId="bb6ba91b001233f7" providerId="LiveId" clId="{D50E7AA0-F4FA-426B-A0DC-0D5858CDE26C}" dt="2023-05-18T22:58:16.637" v="8721" actId="1076"/>
          <ac:spMkLst>
            <pc:docMk/>
            <pc:sldMk cId="259213180" sldId="389"/>
            <ac:spMk id="1129" creationId="{271B5E5C-EDC7-5AEB-5A2A-B4FB4AD3733E}"/>
          </ac:spMkLst>
        </pc:spChg>
        <pc:spChg chg="add mod">
          <ac:chgData name="Jesús Alcalá" userId="bb6ba91b001233f7" providerId="LiveId" clId="{D50E7AA0-F4FA-426B-A0DC-0D5858CDE26C}" dt="2023-05-18T23:03:09.491" v="8888" actId="20577"/>
          <ac:spMkLst>
            <pc:docMk/>
            <pc:sldMk cId="259213180" sldId="389"/>
            <ac:spMk id="1130" creationId="{AD8943D3-F340-999C-D360-621EBC2B407E}"/>
          </ac:spMkLst>
        </pc:spChg>
        <pc:spChg chg="add mod">
          <ac:chgData name="Jesús Alcalá" userId="bb6ba91b001233f7" providerId="LiveId" clId="{D50E7AA0-F4FA-426B-A0DC-0D5858CDE26C}" dt="2023-05-18T23:03:10.371" v="8889" actId="20577"/>
          <ac:spMkLst>
            <pc:docMk/>
            <pc:sldMk cId="259213180" sldId="389"/>
            <ac:spMk id="1131" creationId="{D71C7856-456E-AE1C-D059-8F53D3C39209}"/>
          </ac:spMkLst>
        </pc:spChg>
        <pc:spChg chg="add mod">
          <ac:chgData name="Jesús Alcalá" userId="bb6ba91b001233f7" providerId="LiveId" clId="{D50E7AA0-F4FA-426B-A0DC-0D5858CDE26C}" dt="2023-05-18T23:03:10.996" v="8890" actId="20577"/>
          <ac:spMkLst>
            <pc:docMk/>
            <pc:sldMk cId="259213180" sldId="389"/>
            <ac:spMk id="1132" creationId="{108A9103-D563-AA1D-634E-DABB8BB2FFFA}"/>
          </ac:spMkLst>
        </pc:spChg>
        <pc:spChg chg="add mod">
          <ac:chgData name="Jesús Alcalá" userId="bb6ba91b001233f7" providerId="LiveId" clId="{D50E7AA0-F4FA-426B-A0DC-0D5858CDE26C}" dt="2023-05-18T23:00:42.823" v="8741" actId="20577"/>
          <ac:spMkLst>
            <pc:docMk/>
            <pc:sldMk cId="259213180" sldId="389"/>
            <ac:spMk id="1133" creationId="{E6D9A601-3428-0B63-5E8A-42F7E06EA1D6}"/>
          </ac:spMkLst>
        </pc:spChg>
        <pc:spChg chg="add del mod">
          <ac:chgData name="Jesús Alcalá" userId="bb6ba91b001233f7" providerId="LiveId" clId="{D50E7AA0-F4FA-426B-A0DC-0D5858CDE26C}" dt="2023-05-18T23:03:20.379" v="8900" actId="20577"/>
          <ac:spMkLst>
            <pc:docMk/>
            <pc:sldMk cId="259213180" sldId="389"/>
            <ac:spMk id="1134" creationId="{A5F43A43-2EE9-1205-9D9C-CFD5D56A4FC6}"/>
          </ac:spMkLst>
        </pc:spChg>
        <pc:spChg chg="add mod">
          <ac:chgData name="Jesús Alcalá" userId="bb6ba91b001233f7" providerId="LiveId" clId="{D50E7AA0-F4FA-426B-A0DC-0D5858CDE26C}" dt="2023-05-18T23:12:31.206" v="9259" actId="207"/>
          <ac:spMkLst>
            <pc:docMk/>
            <pc:sldMk cId="259213180" sldId="389"/>
            <ac:spMk id="1135" creationId="{5BB6C2C1-90E2-94DB-77F7-BF3D74792F52}"/>
          </ac:spMkLst>
        </pc:spChg>
        <pc:spChg chg="add mod">
          <ac:chgData name="Jesús Alcalá" userId="bb6ba91b001233f7" providerId="LiveId" clId="{D50E7AA0-F4FA-426B-A0DC-0D5858CDE26C}" dt="2023-05-18T23:03:24.491" v="8908" actId="20577"/>
          <ac:spMkLst>
            <pc:docMk/>
            <pc:sldMk cId="259213180" sldId="389"/>
            <ac:spMk id="1136" creationId="{258B7AA3-D92D-378B-161C-9FE74332BE50}"/>
          </ac:spMkLst>
        </pc:spChg>
        <pc:spChg chg="add mod">
          <ac:chgData name="Jesús Alcalá" userId="bb6ba91b001233f7" providerId="LiveId" clId="{D50E7AA0-F4FA-426B-A0DC-0D5858CDE26C}" dt="2023-05-18T23:03:12.675" v="8892" actId="20577"/>
          <ac:spMkLst>
            <pc:docMk/>
            <pc:sldMk cId="259213180" sldId="389"/>
            <ac:spMk id="1137" creationId="{A2468BAF-F569-02AB-FABD-72A18B55455F}"/>
          </ac:spMkLst>
        </pc:spChg>
        <pc:spChg chg="add mod">
          <ac:chgData name="Jesús Alcalá" userId="bb6ba91b001233f7" providerId="LiveId" clId="{D50E7AA0-F4FA-426B-A0DC-0D5858CDE26C}" dt="2023-05-18T23:03:14.171" v="8894" actId="20577"/>
          <ac:spMkLst>
            <pc:docMk/>
            <pc:sldMk cId="259213180" sldId="389"/>
            <ac:spMk id="1138" creationId="{1A939FD8-1143-DB0A-F2CE-6603A4A1C988}"/>
          </ac:spMkLst>
        </pc:spChg>
        <pc:spChg chg="add mod">
          <ac:chgData name="Jesús Alcalá" userId="bb6ba91b001233f7" providerId="LiveId" clId="{D50E7AA0-F4FA-426B-A0DC-0D5858CDE26C}" dt="2023-05-18T23:03:15.251" v="8896" actId="20577"/>
          <ac:spMkLst>
            <pc:docMk/>
            <pc:sldMk cId="259213180" sldId="389"/>
            <ac:spMk id="1139" creationId="{04ACE49D-8708-156F-79DA-0A45E5151729}"/>
          </ac:spMkLst>
        </pc:spChg>
        <pc:spChg chg="add mod">
          <ac:chgData name="Jesús Alcalá" userId="bb6ba91b001233f7" providerId="LiveId" clId="{D50E7AA0-F4FA-426B-A0DC-0D5858CDE26C}" dt="2023-05-18T23:04:31.766" v="8963" actId="108"/>
          <ac:spMkLst>
            <pc:docMk/>
            <pc:sldMk cId="259213180" sldId="389"/>
            <ac:spMk id="1140" creationId="{518C6BFF-26FD-E3CC-F169-BF08D501A1AA}"/>
          </ac:spMkLst>
        </pc:spChg>
        <pc:spChg chg="add mod">
          <ac:chgData name="Jesús Alcalá" userId="bb6ba91b001233f7" providerId="LiveId" clId="{D50E7AA0-F4FA-426B-A0DC-0D5858CDE26C}" dt="2023-05-18T23:04:36.144" v="8966" actId="108"/>
          <ac:spMkLst>
            <pc:docMk/>
            <pc:sldMk cId="259213180" sldId="389"/>
            <ac:spMk id="1141" creationId="{1B5B6A4E-5584-E6C6-4D7A-E442916AC22E}"/>
          </ac:spMkLst>
        </pc:spChg>
        <pc:spChg chg="add mod">
          <ac:chgData name="Jesús Alcalá" userId="bb6ba91b001233f7" providerId="LiveId" clId="{D50E7AA0-F4FA-426B-A0DC-0D5858CDE26C}" dt="2023-05-18T22:58:16.637" v="8721" actId="1076"/>
          <ac:spMkLst>
            <pc:docMk/>
            <pc:sldMk cId="259213180" sldId="389"/>
            <ac:spMk id="1142" creationId="{2931C901-657A-4C6F-663A-11500B2AB4AD}"/>
          </ac:spMkLst>
        </pc:spChg>
        <pc:spChg chg="add mod">
          <ac:chgData name="Jesús Alcalá" userId="bb6ba91b001233f7" providerId="LiveId" clId="{D50E7AA0-F4FA-426B-A0DC-0D5858CDE26C}" dt="2023-05-18T22:58:16.637" v="8721" actId="1076"/>
          <ac:spMkLst>
            <pc:docMk/>
            <pc:sldMk cId="259213180" sldId="389"/>
            <ac:spMk id="1143" creationId="{1D6043E9-877B-FDFB-6E94-00467B4F5E7D}"/>
          </ac:spMkLst>
        </pc:spChg>
        <pc:spChg chg="add mod">
          <ac:chgData name="Jesús Alcalá" userId="bb6ba91b001233f7" providerId="LiveId" clId="{D50E7AA0-F4FA-426B-A0DC-0D5858CDE26C}" dt="2023-05-18T22:58:16.637" v="8721" actId="1076"/>
          <ac:spMkLst>
            <pc:docMk/>
            <pc:sldMk cId="259213180" sldId="389"/>
            <ac:spMk id="1144" creationId="{A6DB4DD5-BE9B-04C6-CAFF-42522271F425}"/>
          </ac:spMkLst>
        </pc:spChg>
        <pc:spChg chg="add mod">
          <ac:chgData name="Jesús Alcalá" userId="bb6ba91b001233f7" providerId="LiveId" clId="{D50E7AA0-F4FA-426B-A0DC-0D5858CDE26C}" dt="2023-05-18T23:04:32.087" v="8964" actId="108"/>
          <ac:spMkLst>
            <pc:docMk/>
            <pc:sldMk cId="259213180" sldId="389"/>
            <ac:spMk id="1145" creationId="{F4538119-2668-B35C-E381-018DDC3CF7A8}"/>
          </ac:spMkLst>
        </pc:spChg>
        <pc:spChg chg="add mod">
          <ac:chgData name="Jesús Alcalá" userId="bb6ba91b001233f7" providerId="LiveId" clId="{D50E7AA0-F4FA-426B-A0DC-0D5858CDE26C}" dt="2023-05-18T22:58:16.637" v="8721" actId="1076"/>
          <ac:spMkLst>
            <pc:docMk/>
            <pc:sldMk cId="259213180" sldId="389"/>
            <ac:spMk id="1146" creationId="{7EA9FD8B-5AD8-C5AD-C2DD-924522EF4105}"/>
          </ac:spMkLst>
        </pc:spChg>
        <pc:spChg chg="add mod">
          <ac:chgData name="Jesús Alcalá" userId="bb6ba91b001233f7" providerId="LiveId" clId="{D50E7AA0-F4FA-426B-A0DC-0D5858CDE26C}" dt="2023-05-18T23:04:11.725" v="8958" actId="108"/>
          <ac:spMkLst>
            <pc:docMk/>
            <pc:sldMk cId="259213180" sldId="389"/>
            <ac:spMk id="1147" creationId="{033B248E-95F4-E64E-93AE-FB284A155529}"/>
          </ac:spMkLst>
        </pc:spChg>
        <pc:spChg chg="add mod">
          <ac:chgData name="Jesús Alcalá" userId="bb6ba91b001233f7" providerId="LiveId" clId="{D50E7AA0-F4FA-426B-A0DC-0D5858CDE26C}" dt="2023-05-18T22:58:16.637" v="8721" actId="1076"/>
          <ac:spMkLst>
            <pc:docMk/>
            <pc:sldMk cId="259213180" sldId="389"/>
            <ac:spMk id="1148" creationId="{D89B8002-957C-D476-C9A1-23BBE347CC63}"/>
          </ac:spMkLst>
        </pc:spChg>
        <pc:spChg chg="add mod">
          <ac:chgData name="Jesús Alcalá" userId="bb6ba91b001233f7" providerId="LiveId" clId="{D50E7AA0-F4FA-426B-A0DC-0D5858CDE26C}" dt="2023-05-18T23:04:43.143" v="8968" actId="108"/>
          <ac:spMkLst>
            <pc:docMk/>
            <pc:sldMk cId="259213180" sldId="389"/>
            <ac:spMk id="1149" creationId="{7CB57813-D9B6-BCEA-D51B-21908C281DA5}"/>
          </ac:spMkLst>
        </pc:spChg>
        <pc:spChg chg="add mod">
          <ac:chgData name="Jesús Alcalá" userId="bb6ba91b001233f7" providerId="LiveId" clId="{D50E7AA0-F4FA-426B-A0DC-0D5858CDE26C}" dt="2023-05-18T23:04:32.399" v="8965" actId="108"/>
          <ac:spMkLst>
            <pc:docMk/>
            <pc:sldMk cId="259213180" sldId="389"/>
            <ac:spMk id="1150" creationId="{13607D13-B311-B254-D62E-DBF04368EBBC}"/>
          </ac:spMkLst>
        </pc:spChg>
        <pc:spChg chg="add mod">
          <ac:chgData name="Jesús Alcalá" userId="bb6ba91b001233f7" providerId="LiveId" clId="{D50E7AA0-F4FA-426B-A0DC-0D5858CDE26C}" dt="2023-05-18T23:04:36.562" v="8967" actId="108"/>
          <ac:spMkLst>
            <pc:docMk/>
            <pc:sldMk cId="259213180" sldId="389"/>
            <ac:spMk id="1151" creationId="{FF8F4D63-8AEB-D5E5-C5DF-B510D34CE0F8}"/>
          </ac:spMkLst>
        </pc:spChg>
        <pc:spChg chg="add mod">
          <ac:chgData name="Jesús Alcalá" userId="bb6ba91b001233f7" providerId="LiveId" clId="{D50E7AA0-F4FA-426B-A0DC-0D5858CDE26C}" dt="2023-05-18T23:04:11.360" v="8957" actId="108"/>
          <ac:spMkLst>
            <pc:docMk/>
            <pc:sldMk cId="259213180" sldId="389"/>
            <ac:spMk id="1152" creationId="{87B294D6-D18E-ABA8-9117-2E2C25683F3C}"/>
          </ac:spMkLst>
        </pc:spChg>
        <pc:spChg chg="add mod">
          <ac:chgData name="Jesús Alcalá" userId="bb6ba91b001233f7" providerId="LiveId" clId="{D50E7AA0-F4FA-426B-A0DC-0D5858CDE26C}" dt="2023-05-18T23:04:46.563" v="8969" actId="108"/>
          <ac:spMkLst>
            <pc:docMk/>
            <pc:sldMk cId="259213180" sldId="389"/>
            <ac:spMk id="1153" creationId="{8BFF4D52-50A6-6E49-4B08-092A34265820}"/>
          </ac:spMkLst>
        </pc:spChg>
        <pc:spChg chg="add mod">
          <ac:chgData name="Jesús Alcalá" userId="bb6ba91b001233f7" providerId="LiveId" clId="{D50E7AA0-F4FA-426B-A0DC-0D5858CDE26C}" dt="2023-05-18T23:04:10.590" v="8955" actId="108"/>
          <ac:spMkLst>
            <pc:docMk/>
            <pc:sldMk cId="259213180" sldId="389"/>
            <ac:spMk id="1154" creationId="{555B950E-262C-C755-EAB9-77CFF45B6468}"/>
          </ac:spMkLst>
        </pc:spChg>
        <pc:spChg chg="add mod">
          <ac:chgData name="Jesús Alcalá" userId="bb6ba91b001233f7" providerId="LiveId" clId="{D50E7AA0-F4FA-426B-A0DC-0D5858CDE26C}" dt="2023-05-18T23:03:27.868" v="8914" actId="20577"/>
          <ac:spMkLst>
            <pc:docMk/>
            <pc:sldMk cId="259213180" sldId="389"/>
            <ac:spMk id="1155" creationId="{DE960E4F-964A-539D-760B-334FC6720A6F}"/>
          </ac:spMkLst>
        </pc:spChg>
        <pc:spChg chg="add mod">
          <ac:chgData name="Jesús Alcalá" userId="bb6ba91b001233f7" providerId="LiveId" clId="{D50E7AA0-F4FA-426B-A0DC-0D5858CDE26C}" dt="2023-05-18T23:03:31.498" v="8918" actId="20577"/>
          <ac:spMkLst>
            <pc:docMk/>
            <pc:sldMk cId="259213180" sldId="389"/>
            <ac:spMk id="1156" creationId="{9B4DFE86-8618-B661-6C2C-DCD6B7DDA21F}"/>
          </ac:spMkLst>
        </pc:spChg>
        <pc:spChg chg="add mod">
          <ac:chgData name="Jesús Alcalá" userId="bb6ba91b001233f7" providerId="LiveId" clId="{D50E7AA0-F4FA-426B-A0DC-0D5858CDE26C}" dt="2023-05-18T23:03:34.170" v="8922" actId="20577"/>
          <ac:spMkLst>
            <pc:docMk/>
            <pc:sldMk cId="259213180" sldId="389"/>
            <ac:spMk id="1157" creationId="{9E27D798-0A8E-F092-38BA-B5AE9EC9950C}"/>
          </ac:spMkLst>
        </pc:spChg>
        <pc:spChg chg="add mod">
          <ac:chgData name="Jesús Alcalá" userId="bb6ba91b001233f7" providerId="LiveId" clId="{D50E7AA0-F4FA-426B-A0DC-0D5858CDE26C}" dt="2023-05-18T23:07:08.472" v="9033" actId="14100"/>
          <ac:spMkLst>
            <pc:docMk/>
            <pc:sldMk cId="259213180" sldId="389"/>
            <ac:spMk id="1158" creationId="{5186BE0C-0848-DD8A-FF84-1AB0BA804859}"/>
          </ac:spMkLst>
        </pc:spChg>
        <pc:spChg chg="add mod">
          <ac:chgData name="Jesús Alcalá" userId="bb6ba91b001233f7" providerId="LiveId" clId="{D50E7AA0-F4FA-426B-A0DC-0D5858CDE26C}" dt="2023-05-18T23:06:53.677" v="9028" actId="1076"/>
          <ac:spMkLst>
            <pc:docMk/>
            <pc:sldMk cId="259213180" sldId="389"/>
            <ac:spMk id="1159" creationId="{B9D13F66-F67A-8F2B-9421-01ED283719FD}"/>
          </ac:spMkLst>
        </pc:spChg>
        <pc:picChg chg="del">
          <ac:chgData name="Jesús Alcalá" userId="bb6ba91b001233f7" providerId="LiveId" clId="{D50E7AA0-F4FA-426B-A0DC-0D5858CDE26C}" dt="2023-05-18T22:38:35.688" v="8122" actId="478"/>
          <ac:picMkLst>
            <pc:docMk/>
            <pc:sldMk cId="259213180" sldId="389"/>
            <ac:picMk id="61" creationId="{4885879A-3570-06B2-8B44-143A6CC742E0}"/>
          </ac:picMkLst>
        </pc:picChg>
        <pc:picChg chg="del">
          <ac:chgData name="Jesús Alcalá" userId="bb6ba91b001233f7" providerId="LiveId" clId="{D50E7AA0-F4FA-426B-A0DC-0D5858CDE26C}" dt="2023-05-18T22:38:36.008" v="8123" actId="478"/>
          <ac:picMkLst>
            <pc:docMk/>
            <pc:sldMk cId="259213180" sldId="389"/>
            <ac:picMk id="62" creationId="{D32FD827-F17C-02BD-6E95-3C80301C7C78}"/>
          </ac:picMkLst>
        </pc:picChg>
        <pc:picChg chg="del mod">
          <ac:chgData name="Jesús Alcalá" userId="bb6ba91b001233f7" providerId="LiveId" clId="{D50E7AA0-F4FA-426B-A0DC-0D5858CDE26C}" dt="2023-05-18T22:38:36.328" v="8125" actId="478"/>
          <ac:picMkLst>
            <pc:docMk/>
            <pc:sldMk cId="259213180" sldId="389"/>
            <ac:picMk id="63" creationId="{36ACA3C0-09B5-F62A-49D1-50DD530B860C}"/>
          </ac:picMkLst>
        </pc:picChg>
        <pc:picChg chg="add del mod">
          <ac:chgData name="Jesús Alcalá" userId="bb6ba91b001233f7" providerId="LiveId" clId="{D50E7AA0-F4FA-426B-A0DC-0D5858CDE26C}" dt="2023-05-18T22:50:03.776" v="8437" actId="478"/>
          <ac:picMkLst>
            <pc:docMk/>
            <pc:sldMk cId="259213180" sldId="389"/>
            <ac:picMk id="1031" creationId="{AA40D6AC-B96A-DEEA-67AF-F250D7E033FD}"/>
          </ac:picMkLst>
        </pc:picChg>
        <pc:cxnChg chg="add del mod">
          <ac:chgData name="Jesús Alcalá" userId="bb6ba91b001233f7" providerId="LiveId" clId="{D50E7AA0-F4FA-426B-A0DC-0D5858CDE26C}" dt="2023-05-18T22:43:56.568" v="8246" actId="478"/>
          <ac:cxnSpMkLst>
            <pc:docMk/>
            <pc:sldMk cId="259213180" sldId="389"/>
            <ac:cxnSpMk id="11" creationId="{25802DD0-96FC-BAE4-695F-F878B430DF7B}"/>
          </ac:cxnSpMkLst>
        </pc:cxnChg>
        <pc:cxnChg chg="add del mod">
          <ac:chgData name="Jesús Alcalá" userId="bb6ba91b001233f7" providerId="LiveId" clId="{D50E7AA0-F4FA-426B-A0DC-0D5858CDE26C}" dt="2023-05-18T22:58:03.596" v="8717" actId="478"/>
          <ac:cxnSpMkLst>
            <pc:docMk/>
            <pc:sldMk cId="259213180" sldId="389"/>
            <ac:cxnSpMk id="60" creationId="{DA5E9818-54EE-3FB0-C68A-C573FA10A1CB}"/>
          </ac:cxnSpMkLst>
        </pc:cxnChg>
      </pc:sldChg>
      <pc:sldChg chg="addSp delSp modSp add mod modShow">
        <pc:chgData name="Jesús Alcalá" userId="bb6ba91b001233f7" providerId="LiveId" clId="{D50E7AA0-F4FA-426B-A0DC-0D5858CDE26C}" dt="2023-05-19T21:36:58.407" v="11790" actId="108"/>
        <pc:sldMkLst>
          <pc:docMk/>
          <pc:sldMk cId="271972401" sldId="390"/>
        </pc:sldMkLst>
        <pc:spChg chg="add del mod">
          <ac:chgData name="Jesús Alcalá" userId="bb6ba91b001233f7" providerId="LiveId" clId="{D50E7AA0-F4FA-426B-A0DC-0D5858CDE26C}" dt="2023-05-18T23:06:13.031" v="9012" actId="21"/>
          <ac:spMkLst>
            <pc:docMk/>
            <pc:sldMk cId="271972401" sldId="390"/>
            <ac:spMk id="2" creationId="{30844122-2228-56A2-FCB5-FD92DC8E9A9D}"/>
          </ac:spMkLst>
        </pc:spChg>
        <pc:spChg chg="mod">
          <ac:chgData name="Jesús Alcalá" userId="bb6ba91b001233f7" providerId="LiveId" clId="{D50E7AA0-F4FA-426B-A0DC-0D5858CDE26C}" dt="2023-05-18T23:09:45.810" v="9117" actId="20577"/>
          <ac:spMkLst>
            <pc:docMk/>
            <pc:sldMk cId="271972401" sldId="390"/>
            <ac:spMk id="3" creationId="{141AA93A-1D98-D3C4-86D8-1803754A20FE}"/>
          </ac:spMkLst>
        </pc:spChg>
        <pc:spChg chg="mod">
          <ac:chgData name="Jesús Alcalá" userId="bb6ba91b001233f7" providerId="LiveId" clId="{D50E7AA0-F4FA-426B-A0DC-0D5858CDE26C}" dt="2023-05-18T23:10:10.292" v="9139" actId="14100"/>
          <ac:spMkLst>
            <pc:docMk/>
            <pc:sldMk cId="271972401" sldId="390"/>
            <ac:spMk id="23" creationId="{33B31B48-F2F5-A495-4E5F-32DC6F7C4E84}"/>
          </ac:spMkLst>
        </pc:spChg>
        <pc:spChg chg="mod">
          <ac:chgData name="Jesús Alcalá" userId="bb6ba91b001233f7" providerId="LiveId" clId="{D50E7AA0-F4FA-426B-A0DC-0D5858CDE26C}" dt="2023-05-19T21:36:58.023" v="11789" actId="108"/>
          <ac:spMkLst>
            <pc:docMk/>
            <pc:sldMk cId="271972401" sldId="390"/>
            <ac:spMk id="1088" creationId="{E69141E6-7951-A191-1F16-AA32CDA2F979}"/>
          </ac:spMkLst>
        </pc:spChg>
        <pc:spChg chg="mod">
          <ac:chgData name="Jesús Alcalá" userId="bb6ba91b001233f7" providerId="LiveId" clId="{D50E7AA0-F4FA-426B-A0DC-0D5858CDE26C}" dt="2023-05-19T21:30:45.354" v="11703"/>
          <ac:spMkLst>
            <pc:docMk/>
            <pc:sldMk cId="271972401" sldId="390"/>
            <ac:spMk id="1089" creationId="{F709D186-0DF9-E336-9212-5CC89606852E}"/>
          </ac:spMkLst>
        </pc:spChg>
        <pc:spChg chg="mod">
          <ac:chgData name="Jesús Alcalá" userId="bb6ba91b001233f7" providerId="LiveId" clId="{D50E7AA0-F4FA-426B-A0DC-0D5858CDE26C}" dt="2023-05-19T21:36:58.407" v="11790" actId="108"/>
          <ac:spMkLst>
            <pc:docMk/>
            <pc:sldMk cId="271972401" sldId="390"/>
            <ac:spMk id="1090" creationId="{40AD0BE6-2374-65E3-8AF7-EE86FCFB40D8}"/>
          </ac:spMkLst>
        </pc:spChg>
      </pc:sldChg>
      <pc:sldChg chg="addSp delSp modSp add mod">
        <pc:chgData name="Jesús Alcalá" userId="bb6ba91b001233f7" providerId="LiveId" clId="{D50E7AA0-F4FA-426B-A0DC-0D5858CDE26C}" dt="2023-05-19T21:39:25.469" v="11857" actId="20577"/>
        <pc:sldMkLst>
          <pc:docMk/>
          <pc:sldMk cId="1907684379" sldId="391"/>
        </pc:sldMkLst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2" creationId="{44A1BF92-4F26-A398-4FA3-E152F1215E81}"/>
          </ac:spMkLst>
        </pc:spChg>
        <pc:spChg chg="add mod">
          <ac:chgData name="Jesús Alcalá" userId="bb6ba91b001233f7" providerId="LiveId" clId="{D50E7AA0-F4FA-426B-A0DC-0D5858CDE26C}" dt="2023-05-19T21:30:49.341" v="11705"/>
          <ac:spMkLst>
            <pc:docMk/>
            <pc:sldMk cId="1907684379" sldId="391"/>
            <ac:spMk id="2" creationId="{548917DE-3726-8499-12A9-D87F147F257C}"/>
          </ac:spMkLst>
        </pc:spChg>
        <pc:spChg chg="mod">
          <ac:chgData name="Jesús Alcalá" userId="bb6ba91b001233f7" providerId="LiveId" clId="{D50E7AA0-F4FA-426B-A0DC-0D5858CDE26C}" dt="2023-05-18T23:09:55.001" v="9136" actId="20577"/>
          <ac:spMkLst>
            <pc:docMk/>
            <pc:sldMk cId="1907684379" sldId="391"/>
            <ac:spMk id="3" creationId="{141AA93A-1D98-D3C4-86D8-1803754A20FE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5" creationId="{BE2D1F9C-6A9A-AEBD-141D-430765D5BD57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6" creationId="{AA7E6768-615B-A4C9-3616-3AAA9185EE20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7" creationId="{4296C20F-C1D9-7BE7-C4D0-B20945694CAB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8" creationId="{183745BB-3ACE-2600-2FDF-56892BB44CC1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9" creationId="{C0BCD8F0-F5B6-304B-12E6-48EAF035A285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10" creationId="{852D5F47-4EB1-75E0-145D-1BE3B263C6A6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1" creationId="{903E5FBE-3321-D2AA-0BB5-4ECA62E5CAF4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2" creationId="{E8289F59-2A1B-63BF-3401-B0772843F1FA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3" creationId="{A22C9515-1D24-8DC5-99D6-CEFEDA93C47E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5" creationId="{5126BFCC-CDD6-B6B2-74EC-4AE0ADB0D601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6" creationId="{040095D9-23C4-0B18-7653-5DAB3AB08D6A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19" creationId="{07C9E6EA-FF5D-1BBA-FBC5-4BA93B04896F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21" creationId="{04508E96-3743-D3F2-FCFD-A541920DF493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22" creationId="{6A4C1E1B-6218-FE2B-D55A-D1FD840984B7}"/>
          </ac:spMkLst>
        </pc:spChg>
        <pc:spChg chg="mod">
          <ac:chgData name="Jesús Alcalá" userId="bb6ba91b001233f7" providerId="LiveId" clId="{D50E7AA0-F4FA-426B-A0DC-0D5858CDE26C}" dt="2023-05-18T23:09:16.643" v="9081" actId="14100"/>
          <ac:spMkLst>
            <pc:docMk/>
            <pc:sldMk cId="1907684379" sldId="391"/>
            <ac:spMk id="23" creationId="{33B31B48-F2F5-A495-4E5F-32DC6F7C4E84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24" creationId="{07497BF5-0A00-8141-9340-0774770F6A1E}"/>
          </ac:spMkLst>
        </pc:spChg>
        <pc:spChg chg="del mod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25" creationId="{4F4AC35A-DD1D-8023-DDD1-C35DB6C88F8A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28" creationId="{45A0517F-FAAC-44D0-41A5-6C7C861D4482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29" creationId="{7A46A8EA-A581-4A48-1209-03D7F02E1C7A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30" creationId="{4EB415CD-FAC2-2D55-37C1-AEA6B8609643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31" creationId="{5809B769-3E07-09FA-B187-1DF724F0FF7C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32" creationId="{3F533B1E-5695-0ECB-F821-A97C2FB0C772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33" creationId="{602B9E4F-749E-E32D-1CD5-68FD055AC56D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34" creationId="{7BECC677-20FC-9CE4-DC6B-96485B761F84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35" creationId="{97055DF0-5236-32E4-5961-A3481D85D66C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36" creationId="{8244E68E-BFD3-8B70-0A0C-0B030F664F9A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37" creationId="{5111C9D9-A8BF-FFB8-09A2-AD3944D60A42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38" creationId="{323A02E6-24A7-7752-130A-B57D8138161F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39" creationId="{3761BC5B-09D8-F51F-E623-B177948DC8A7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40" creationId="{1BC9DE55-90CC-BB82-D210-2D89EC66A9DA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41" creationId="{EE7FB5E1-0D4F-AA39-DFEE-C1625311DF21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42" creationId="{88419317-E304-A5AF-6780-4C3839D24495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43" creationId="{384A75CA-820D-6B34-6C48-352923DF9A1A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44" creationId="{C13F7728-52E2-55BE-B839-66BAB2455988}"/>
          </ac:spMkLst>
        </pc:spChg>
        <pc:spChg chg="mod">
          <ac:chgData name="Jesús Alcalá" userId="bb6ba91b001233f7" providerId="LiveId" clId="{D50E7AA0-F4FA-426B-A0DC-0D5858CDE26C}" dt="2023-05-18T23:10:21.360" v="9151" actId="20577"/>
          <ac:spMkLst>
            <pc:docMk/>
            <pc:sldMk cId="1907684379" sldId="391"/>
            <ac:spMk id="46" creationId="{FAAC1F1C-C23A-A048-D775-A08C0B046314}"/>
          </ac:spMkLst>
        </pc:spChg>
        <pc:spChg chg="mod">
          <ac:chgData name="Jesús Alcalá" userId="bb6ba91b001233f7" providerId="LiveId" clId="{D50E7AA0-F4FA-426B-A0DC-0D5858CDE26C}" dt="2023-05-19T21:38:48.214" v="11806" actId="20577"/>
          <ac:spMkLst>
            <pc:docMk/>
            <pc:sldMk cId="1907684379" sldId="391"/>
            <ac:spMk id="47" creationId="{7E0A0DB5-72BD-C027-BF9E-98D009617A02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48" creationId="{432A8FA6-28BE-CEFE-B2AE-3DDA49B63D4C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49" creationId="{0D199E1C-F5E2-323D-E1F9-3F54FD7D05AD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50" creationId="{4987E6EA-D534-9FDC-6E01-17E44EEFC2EC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51" creationId="{C5D324B5-559A-BDCB-A77C-C1070F2ACBDF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52" creationId="{6687039F-1B8F-92DB-2139-A7A382A06F7A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54" creationId="{0A18098D-ADD7-5022-F946-C52791A3CC63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55" creationId="{5E9524CD-0807-DAF8-BB1D-64F16DDECB00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56" creationId="{F4F0E08D-E58A-E18C-F872-5CC0DEC22051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58" creationId="{A7047CFC-7FE3-E2A0-391B-C16481D32DAD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59" creationId="{A655D4FE-BB7A-C2C2-EB91-82603DA7A9C0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61" creationId="{6BDBB9FF-CD20-A95F-C7AD-BEF3B2BEDDFC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62" creationId="{212D89BC-562C-2D3B-30B9-EE17D4A96F8E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63" creationId="{144A00F4-D86E-8FE9-F713-88F7D63EF267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025" creationId="{3A96BC3B-03D2-6037-717C-429CCE465243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027" creationId="{79EEF278-6BD0-5D87-848E-1320111A71FF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1028" creationId="{EA9188AB-92A7-96EC-C096-899B85E555D2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1029" creationId="{08E7B28A-BC3C-F323-AAC6-40FA46C7B796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030" creationId="{B341867E-B28C-7E05-3204-C587D3B7DD27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031" creationId="{A4CFABF3-AC87-9E64-C07C-6BDB6F58299C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032" creationId="{905C1422-51C1-7E12-1F37-6978F191BF5E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1033" creationId="{4BE3DA4C-FA75-4979-6568-45666E877D02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034" creationId="{B2CCD902-BBA2-4381-0FE6-5F0517A095E3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037" creationId="{2068128E-EE67-FF8D-75FE-66F0FFB75CFD}"/>
          </ac:spMkLst>
        </pc:spChg>
        <pc:spChg chg="mod">
          <ac:chgData name="Jesús Alcalá" userId="bb6ba91b001233f7" providerId="LiveId" clId="{D50E7AA0-F4FA-426B-A0DC-0D5858CDE26C}" dt="2023-05-19T21:38:51.454" v="11809" actId="20577"/>
          <ac:spMkLst>
            <pc:docMk/>
            <pc:sldMk cId="1907684379" sldId="391"/>
            <ac:spMk id="1038" creationId="{39D01060-4998-9ECC-9F7D-2D16A4B07F7E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039" creationId="{C7835BC3-7AA9-5869-D300-CBEDC2570D6C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040" creationId="{2BDE4A35-1CAD-78AA-510F-61474203E5C1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041" creationId="{B26460EF-DD2C-62BD-EA88-31BE02E464D1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042" creationId="{0BDA61C5-607A-B87C-E21A-BD794A79786F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043" creationId="{BBDAA67E-BBAB-F878-43EA-FD1FF1BDB6CA}"/>
          </ac:spMkLst>
        </pc:spChg>
        <pc:spChg chg="mod">
          <ac:chgData name="Jesús Alcalá" userId="bb6ba91b001233f7" providerId="LiveId" clId="{D50E7AA0-F4FA-426B-A0DC-0D5858CDE26C}" dt="2023-05-19T21:38:53.918" v="11812" actId="20577"/>
          <ac:spMkLst>
            <pc:docMk/>
            <pc:sldMk cId="1907684379" sldId="391"/>
            <ac:spMk id="1044" creationId="{FA82F838-7904-B6DC-54D5-11431240603D}"/>
          </ac:spMkLst>
        </pc:spChg>
        <pc:spChg chg="mod">
          <ac:chgData name="Jesús Alcalá" userId="bb6ba91b001233f7" providerId="LiveId" clId="{D50E7AA0-F4FA-426B-A0DC-0D5858CDE26C}" dt="2023-05-18T23:10:27.888" v="9168" actId="20577"/>
          <ac:spMkLst>
            <pc:docMk/>
            <pc:sldMk cId="1907684379" sldId="391"/>
            <ac:spMk id="1046" creationId="{96C214A2-8B8F-C8E7-1A9F-C87F34DB7C16}"/>
          </ac:spMkLst>
        </pc:spChg>
        <pc:spChg chg="mod">
          <ac:chgData name="Jesús Alcalá" userId="bb6ba91b001233f7" providerId="LiveId" clId="{D50E7AA0-F4FA-426B-A0DC-0D5858CDE26C}" dt="2023-05-19T21:38:57.041" v="11815" actId="20577"/>
          <ac:spMkLst>
            <pc:docMk/>
            <pc:sldMk cId="1907684379" sldId="391"/>
            <ac:spMk id="1047" creationId="{9AA017C5-24CF-B2D7-52C8-D67F505ACBE9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48" creationId="{B4656527-B325-7A32-7D4E-21F0A219E398}"/>
          </ac:spMkLst>
        </pc:spChg>
        <pc:spChg chg="mod">
          <ac:chgData name="Jesús Alcalá" userId="bb6ba91b001233f7" providerId="LiveId" clId="{D50E7AA0-F4FA-426B-A0DC-0D5858CDE26C}" dt="2023-05-19T21:38:59.086" v="11818" actId="20577"/>
          <ac:spMkLst>
            <pc:docMk/>
            <pc:sldMk cId="1907684379" sldId="391"/>
            <ac:spMk id="1049" creationId="{6273F23A-F393-D173-5D2A-7E5F4C139260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50" creationId="{B1E32CDB-2CA7-98D0-D2B1-1B4F27F8589A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51" creationId="{BFA1DFB3-4967-919D-BFEA-B610ED3E4629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52" creationId="{C29194F2-9632-17AC-FD2D-F3645DE8814A}"/>
          </ac:spMkLst>
        </pc:spChg>
        <pc:spChg chg="mod">
          <ac:chgData name="Jesús Alcalá" userId="bb6ba91b001233f7" providerId="LiveId" clId="{D50E7AA0-F4FA-426B-A0DC-0D5858CDE26C}" dt="2023-05-19T21:39:01.054" v="11822" actId="20577"/>
          <ac:spMkLst>
            <pc:docMk/>
            <pc:sldMk cId="1907684379" sldId="391"/>
            <ac:spMk id="1053" creationId="{88A771E7-7080-13C7-B8AA-72FB5DFEC95A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55" creationId="{92EB342A-65B7-AB60-670D-820ED540445C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57" creationId="{AE2CE985-52FC-C984-5717-50075C9C8D94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58" creationId="{FE9A835C-814D-ED53-B658-5D3836EF5587}"/>
          </ac:spMkLst>
        </pc:spChg>
        <pc:spChg chg="mod">
          <ac:chgData name="Jesús Alcalá" userId="bb6ba91b001233f7" providerId="LiveId" clId="{D50E7AA0-F4FA-426B-A0DC-0D5858CDE26C}" dt="2023-05-18T23:10:33.016" v="9180" actId="20577"/>
          <ac:spMkLst>
            <pc:docMk/>
            <pc:sldMk cId="1907684379" sldId="391"/>
            <ac:spMk id="1059" creationId="{3A8D9A35-1172-4849-BEE2-D0262CDF1911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60" creationId="{3F056870-32BC-B1F4-D2CB-A85D2B2F40A1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61" creationId="{269A7662-D1FB-9998-CABA-DCF9B3AC10C6}"/>
          </ac:spMkLst>
        </pc:spChg>
        <pc:spChg chg="add del mod">
          <ac:chgData name="Jesús Alcalá" userId="bb6ba91b001233f7" providerId="LiveId" clId="{D50E7AA0-F4FA-426B-A0DC-0D5858CDE26C}" dt="2023-05-19T21:39:03.198" v="11823" actId="20577"/>
          <ac:spMkLst>
            <pc:docMk/>
            <pc:sldMk cId="1907684379" sldId="391"/>
            <ac:spMk id="1062" creationId="{E2205FA4-D32B-4464-CE62-B719FB2C4F84}"/>
          </ac:spMkLst>
        </pc:spChg>
        <pc:spChg chg="mod">
          <ac:chgData name="Jesús Alcalá" userId="bb6ba91b001233f7" providerId="LiveId" clId="{D50E7AA0-F4FA-426B-A0DC-0D5858CDE26C}" dt="2023-05-19T21:39:05.222" v="11827" actId="20577"/>
          <ac:spMkLst>
            <pc:docMk/>
            <pc:sldMk cId="1907684379" sldId="391"/>
            <ac:spMk id="1063" creationId="{3E951DEE-7AAE-24D3-3671-FE547455466C}"/>
          </ac:spMkLst>
        </pc:spChg>
        <pc:spChg chg="mod">
          <ac:chgData name="Jesús Alcalá" userId="bb6ba91b001233f7" providerId="LiveId" clId="{D50E7AA0-F4FA-426B-A0DC-0D5858CDE26C}" dt="2023-05-19T21:39:07.077" v="11830" actId="20577"/>
          <ac:spMkLst>
            <pc:docMk/>
            <pc:sldMk cId="1907684379" sldId="391"/>
            <ac:spMk id="1064" creationId="{9769D51A-E18B-62C4-807F-B5D7BD0654F7}"/>
          </ac:spMkLst>
        </pc:spChg>
        <pc:spChg chg="mod">
          <ac:chgData name="Jesús Alcalá" userId="bb6ba91b001233f7" providerId="LiveId" clId="{D50E7AA0-F4FA-426B-A0DC-0D5858CDE26C}" dt="2023-05-18T23:10:37.608" v="9189" actId="20577"/>
          <ac:spMkLst>
            <pc:docMk/>
            <pc:sldMk cId="1907684379" sldId="391"/>
            <ac:spMk id="1065" creationId="{7E23E603-8DE5-225F-C3BB-AC0C7BE6DE7C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66" creationId="{646F72B7-E810-5C22-16F0-872333A9B596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67" creationId="{8A48B22E-5DB7-8428-B3BE-EAB8EBEB56B4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68" creationId="{4AB3DEA3-D4B4-1261-ACE4-DC4E585090DB}"/>
          </ac:spMkLst>
        </pc:spChg>
        <pc:spChg chg="mod">
          <ac:chgData name="Jesús Alcalá" userId="bb6ba91b001233f7" providerId="LiveId" clId="{D50E7AA0-F4FA-426B-A0DC-0D5858CDE26C}" dt="2023-05-19T21:39:10.973" v="11835" actId="20577"/>
          <ac:spMkLst>
            <pc:docMk/>
            <pc:sldMk cId="1907684379" sldId="391"/>
            <ac:spMk id="1069" creationId="{99799134-F6E5-8319-607A-D2F5B7CD0B4A}"/>
          </ac:spMkLst>
        </pc:spChg>
        <pc:spChg chg="mod">
          <ac:chgData name="Jesús Alcalá" userId="bb6ba91b001233f7" providerId="LiveId" clId="{D50E7AA0-F4FA-426B-A0DC-0D5858CDE26C}" dt="2023-05-19T21:39:13.942" v="11840" actId="20577"/>
          <ac:spMkLst>
            <pc:docMk/>
            <pc:sldMk cId="1907684379" sldId="391"/>
            <ac:spMk id="1070" creationId="{BF79694D-0049-3FAF-23FF-663174F8EC71}"/>
          </ac:spMkLst>
        </pc:spChg>
        <pc:spChg chg="mod">
          <ac:chgData name="Jesús Alcalá" userId="bb6ba91b001233f7" providerId="LiveId" clId="{D50E7AA0-F4FA-426B-A0DC-0D5858CDE26C}" dt="2023-05-19T21:39:17.189" v="11845" actId="20577"/>
          <ac:spMkLst>
            <pc:docMk/>
            <pc:sldMk cId="1907684379" sldId="391"/>
            <ac:spMk id="1071" creationId="{4F12A560-BA22-A260-B518-A3D689751472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72" creationId="{04B19CA3-E1C9-1E1D-7333-1273040FFB24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73" creationId="{973F9B07-8C3A-F1CD-289B-CD4CCB93E895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74" creationId="{4FF01F93-7F84-1D2F-893A-70CC4CF1B4BF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75" creationId="{6EDAA810-AB3E-5069-2B98-2BDFBCFF0622}"/>
          </ac:spMkLst>
        </pc:spChg>
        <pc:spChg chg="mod">
          <ac:chgData name="Jesús Alcalá" userId="bb6ba91b001233f7" providerId="LiveId" clId="{D50E7AA0-F4FA-426B-A0DC-0D5858CDE26C}" dt="2023-05-18T23:10:43.424" v="9198" actId="20577"/>
          <ac:spMkLst>
            <pc:docMk/>
            <pc:sldMk cId="1907684379" sldId="391"/>
            <ac:spMk id="1076" creationId="{F6EF19C2-6431-E3D1-F709-716775EB86CD}"/>
          </ac:spMkLst>
        </pc:spChg>
        <pc:spChg chg="mod">
          <ac:chgData name="Jesús Alcalá" userId="bb6ba91b001233f7" providerId="LiveId" clId="{D50E7AA0-F4FA-426B-A0DC-0D5858CDE26C}" dt="2023-05-19T21:39:21.189" v="11849" actId="20577"/>
          <ac:spMkLst>
            <pc:docMk/>
            <pc:sldMk cId="1907684379" sldId="391"/>
            <ac:spMk id="1077" creationId="{97C6E561-D85F-F174-6467-8982BAC7E689}"/>
          </ac:spMkLst>
        </pc:spChg>
        <pc:spChg chg="mod">
          <ac:chgData name="Jesús Alcalá" userId="bb6ba91b001233f7" providerId="LiveId" clId="{D50E7AA0-F4FA-426B-A0DC-0D5858CDE26C}" dt="2023-05-19T21:39:23.277" v="11853" actId="20577"/>
          <ac:spMkLst>
            <pc:docMk/>
            <pc:sldMk cId="1907684379" sldId="391"/>
            <ac:spMk id="1078" creationId="{4EF4342A-61D2-5AF4-AADB-782C89A5B927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79" creationId="{8EFC1BC4-A99D-537B-D9C8-1960E02A8285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80" creationId="{013E7DCA-5A4A-D6AF-A89F-8E8546E225CF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81" creationId="{487B34AF-C3E5-ACD2-4EF1-58D76A71270F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82" creationId="{274791D7-0680-AD36-8465-7BADEA7A8883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83" creationId="{6D04741B-84FA-2170-012A-A2885537F3AE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84" creationId="{8ECE82D1-3FF5-E196-8F5E-3DCBAFC399AF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85" creationId="{C04E08A0-99A2-C467-8E1A-68586017A844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86" creationId="{BB8A5964-246A-3C4E-D6FE-EE2254E725F5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87" creationId="{98CCCA4D-B8AB-DF44-C397-3F208C75F8F6}"/>
          </ac:spMkLst>
        </pc:spChg>
        <pc:spChg chg="mod">
          <ac:chgData name="Jesús Alcalá" userId="bb6ba91b001233f7" providerId="LiveId" clId="{D50E7AA0-F4FA-426B-A0DC-0D5858CDE26C}" dt="2023-05-19T21:36:52.357" v="11788" actId="108"/>
          <ac:spMkLst>
            <pc:docMk/>
            <pc:sldMk cId="1907684379" sldId="391"/>
            <ac:spMk id="1088" creationId="{E69141E6-7951-A191-1F16-AA32CDA2F979}"/>
          </ac:spMkLst>
        </pc:spChg>
        <pc:spChg chg="del mod">
          <ac:chgData name="Jesús Alcalá" userId="bb6ba91b001233f7" providerId="LiveId" clId="{D50E7AA0-F4FA-426B-A0DC-0D5858CDE26C}" dt="2023-05-19T21:30:49.099" v="11704" actId="478"/>
          <ac:spMkLst>
            <pc:docMk/>
            <pc:sldMk cId="1907684379" sldId="391"/>
            <ac:spMk id="1089" creationId="{F709D186-0DF9-E336-9212-5CC89606852E}"/>
          </ac:spMkLst>
        </pc:spChg>
        <pc:spChg chg="mod">
          <ac:chgData name="Jesús Alcalá" userId="bb6ba91b001233f7" providerId="LiveId" clId="{D50E7AA0-F4FA-426B-A0DC-0D5858CDE26C}" dt="2023-05-19T21:36:52.001" v="11787" actId="108"/>
          <ac:spMkLst>
            <pc:docMk/>
            <pc:sldMk cId="1907684379" sldId="391"/>
            <ac:spMk id="1090" creationId="{40AD0BE6-2374-65E3-8AF7-EE86FCFB40D8}"/>
          </ac:spMkLst>
        </pc:spChg>
        <pc:spChg chg="mod">
          <ac:chgData name="Jesús Alcalá" userId="bb6ba91b001233f7" providerId="LiveId" clId="{D50E7AA0-F4FA-426B-A0DC-0D5858CDE26C}" dt="2023-05-19T21:39:25.469" v="11857" actId="20577"/>
          <ac:spMkLst>
            <pc:docMk/>
            <pc:sldMk cId="1907684379" sldId="391"/>
            <ac:spMk id="1091" creationId="{CACF785B-5607-7E95-16D7-BC24A73E2DE2}"/>
          </ac:spMkLst>
        </pc:spChg>
        <pc:spChg chg="del">
          <ac:chgData name="Jesús Alcalá" userId="bb6ba91b001233f7" providerId="LiveId" clId="{D50E7AA0-F4FA-426B-A0DC-0D5858CDE26C}" dt="2023-05-18T23:10:49.121" v="9199" actId="478"/>
          <ac:spMkLst>
            <pc:docMk/>
            <pc:sldMk cId="1907684379" sldId="391"/>
            <ac:spMk id="1092" creationId="{39415010-DF8E-2ED4-17C4-90648BEB623E}"/>
          </ac:spMkLst>
        </pc:spChg>
        <pc:spChg chg="del">
          <ac:chgData name="Jesús Alcalá" userId="bb6ba91b001233f7" providerId="LiveId" clId="{D50E7AA0-F4FA-426B-A0DC-0D5858CDE26C}" dt="2023-05-18T23:10:49.121" v="9199" actId="478"/>
          <ac:spMkLst>
            <pc:docMk/>
            <pc:sldMk cId="1907684379" sldId="391"/>
            <ac:spMk id="1093" creationId="{194E228A-C11C-4FA3-7517-53DE46D81B6A}"/>
          </ac:spMkLst>
        </pc:spChg>
        <pc:spChg chg="del">
          <ac:chgData name="Jesús Alcalá" userId="bb6ba91b001233f7" providerId="LiveId" clId="{D50E7AA0-F4FA-426B-A0DC-0D5858CDE26C}" dt="2023-05-18T23:10:49.121" v="9199" actId="478"/>
          <ac:spMkLst>
            <pc:docMk/>
            <pc:sldMk cId="1907684379" sldId="391"/>
            <ac:spMk id="1094" creationId="{3DE355CE-E663-2A4C-C24D-0E0FE0C71795}"/>
          </ac:spMkLst>
        </pc:spChg>
        <pc:spChg chg="del">
          <ac:chgData name="Jesús Alcalá" userId="bb6ba91b001233f7" providerId="LiveId" clId="{D50E7AA0-F4FA-426B-A0DC-0D5858CDE26C}" dt="2023-05-18T23:10:49.121" v="9199" actId="478"/>
          <ac:spMkLst>
            <pc:docMk/>
            <pc:sldMk cId="1907684379" sldId="391"/>
            <ac:spMk id="1095" creationId="{ED095A2E-BA20-A360-56C7-5A46F4625F7A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96" creationId="{4E29D5BF-F657-8D19-46E9-64A92083A46A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97" creationId="{1233E4EB-5934-FEEE-E70E-9CA624F594CE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98" creationId="{C7D491D9-163B-DC21-5C54-606CAD7A6F04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99" creationId="{D6553ABB-3FD3-B089-7356-B446E7BCD5AE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100" creationId="{C62DA9FB-0131-9504-F689-7192918B56C9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101" creationId="{B6F70496-A5BD-9BBA-A294-942CC195B375}"/>
          </ac:spMkLst>
        </pc:spChg>
      </pc:sldChg>
      <pc:sldChg chg="addSp delSp modSp add mod">
        <pc:chgData name="Jesús Alcalá" userId="bb6ba91b001233f7" providerId="LiveId" clId="{D50E7AA0-F4FA-426B-A0DC-0D5858CDE26C}" dt="2023-05-19T21:36:44.505" v="11786" actId="478"/>
        <pc:sldMkLst>
          <pc:docMk/>
          <pc:sldMk cId="2175331506" sldId="392"/>
        </pc:sldMkLst>
        <pc:spChg chg="mod">
          <ac:chgData name="Jesús Alcalá" userId="bb6ba91b001233f7" providerId="LiveId" clId="{D50E7AA0-F4FA-426B-A0DC-0D5858CDE26C}" dt="2023-05-18T23:14:01.814" v="9272" actId="1076"/>
          <ac:spMkLst>
            <pc:docMk/>
            <pc:sldMk cId="2175331506" sldId="392"/>
            <ac:spMk id="3" creationId="{141AA93A-1D98-D3C4-86D8-1803754A20FE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8" creationId="{183745BB-3ACE-2600-2FDF-56892BB44CC1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9" creationId="{C0BCD8F0-F5B6-304B-12E6-48EAF035A285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0" creationId="{852D5F47-4EB1-75E0-145D-1BE3B263C6A6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4" creationId="{5BE35BAE-4A9A-FF56-983F-91F4DD94E568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7" creationId="{50D81776-1535-270D-E9E3-968551622F90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8" creationId="{3EB70C4F-7E3B-4A69-3591-9590E375ACE8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20" creationId="{5074A20F-8842-477C-6C85-2C67A99E6A8B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21" creationId="{04508E96-3743-D3F2-FCFD-A541920DF493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22" creationId="{6A4C1E1B-6218-FE2B-D55A-D1FD840984B7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24" creationId="{07497BF5-0A00-8141-9340-0774770F6A1E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26" creationId="{AAC51F13-98C1-4720-AE7B-BBF3B5502600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27" creationId="{06C9D96B-77AB-834B-337A-0B3E6712DD8C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30" creationId="{4EB415CD-FAC2-2D55-37C1-AEA6B8609643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31" creationId="{5809B769-3E07-09FA-B187-1DF724F0FF7C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32" creationId="{3F533B1E-5695-0ECB-F821-A97C2FB0C772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33" creationId="{602B9E4F-749E-E32D-1CD5-68FD055AC56D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34" creationId="{7BECC677-20FC-9CE4-DC6B-96485B761F84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35" creationId="{97055DF0-5236-32E4-5961-A3481D85D66C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36" creationId="{8244E68E-BFD3-8B70-0A0C-0B030F664F9A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37" creationId="{5111C9D9-A8BF-FFB8-09A2-AD3944D60A42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38" creationId="{323A02E6-24A7-7752-130A-B57D8138161F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39" creationId="{3761BC5B-09D8-F51F-E623-B177948DC8A7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40" creationId="{1BC9DE55-90CC-BB82-D210-2D89EC66A9DA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41" creationId="{EE7FB5E1-0D4F-AA39-DFEE-C1625311DF21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42" creationId="{88419317-E304-A5AF-6780-4C3839D24495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43" creationId="{384A75CA-820D-6B34-6C48-352923DF9A1A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44" creationId="{C13F7728-52E2-55BE-B839-66BAB2455988}"/>
          </ac:spMkLst>
        </pc:spChg>
        <pc:spChg chg="add del 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53" creationId="{ED61522B-F9E0-2EBD-1A77-905139B4D3F7}"/>
          </ac:spMkLst>
        </pc:spChg>
        <pc:spChg chg="add del 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54" creationId="{0A18098D-ADD7-5022-F946-C52791A3CC63}"/>
          </ac:spMkLst>
        </pc:spChg>
        <pc:spChg chg="add del 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55" creationId="{5E9524CD-0807-DAF8-BB1D-64F16DDECB00}"/>
          </ac:spMkLst>
        </pc:spChg>
        <pc:spChg chg="add del 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56" creationId="{F4F0E08D-E58A-E18C-F872-5CC0DEC22051}"/>
          </ac:spMkLst>
        </pc:spChg>
        <pc:spChg chg="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024" creationId="{FC666B65-0887-E2D2-5A0C-65746F871547}"/>
          </ac:spMkLst>
        </pc:spChg>
        <pc:spChg chg="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028" creationId="{EA9188AB-92A7-96EC-C096-899B85E555D2}"/>
          </ac:spMkLst>
        </pc:spChg>
        <pc:spChg chg="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029" creationId="{08E7B28A-BC3C-F323-AAC6-40FA46C7B796}"/>
          </ac:spMkLst>
        </pc:spChg>
        <pc:spChg chg="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033" creationId="{4BE3DA4C-FA75-4979-6568-45666E877D02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056" creationId="{BF2CDC1B-C295-1070-F03E-CC7AA40E3E04}"/>
          </ac:spMkLst>
        </pc:spChg>
        <pc:spChg chg="del">
          <ac:chgData name="Jesús Alcalá" userId="bb6ba91b001233f7" providerId="LiveId" clId="{D50E7AA0-F4FA-426B-A0DC-0D5858CDE26C}" dt="2023-05-19T21:36:44.505" v="11786" actId="478"/>
          <ac:spMkLst>
            <pc:docMk/>
            <pc:sldMk cId="2175331506" sldId="392"/>
            <ac:spMk id="1088" creationId="{E69141E6-7951-A191-1F16-AA32CDA2F979}"/>
          </ac:spMkLst>
        </pc:spChg>
        <pc:spChg chg="del">
          <ac:chgData name="Jesús Alcalá" userId="bb6ba91b001233f7" providerId="LiveId" clId="{D50E7AA0-F4FA-426B-A0DC-0D5858CDE26C}" dt="2023-05-19T21:36:44.505" v="11786" actId="478"/>
          <ac:spMkLst>
            <pc:docMk/>
            <pc:sldMk cId="2175331506" sldId="392"/>
            <ac:spMk id="1089" creationId="{F709D186-0DF9-E336-9212-5CC89606852E}"/>
          </ac:spMkLst>
        </pc:spChg>
        <pc:spChg chg="del">
          <ac:chgData name="Jesús Alcalá" userId="bb6ba91b001233f7" providerId="LiveId" clId="{D50E7AA0-F4FA-426B-A0DC-0D5858CDE26C}" dt="2023-05-19T21:36:44.505" v="11786" actId="478"/>
          <ac:spMkLst>
            <pc:docMk/>
            <pc:sldMk cId="2175331506" sldId="392"/>
            <ac:spMk id="1090" creationId="{40AD0BE6-2374-65E3-8AF7-EE86FCFB40D8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099" creationId="{D0BE155D-D151-AAA1-BBB9-19844E4C58D6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100" creationId="{5B1CF0A2-A822-CC1D-013A-808B0A0DDA69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101" creationId="{DC882914-F7F4-213B-86E1-230F404196E6}"/>
          </ac:spMkLst>
        </pc:spChg>
        <pc:spChg chg="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03" creationId="{F02EFB0B-53B6-C68D-4A60-3742A1601B47}"/>
          </ac:spMkLst>
        </pc:spChg>
        <pc:spChg chg="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04" creationId="{B79961FB-E035-FBA4-009A-5A0D09AD53A5}"/>
          </ac:spMkLst>
        </pc:spChg>
        <pc:spChg chg="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05" creationId="{5946018F-F6D5-8646-1678-880881E58170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106" creationId="{AB9FD747-397F-00F9-D5D4-09B4B81FCB5B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107" creationId="{E01FE0E9-7E49-9589-F539-EAFDAAB7AF76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108" creationId="{95DA5606-8B00-C469-764E-15ED45D2982A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09" creationId="{9AE75CA2-7A50-F52B-BF9E-E24720DC362E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10" creationId="{32D51CA9-5541-BA36-0C99-1EE9F9549D5A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11" creationId="{FD59A8E6-A97A-8DDA-3E9E-68F6EFF43D66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12" creationId="{CD55F569-BF34-3CC2-B49E-878D3E62AF82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13" creationId="{F11D86C4-AF36-A0B6-CFBD-F832C508C406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14" creationId="{15AC0541-32D0-B005-0C35-0E5E014CC120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15" creationId="{49660C66-6597-3E24-8C2A-17FF574B0D4E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16" creationId="{60B869B7-E08D-BD3A-DD78-B711BD6C2CDC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17" creationId="{C36F5492-9C99-8185-E370-1F9007CE3ADD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18" creationId="{7932C36E-35E9-86E9-86FD-AF99E1E008CC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19" creationId="{655C285B-BAC4-8E9F-F3A4-6171BF1AF34E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20" creationId="{8AAB21A5-F9A3-DA24-C99E-AC9E3032C86D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21" creationId="{84A6F97B-C0AD-3B86-3B2A-9EE230A03256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22" creationId="{90C77868-1170-C9A1-65B6-5B6E2622ADC5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23" creationId="{03FBBFD8-A4CB-EF61-1093-CDC257DE6E9C}"/>
          </ac:spMkLst>
        </pc:spChg>
        <pc:spChg chg="add del 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24" creationId="{86519930-3BFA-40F4-9C12-8B21139D8005}"/>
          </ac:spMkLst>
        </pc:spChg>
        <pc:spChg chg="add del 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25" creationId="{56201725-5B95-B718-0B6B-4440CC5A4735}"/>
          </ac:spMkLst>
        </pc:spChg>
        <pc:spChg chg="add del 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26" creationId="{8AEB6C62-E407-7E01-2551-AC1E98995279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130" creationId="{AD8943D3-F340-999C-D360-621EBC2B407E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131" creationId="{D71C7856-456E-AE1C-D059-8F53D3C39209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132" creationId="{108A9103-D563-AA1D-634E-DABB8BB2FFFA}"/>
          </ac:spMkLst>
        </pc:spChg>
        <pc:spChg chg="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34" creationId="{A5F43A43-2EE9-1205-9D9C-CFD5D56A4FC6}"/>
          </ac:spMkLst>
        </pc:spChg>
        <pc:spChg chg="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35" creationId="{5BB6C2C1-90E2-94DB-77F7-BF3D74792F52}"/>
          </ac:spMkLst>
        </pc:spChg>
        <pc:spChg chg="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36" creationId="{258B7AA3-D92D-378B-161C-9FE74332BE50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137" creationId="{A2468BAF-F569-02AB-FABD-72A18B55455F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138" creationId="{1A939FD8-1143-DB0A-F2CE-6603A4A1C988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139" creationId="{04ACE49D-8708-156F-79DA-0A45E5151729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40" creationId="{518C6BFF-26FD-E3CC-F169-BF08D501A1AA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41" creationId="{1B5B6A4E-5584-E6C6-4D7A-E442916AC22E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42" creationId="{2931C901-657A-4C6F-663A-11500B2AB4AD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43" creationId="{1D6043E9-877B-FDFB-6E94-00467B4F5E7D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44" creationId="{A6DB4DD5-BE9B-04C6-CAFF-42522271F425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45" creationId="{F4538119-2668-B35C-E381-018DDC3CF7A8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46" creationId="{7EA9FD8B-5AD8-C5AD-C2DD-924522EF4105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47" creationId="{033B248E-95F4-E64E-93AE-FB284A155529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48" creationId="{D89B8002-957C-D476-C9A1-23BBE347CC63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49" creationId="{7CB57813-D9B6-BCEA-D51B-21908C281DA5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50" creationId="{13607D13-B311-B254-D62E-DBF04368EBBC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51" creationId="{FF8F4D63-8AEB-D5E5-C5DF-B510D34CE0F8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52" creationId="{87B294D6-D18E-ABA8-9117-2E2C25683F3C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53" creationId="{8BFF4D52-50A6-6E49-4B08-092A34265820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54" creationId="{555B950E-262C-C755-EAB9-77CFF45B6468}"/>
          </ac:spMkLst>
        </pc:spChg>
        <pc:spChg chg="add del 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55" creationId="{DE960E4F-964A-539D-760B-334FC6720A6F}"/>
          </ac:spMkLst>
        </pc:spChg>
        <pc:spChg chg="add del 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56" creationId="{9B4DFE86-8618-B661-6C2C-DCD6B7DDA21F}"/>
          </ac:spMkLst>
        </pc:spChg>
        <pc:spChg chg="add del 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57" creationId="{9E27D798-0A8E-F092-38BA-B5AE9EC9950C}"/>
          </ac:spMkLst>
        </pc:spChg>
        <pc:spChg chg="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58" creationId="{5186BE0C-0848-DD8A-FF84-1AB0BA804859}"/>
          </ac:spMkLst>
        </pc:spChg>
        <pc:spChg chg="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59" creationId="{B9D13F66-F67A-8F2B-9421-01ED283719FD}"/>
          </ac:spMkLst>
        </pc:spChg>
        <pc:picChg chg="add mod">
          <ac:chgData name="Jesús Alcalá" userId="bb6ba91b001233f7" providerId="LiveId" clId="{D50E7AA0-F4FA-426B-A0DC-0D5858CDE26C}" dt="2023-05-18T23:14:37.009" v="9289" actId="1076"/>
          <ac:picMkLst>
            <pc:docMk/>
            <pc:sldMk cId="2175331506" sldId="392"/>
            <ac:picMk id="2" creationId="{589247E8-956A-BAB3-1119-E23E69A552A8}"/>
          </ac:picMkLst>
        </pc:picChg>
        <pc:picChg chg="add mod">
          <ac:chgData name="Jesús Alcalá" userId="bb6ba91b001233f7" providerId="LiveId" clId="{D50E7AA0-F4FA-426B-A0DC-0D5858CDE26C}" dt="2023-05-18T23:14:43.692" v="9290" actId="465"/>
          <ac:picMkLst>
            <pc:docMk/>
            <pc:sldMk cId="2175331506" sldId="392"/>
            <ac:picMk id="7" creationId="{C725C69C-08FC-830B-9338-10D5AB6ACE71}"/>
          </ac:picMkLst>
        </pc:picChg>
        <pc:picChg chg="add mod">
          <ac:chgData name="Jesús Alcalá" userId="bb6ba91b001233f7" providerId="LiveId" clId="{D50E7AA0-F4FA-426B-A0DC-0D5858CDE26C}" dt="2023-05-18T23:14:35.222" v="9288" actId="1076"/>
          <ac:picMkLst>
            <pc:docMk/>
            <pc:sldMk cId="2175331506" sldId="392"/>
            <ac:picMk id="11" creationId="{C5B1E6A4-A181-3430-36D2-C29ACC61CA9E}"/>
          </ac:picMkLst>
        </pc:picChg>
      </pc:sldChg>
      <pc:sldChg chg="addSp delSp modSp add mod modShow">
        <pc:chgData name="Jesús Alcalá" userId="bb6ba91b001233f7" providerId="LiveId" clId="{D50E7AA0-F4FA-426B-A0DC-0D5858CDE26C}" dt="2023-05-19T21:36:37.187" v="11785" actId="108"/>
        <pc:sldMkLst>
          <pc:docMk/>
          <pc:sldMk cId="2657893105" sldId="393"/>
        </pc:sldMkLst>
        <pc:spChg chg="del">
          <ac:chgData name="Jesús Alcalá" userId="bb6ba91b001233f7" providerId="LiveId" clId="{D50E7AA0-F4FA-426B-A0DC-0D5858CDE26C}" dt="2023-05-18T23:16:48.391" v="9296" actId="478"/>
          <ac:spMkLst>
            <pc:docMk/>
            <pc:sldMk cId="2657893105" sldId="393"/>
            <ac:spMk id="53" creationId="{ED61522B-F9E0-2EBD-1A77-905139B4D3F7}"/>
          </ac:spMkLst>
        </pc:spChg>
        <pc:spChg chg="del mod">
          <ac:chgData name="Jesús Alcalá" userId="bb6ba91b001233f7" providerId="LiveId" clId="{D50E7AA0-F4FA-426B-A0DC-0D5858CDE26C}" dt="2023-05-18T23:16:48.391" v="9296" actId="478"/>
          <ac:spMkLst>
            <pc:docMk/>
            <pc:sldMk cId="2657893105" sldId="393"/>
            <ac:spMk id="54" creationId="{0A18098D-ADD7-5022-F946-C52791A3CC63}"/>
          </ac:spMkLst>
        </pc:spChg>
        <pc:spChg chg="del mod">
          <ac:chgData name="Jesús Alcalá" userId="bb6ba91b001233f7" providerId="LiveId" clId="{D50E7AA0-F4FA-426B-A0DC-0D5858CDE26C}" dt="2023-05-18T23:16:48.391" v="9296" actId="478"/>
          <ac:spMkLst>
            <pc:docMk/>
            <pc:sldMk cId="2657893105" sldId="393"/>
            <ac:spMk id="55" creationId="{5E9524CD-0807-DAF8-BB1D-64F16DDECB00}"/>
          </ac:spMkLst>
        </pc:spChg>
        <pc:spChg chg="del mod">
          <ac:chgData name="Jesús Alcalá" userId="bb6ba91b001233f7" providerId="LiveId" clId="{D50E7AA0-F4FA-426B-A0DC-0D5858CDE26C}" dt="2023-05-18T23:16:48.391" v="9296" actId="478"/>
          <ac:spMkLst>
            <pc:docMk/>
            <pc:sldMk cId="2657893105" sldId="393"/>
            <ac:spMk id="56" creationId="{F4F0E08D-E58A-E18C-F872-5CC0DEC22051}"/>
          </ac:spMkLst>
        </pc:spChg>
        <pc:spChg chg="mod">
          <ac:chgData name="Jesús Alcalá" userId="bb6ba91b001233f7" providerId="LiveId" clId="{D50E7AA0-F4FA-426B-A0DC-0D5858CDE26C}" dt="2023-05-19T21:36:36.888" v="11784" actId="108"/>
          <ac:spMkLst>
            <pc:docMk/>
            <pc:sldMk cId="2657893105" sldId="393"/>
            <ac:spMk id="1088" creationId="{E69141E6-7951-A191-1F16-AA32CDA2F979}"/>
          </ac:spMkLst>
        </pc:spChg>
        <pc:spChg chg="mod">
          <ac:chgData name="Jesús Alcalá" userId="bb6ba91b001233f7" providerId="LiveId" clId="{D50E7AA0-F4FA-426B-A0DC-0D5858CDE26C}" dt="2023-05-19T21:36:37.187" v="11785" actId="108"/>
          <ac:spMkLst>
            <pc:docMk/>
            <pc:sldMk cId="2657893105" sldId="393"/>
            <ac:spMk id="1090" creationId="{40AD0BE6-2374-65E3-8AF7-EE86FCFB40D8}"/>
          </ac:spMkLst>
        </pc:spChg>
        <pc:spChg chg="del">
          <ac:chgData name="Jesús Alcalá" userId="bb6ba91b001233f7" providerId="LiveId" clId="{D50E7AA0-F4FA-426B-A0DC-0D5858CDE26C}" dt="2023-05-18T23:19:00.788" v="9322" actId="478"/>
          <ac:spMkLst>
            <pc:docMk/>
            <pc:sldMk cId="2657893105" sldId="393"/>
            <ac:spMk id="1096" creationId="{5BE7CD3F-C01D-B793-1232-A9F7A5D7EBBA}"/>
          </ac:spMkLst>
        </pc:spChg>
        <pc:spChg chg="del">
          <ac:chgData name="Jesús Alcalá" userId="bb6ba91b001233f7" providerId="LiveId" clId="{D50E7AA0-F4FA-426B-A0DC-0D5858CDE26C}" dt="2023-05-18T23:18:59.891" v="9320" actId="478"/>
          <ac:spMkLst>
            <pc:docMk/>
            <pc:sldMk cId="2657893105" sldId="393"/>
            <ac:spMk id="1097" creationId="{FC31D9F5-320D-9920-4D36-7EC7DE2CC0AF}"/>
          </ac:spMkLst>
        </pc:spChg>
        <pc:spChg chg="del">
          <ac:chgData name="Jesús Alcalá" userId="bb6ba91b001233f7" providerId="LiveId" clId="{D50E7AA0-F4FA-426B-A0DC-0D5858CDE26C}" dt="2023-05-18T23:18:59.891" v="9320" actId="478"/>
          <ac:spMkLst>
            <pc:docMk/>
            <pc:sldMk cId="2657893105" sldId="393"/>
            <ac:spMk id="1098" creationId="{6BF760AE-7BAD-F386-58FA-03F542943D20}"/>
          </ac:spMkLst>
        </pc:spChg>
        <pc:spChg chg="del">
          <ac:chgData name="Jesús Alcalá" userId="bb6ba91b001233f7" providerId="LiveId" clId="{D50E7AA0-F4FA-426B-A0DC-0D5858CDE26C}" dt="2023-05-18T23:19:01.179" v="9323" actId="478"/>
          <ac:spMkLst>
            <pc:docMk/>
            <pc:sldMk cId="2657893105" sldId="393"/>
            <ac:spMk id="1102" creationId="{F055E20E-196F-4FDD-B67A-08E6BEA4CD1D}"/>
          </ac:spMkLst>
        </pc:spChg>
        <pc:spChg chg="del">
          <ac:chgData name="Jesús Alcalá" userId="bb6ba91b001233f7" providerId="LiveId" clId="{D50E7AA0-F4FA-426B-A0DC-0D5858CDE26C}" dt="2023-05-18T23:19:00.443" v="9321" actId="478"/>
          <ac:spMkLst>
            <pc:docMk/>
            <pc:sldMk cId="2657893105" sldId="393"/>
            <ac:spMk id="1103" creationId="{F02EFB0B-53B6-C68D-4A60-3742A1601B47}"/>
          </ac:spMkLst>
        </pc:spChg>
        <pc:spChg chg="del">
          <ac:chgData name="Jesús Alcalá" userId="bb6ba91b001233f7" providerId="LiveId" clId="{D50E7AA0-F4FA-426B-A0DC-0D5858CDE26C}" dt="2023-05-18T23:18:59.891" v="9320" actId="478"/>
          <ac:spMkLst>
            <pc:docMk/>
            <pc:sldMk cId="2657893105" sldId="393"/>
            <ac:spMk id="1104" creationId="{B79961FB-E035-FBA4-009A-5A0D09AD53A5}"/>
          </ac:spMkLst>
        </pc:spChg>
        <pc:spChg chg="del">
          <ac:chgData name="Jesús Alcalá" userId="bb6ba91b001233f7" providerId="LiveId" clId="{D50E7AA0-F4FA-426B-A0DC-0D5858CDE26C}" dt="2023-05-18T23:18:59.891" v="9320" actId="478"/>
          <ac:spMkLst>
            <pc:docMk/>
            <pc:sldMk cId="2657893105" sldId="393"/>
            <ac:spMk id="1105" creationId="{5946018F-F6D5-8646-1678-880881E58170}"/>
          </ac:spMkLst>
        </pc:spChg>
        <pc:spChg chg="del">
          <ac:chgData name="Jesús Alcalá" userId="bb6ba91b001233f7" providerId="LiveId" clId="{D50E7AA0-F4FA-426B-A0DC-0D5858CDE26C}" dt="2023-05-18T23:16:48.391" v="9296" actId="478"/>
          <ac:spMkLst>
            <pc:docMk/>
            <pc:sldMk cId="2657893105" sldId="393"/>
            <ac:spMk id="1124" creationId="{86519930-3BFA-40F4-9C12-8B21139D8005}"/>
          </ac:spMkLst>
        </pc:spChg>
        <pc:spChg chg="del">
          <ac:chgData name="Jesús Alcalá" userId="bb6ba91b001233f7" providerId="LiveId" clId="{D50E7AA0-F4FA-426B-A0DC-0D5858CDE26C}" dt="2023-05-18T23:16:48.391" v="9296" actId="478"/>
          <ac:spMkLst>
            <pc:docMk/>
            <pc:sldMk cId="2657893105" sldId="393"/>
            <ac:spMk id="1125" creationId="{56201725-5B95-B718-0B6B-4440CC5A4735}"/>
          </ac:spMkLst>
        </pc:spChg>
        <pc:spChg chg="del">
          <ac:chgData name="Jesús Alcalá" userId="bb6ba91b001233f7" providerId="LiveId" clId="{D50E7AA0-F4FA-426B-A0DC-0D5858CDE26C}" dt="2023-05-18T23:16:48.391" v="9296" actId="478"/>
          <ac:spMkLst>
            <pc:docMk/>
            <pc:sldMk cId="2657893105" sldId="393"/>
            <ac:spMk id="1126" creationId="{8AEB6C62-E407-7E01-2551-AC1E98995279}"/>
          </ac:spMkLst>
        </pc:spChg>
        <pc:spChg chg="mod">
          <ac:chgData name="Jesús Alcalá" userId="bb6ba91b001233f7" providerId="LiveId" clId="{D50E7AA0-F4FA-426B-A0DC-0D5858CDE26C}" dt="2023-05-18T23:19:08.388" v="9354" actId="1036"/>
          <ac:spMkLst>
            <pc:docMk/>
            <pc:sldMk cId="2657893105" sldId="393"/>
            <ac:spMk id="1127" creationId="{D6D532B4-1627-0CA6-3EC5-76D77A8AAB5F}"/>
          </ac:spMkLst>
        </pc:spChg>
        <pc:spChg chg="mod">
          <ac:chgData name="Jesús Alcalá" userId="bb6ba91b001233f7" providerId="LiveId" clId="{D50E7AA0-F4FA-426B-A0DC-0D5858CDE26C}" dt="2023-05-18T23:19:08.388" v="9354" actId="1036"/>
          <ac:spMkLst>
            <pc:docMk/>
            <pc:sldMk cId="2657893105" sldId="393"/>
            <ac:spMk id="1128" creationId="{62FE7FA1-9A01-EE17-9801-1A7102F07501}"/>
          </ac:spMkLst>
        </pc:spChg>
        <pc:spChg chg="mod">
          <ac:chgData name="Jesús Alcalá" userId="bb6ba91b001233f7" providerId="LiveId" clId="{D50E7AA0-F4FA-426B-A0DC-0D5858CDE26C}" dt="2023-05-18T23:19:08.388" v="9354" actId="1036"/>
          <ac:spMkLst>
            <pc:docMk/>
            <pc:sldMk cId="2657893105" sldId="393"/>
            <ac:spMk id="1129" creationId="{271B5E5C-EDC7-5AEB-5A2A-B4FB4AD3733E}"/>
          </ac:spMkLst>
        </pc:spChg>
        <pc:spChg chg="mod">
          <ac:chgData name="Jesús Alcalá" userId="bb6ba91b001233f7" providerId="LiveId" clId="{D50E7AA0-F4FA-426B-A0DC-0D5858CDE26C}" dt="2023-05-18T23:19:08.388" v="9354" actId="1036"/>
          <ac:spMkLst>
            <pc:docMk/>
            <pc:sldMk cId="2657893105" sldId="393"/>
            <ac:spMk id="1133" creationId="{E6D9A601-3428-0B63-5E8A-42F7E06EA1D6}"/>
          </ac:spMkLst>
        </pc:spChg>
        <pc:spChg chg="mod">
          <ac:chgData name="Jesús Alcalá" userId="bb6ba91b001233f7" providerId="LiveId" clId="{D50E7AA0-F4FA-426B-A0DC-0D5858CDE26C}" dt="2023-05-18T23:19:08.388" v="9354" actId="1036"/>
          <ac:spMkLst>
            <pc:docMk/>
            <pc:sldMk cId="2657893105" sldId="393"/>
            <ac:spMk id="1134" creationId="{A5F43A43-2EE9-1205-9D9C-CFD5D56A4FC6}"/>
          </ac:spMkLst>
        </pc:spChg>
        <pc:spChg chg="mod">
          <ac:chgData name="Jesús Alcalá" userId="bb6ba91b001233f7" providerId="LiveId" clId="{D50E7AA0-F4FA-426B-A0DC-0D5858CDE26C}" dt="2023-05-18T23:19:08.388" v="9354" actId="1036"/>
          <ac:spMkLst>
            <pc:docMk/>
            <pc:sldMk cId="2657893105" sldId="393"/>
            <ac:spMk id="1135" creationId="{5BB6C2C1-90E2-94DB-77F7-BF3D74792F52}"/>
          </ac:spMkLst>
        </pc:spChg>
        <pc:spChg chg="mod">
          <ac:chgData name="Jesús Alcalá" userId="bb6ba91b001233f7" providerId="LiveId" clId="{D50E7AA0-F4FA-426B-A0DC-0D5858CDE26C}" dt="2023-05-18T23:19:08.388" v="9354" actId="1036"/>
          <ac:spMkLst>
            <pc:docMk/>
            <pc:sldMk cId="2657893105" sldId="393"/>
            <ac:spMk id="1136" creationId="{258B7AA3-D92D-378B-161C-9FE74332BE50}"/>
          </ac:spMkLst>
        </pc:spChg>
        <pc:spChg chg="del">
          <ac:chgData name="Jesús Alcalá" userId="bb6ba91b001233f7" providerId="LiveId" clId="{D50E7AA0-F4FA-426B-A0DC-0D5858CDE26C}" dt="2023-05-18T23:16:48.391" v="9296" actId="478"/>
          <ac:spMkLst>
            <pc:docMk/>
            <pc:sldMk cId="2657893105" sldId="393"/>
            <ac:spMk id="1155" creationId="{DE960E4F-964A-539D-760B-334FC6720A6F}"/>
          </ac:spMkLst>
        </pc:spChg>
        <pc:spChg chg="del">
          <ac:chgData name="Jesús Alcalá" userId="bb6ba91b001233f7" providerId="LiveId" clId="{D50E7AA0-F4FA-426B-A0DC-0D5858CDE26C}" dt="2023-05-18T23:16:48.391" v="9296" actId="478"/>
          <ac:spMkLst>
            <pc:docMk/>
            <pc:sldMk cId="2657893105" sldId="393"/>
            <ac:spMk id="1156" creationId="{9B4DFE86-8618-B661-6C2C-DCD6B7DDA21F}"/>
          </ac:spMkLst>
        </pc:spChg>
        <pc:spChg chg="del">
          <ac:chgData name="Jesús Alcalá" userId="bb6ba91b001233f7" providerId="LiveId" clId="{D50E7AA0-F4FA-426B-A0DC-0D5858CDE26C}" dt="2023-05-18T23:16:48.391" v="9296" actId="478"/>
          <ac:spMkLst>
            <pc:docMk/>
            <pc:sldMk cId="2657893105" sldId="393"/>
            <ac:spMk id="1157" creationId="{9E27D798-0A8E-F092-38BA-B5AE9EC9950C}"/>
          </ac:spMkLst>
        </pc:spChg>
        <pc:spChg chg="mod">
          <ac:chgData name="Jesús Alcalá" userId="bb6ba91b001233f7" providerId="LiveId" clId="{D50E7AA0-F4FA-426B-A0DC-0D5858CDE26C}" dt="2023-05-18T23:19:08.388" v="9354" actId="1036"/>
          <ac:spMkLst>
            <pc:docMk/>
            <pc:sldMk cId="2657893105" sldId="393"/>
            <ac:spMk id="1158" creationId="{5186BE0C-0848-DD8A-FF84-1AB0BA804859}"/>
          </ac:spMkLst>
        </pc:spChg>
        <pc:spChg chg="mod">
          <ac:chgData name="Jesús Alcalá" userId="bb6ba91b001233f7" providerId="LiveId" clId="{D50E7AA0-F4FA-426B-A0DC-0D5858CDE26C}" dt="2023-05-18T23:19:08.388" v="9354" actId="1036"/>
          <ac:spMkLst>
            <pc:docMk/>
            <pc:sldMk cId="2657893105" sldId="393"/>
            <ac:spMk id="1159" creationId="{B9D13F66-F67A-8F2B-9421-01ED283719FD}"/>
          </ac:spMkLst>
        </pc:spChg>
        <pc:picChg chg="mod ord">
          <ac:chgData name="Jesús Alcalá" userId="bb6ba91b001233f7" providerId="LiveId" clId="{D50E7AA0-F4FA-426B-A0DC-0D5858CDE26C}" dt="2023-05-18T23:17:19.921" v="9304" actId="167"/>
          <ac:picMkLst>
            <pc:docMk/>
            <pc:sldMk cId="2657893105" sldId="393"/>
            <ac:picMk id="2" creationId="{589247E8-956A-BAB3-1119-E23E69A552A8}"/>
          </ac:picMkLst>
        </pc:picChg>
        <pc:picChg chg="del mod">
          <ac:chgData name="Jesús Alcalá" userId="bb6ba91b001233f7" providerId="LiveId" clId="{D50E7AA0-F4FA-426B-A0DC-0D5858CDE26C}" dt="2023-05-18T23:18:10.733" v="9318" actId="478"/>
          <ac:picMkLst>
            <pc:docMk/>
            <pc:sldMk cId="2657893105" sldId="393"/>
            <ac:picMk id="7" creationId="{C725C69C-08FC-830B-9338-10D5AB6ACE71}"/>
          </ac:picMkLst>
        </pc:picChg>
        <pc:picChg chg="add mod ord">
          <ac:chgData name="Jesús Alcalá" userId="bb6ba91b001233f7" providerId="LiveId" clId="{D50E7AA0-F4FA-426B-A0DC-0D5858CDE26C}" dt="2023-05-18T23:17:39.628" v="9306" actId="1076"/>
          <ac:picMkLst>
            <pc:docMk/>
            <pc:sldMk cId="2657893105" sldId="393"/>
            <ac:picMk id="8" creationId="{CCEBEB5D-46FD-78DD-8109-BFBD1E4FE020}"/>
          </ac:picMkLst>
        </pc:picChg>
        <pc:picChg chg="add mod ord">
          <ac:chgData name="Jesús Alcalá" userId="bb6ba91b001233f7" providerId="LiveId" clId="{D50E7AA0-F4FA-426B-A0DC-0D5858CDE26C}" dt="2023-05-18T23:19:08.388" v="9354" actId="1036"/>
          <ac:picMkLst>
            <pc:docMk/>
            <pc:sldMk cId="2657893105" sldId="393"/>
            <ac:picMk id="9" creationId="{804A1C55-69B5-BEE4-49D8-10816258A164}"/>
          </ac:picMkLst>
        </pc:picChg>
        <pc:picChg chg="mod">
          <ac:chgData name="Jesús Alcalá" userId="bb6ba91b001233f7" providerId="LiveId" clId="{D50E7AA0-F4FA-426B-A0DC-0D5858CDE26C}" dt="2023-05-18T23:19:08.388" v="9354" actId="1036"/>
          <ac:picMkLst>
            <pc:docMk/>
            <pc:sldMk cId="2657893105" sldId="393"/>
            <ac:picMk id="11" creationId="{C5B1E6A4-A181-3430-36D2-C29ACC61CA9E}"/>
          </ac:picMkLst>
        </pc:picChg>
      </pc:sldChg>
      <pc:sldChg chg="addSp delSp modSp add mod">
        <pc:chgData name="Jesús Alcalá" userId="bb6ba91b001233f7" providerId="LiveId" clId="{D50E7AA0-F4FA-426B-A0DC-0D5858CDE26C}" dt="2023-05-19T21:31:45.266" v="11725"/>
        <pc:sldMkLst>
          <pc:docMk/>
          <pc:sldMk cId="2044716954" sldId="394"/>
        </pc:sldMkLst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5" creationId="{BE2D1F9C-6A9A-AEBD-141D-430765D5BD57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6" creationId="{AA7E6768-615B-A4C9-3616-3AAA9185EE20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9" creationId="{07C9E6EA-FF5D-1BBA-FBC5-4BA93B04896F}"/>
          </ac:spMkLst>
        </pc:spChg>
        <pc:spChg chg="mod">
          <ac:chgData name="Jesús Alcalá" userId="bb6ba91b001233f7" providerId="LiveId" clId="{D50E7AA0-F4FA-426B-A0DC-0D5858CDE26C}" dt="2023-05-18T23:19:36.876" v="9360" actId="207"/>
          <ac:spMkLst>
            <pc:docMk/>
            <pc:sldMk cId="2044716954" sldId="394"/>
            <ac:spMk id="25" creationId="{4F4AC35A-DD1D-8023-DDD1-C35DB6C88F8A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53" creationId="{ED61522B-F9E0-2EBD-1A77-905139B4D3F7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54" creationId="{0A18098D-ADD7-5022-F946-C52791A3CC63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55" creationId="{5E9524CD-0807-DAF8-BB1D-64F16DDECB00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56" creationId="{F4F0E08D-E58A-E18C-F872-5CC0DEC22051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024" creationId="{FC666B65-0887-E2D2-5A0C-65746F871547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028" creationId="{EA9188AB-92A7-96EC-C096-899B85E555D2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029" creationId="{08E7B28A-BC3C-F323-AAC6-40FA46C7B796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033" creationId="{4BE3DA4C-FA75-4979-6568-45666E877D02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054" creationId="{F1055B77-E812-DDF2-1204-F65C9D0DE563}"/>
          </ac:spMkLst>
        </pc:spChg>
        <pc:spChg chg="mod">
          <ac:chgData name="Jesús Alcalá" userId="bb6ba91b001233f7" providerId="LiveId" clId="{D50E7AA0-F4FA-426B-A0DC-0D5858CDE26C}" dt="2023-05-19T21:31:27.553" v="11723" actId="20577"/>
          <ac:spMkLst>
            <pc:docMk/>
            <pc:sldMk cId="2044716954" sldId="394"/>
            <ac:spMk id="1088" creationId="{E69141E6-7951-A191-1F16-AA32CDA2F979}"/>
          </ac:spMkLst>
        </pc:spChg>
        <pc:spChg chg="mod">
          <ac:chgData name="Jesús Alcalá" userId="bb6ba91b001233f7" providerId="LiveId" clId="{D50E7AA0-F4FA-426B-A0DC-0D5858CDE26C}" dt="2023-05-19T21:31:39.616" v="11724"/>
          <ac:spMkLst>
            <pc:docMk/>
            <pc:sldMk cId="2044716954" sldId="394"/>
            <ac:spMk id="1089" creationId="{F709D186-0DF9-E336-9212-5CC89606852E}"/>
          </ac:spMkLst>
        </pc:spChg>
        <pc:spChg chg="mod">
          <ac:chgData name="Jesús Alcalá" userId="bb6ba91b001233f7" providerId="LiveId" clId="{D50E7AA0-F4FA-426B-A0DC-0D5858CDE26C}" dt="2023-05-19T21:31:45.266" v="11725"/>
          <ac:spMkLst>
            <pc:docMk/>
            <pc:sldMk cId="2044716954" sldId="394"/>
            <ac:spMk id="1090" creationId="{40AD0BE6-2374-65E3-8AF7-EE86FCFB40D8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096" creationId="{5BE7CD3F-C01D-B793-1232-A9F7A5D7EBBA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097" creationId="{FC31D9F5-320D-9920-4D36-7EC7DE2CC0AF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098" creationId="{6BF760AE-7BAD-F386-58FA-03F542943D20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03" creationId="{F02EFB0B-53B6-C68D-4A60-3742A1601B47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04" creationId="{B79961FB-E035-FBA4-009A-5A0D09AD53A5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05" creationId="{5946018F-F6D5-8646-1678-880881E58170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24" creationId="{86519930-3BFA-40F4-9C12-8B21139D8005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25" creationId="{56201725-5B95-B718-0B6B-4440CC5A4735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26" creationId="{8AEB6C62-E407-7E01-2551-AC1E98995279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27" creationId="{D6D532B4-1627-0CA6-3EC5-76D77A8AAB5F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28" creationId="{62FE7FA1-9A01-EE17-9801-1A7102F07501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29" creationId="{271B5E5C-EDC7-5AEB-5A2A-B4FB4AD3733E}"/>
          </ac:spMkLst>
        </pc:spChg>
        <pc:spChg chg="mod">
          <ac:chgData name="Jesús Alcalá" userId="bb6ba91b001233f7" providerId="LiveId" clId="{D50E7AA0-F4FA-426B-A0DC-0D5858CDE26C}" dt="2023-05-18T23:21:38.982" v="9397" actId="207"/>
          <ac:spMkLst>
            <pc:docMk/>
            <pc:sldMk cId="2044716954" sldId="394"/>
            <ac:spMk id="1133" creationId="{E6D9A601-3428-0B63-5E8A-42F7E06EA1D6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34" creationId="{A5F43A43-2EE9-1205-9D9C-CFD5D56A4FC6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35" creationId="{5BB6C2C1-90E2-94DB-77F7-BF3D74792F52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36" creationId="{258B7AA3-D92D-378B-161C-9FE74332BE50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55" creationId="{DE960E4F-964A-539D-760B-334FC6720A6F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56" creationId="{9B4DFE86-8618-B661-6C2C-DCD6B7DDA21F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57" creationId="{9E27D798-0A8E-F092-38BA-B5AE9EC9950C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58" creationId="{5186BE0C-0848-DD8A-FF84-1AB0BA804859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59" creationId="{B9D13F66-F67A-8F2B-9421-01ED283719FD}"/>
          </ac:spMkLst>
        </pc:spChg>
        <pc:picChg chg="del">
          <ac:chgData name="Jesús Alcalá" userId="bb6ba91b001233f7" providerId="LiveId" clId="{D50E7AA0-F4FA-426B-A0DC-0D5858CDE26C}" dt="2023-05-18T23:19:17.180" v="9356" actId="478"/>
          <ac:picMkLst>
            <pc:docMk/>
            <pc:sldMk cId="2044716954" sldId="394"/>
            <ac:picMk id="2" creationId="{589247E8-956A-BAB3-1119-E23E69A552A8}"/>
          </ac:picMkLst>
        </pc:picChg>
        <pc:picChg chg="del">
          <ac:chgData name="Jesús Alcalá" userId="bb6ba91b001233f7" providerId="LiveId" clId="{D50E7AA0-F4FA-426B-A0DC-0D5858CDE26C}" dt="2023-05-18T23:19:17.674" v="9357" actId="478"/>
          <ac:picMkLst>
            <pc:docMk/>
            <pc:sldMk cId="2044716954" sldId="394"/>
            <ac:picMk id="7" creationId="{C725C69C-08FC-830B-9338-10D5AB6ACE71}"/>
          </ac:picMkLst>
        </pc:picChg>
        <pc:picChg chg="add del mod">
          <ac:chgData name="Jesús Alcalá" userId="bb6ba91b001233f7" providerId="LiveId" clId="{D50E7AA0-F4FA-426B-A0DC-0D5858CDE26C}" dt="2023-05-18T23:20:06.127" v="9368" actId="21"/>
          <ac:picMkLst>
            <pc:docMk/>
            <pc:sldMk cId="2044716954" sldId="394"/>
            <ac:picMk id="8" creationId="{7A6CFEF6-06C3-BF5D-440E-A9CD16DFCFE0}"/>
          </ac:picMkLst>
        </pc:picChg>
        <pc:picChg chg="add del mod">
          <ac:chgData name="Jesús Alcalá" userId="bb6ba91b001233f7" providerId="LiveId" clId="{D50E7AA0-F4FA-426B-A0DC-0D5858CDE26C}" dt="2023-05-18T23:20:24.406" v="9376" actId="21"/>
          <ac:picMkLst>
            <pc:docMk/>
            <pc:sldMk cId="2044716954" sldId="394"/>
            <ac:picMk id="9" creationId="{2C0528B0-1434-791F-95DB-CA89972B19BE}"/>
          </ac:picMkLst>
        </pc:picChg>
        <pc:picChg chg="add del mod ord">
          <ac:chgData name="Jesús Alcalá" userId="bb6ba91b001233f7" providerId="LiveId" clId="{D50E7AA0-F4FA-426B-A0DC-0D5858CDE26C}" dt="2023-05-18T23:20:07.274" v="9369" actId="478"/>
          <ac:picMkLst>
            <pc:docMk/>
            <pc:sldMk cId="2044716954" sldId="394"/>
            <ac:picMk id="10" creationId="{A8A23DA4-6D03-9B0A-C71B-97694CB9162D}"/>
          </ac:picMkLst>
        </pc:picChg>
        <pc:picChg chg="del">
          <ac:chgData name="Jesús Alcalá" userId="bb6ba91b001233f7" providerId="LiveId" clId="{D50E7AA0-F4FA-426B-A0DC-0D5858CDE26C}" dt="2023-05-18T23:19:17.963" v="9358" actId="478"/>
          <ac:picMkLst>
            <pc:docMk/>
            <pc:sldMk cId="2044716954" sldId="394"/>
            <ac:picMk id="11" creationId="{C5B1E6A4-A181-3430-36D2-C29ACC61CA9E}"/>
          </ac:picMkLst>
        </pc:picChg>
        <pc:picChg chg="add del mod ord">
          <ac:chgData name="Jesús Alcalá" userId="bb6ba91b001233f7" providerId="LiveId" clId="{D50E7AA0-F4FA-426B-A0DC-0D5858CDE26C}" dt="2023-05-18T23:20:25.417" v="9377" actId="478"/>
          <ac:picMkLst>
            <pc:docMk/>
            <pc:sldMk cId="2044716954" sldId="394"/>
            <ac:picMk id="12" creationId="{FFDD2AF5-786D-8056-EAF8-C1D2651BD795}"/>
          </ac:picMkLst>
        </pc:picChg>
        <pc:picChg chg="add del mod ord">
          <ac:chgData name="Jesús Alcalá" userId="bb6ba91b001233f7" providerId="LiveId" clId="{D50E7AA0-F4FA-426B-A0DC-0D5858CDE26C}" dt="2023-05-18T23:20:51.520" v="9384" actId="478"/>
          <ac:picMkLst>
            <pc:docMk/>
            <pc:sldMk cId="2044716954" sldId="394"/>
            <ac:picMk id="13" creationId="{A819CFEC-F039-9B2F-73DD-4F889AFD3DFA}"/>
          </ac:picMkLst>
        </pc:picChg>
        <pc:picChg chg="add del mod ord">
          <ac:chgData name="Jesús Alcalá" userId="bb6ba91b001233f7" providerId="LiveId" clId="{D50E7AA0-F4FA-426B-A0DC-0D5858CDE26C}" dt="2023-05-18T23:20:56.928" v="9386" actId="478"/>
          <ac:picMkLst>
            <pc:docMk/>
            <pc:sldMk cId="2044716954" sldId="394"/>
            <ac:picMk id="14" creationId="{DE3CB016-6BCA-DBD4-CE32-AFE35C3876C3}"/>
          </ac:picMkLst>
        </pc:picChg>
        <pc:picChg chg="add del mod ord">
          <ac:chgData name="Jesús Alcalá" userId="bb6ba91b001233f7" providerId="LiveId" clId="{D50E7AA0-F4FA-426B-A0DC-0D5858CDE26C}" dt="2023-05-18T23:20:57.512" v="9387" actId="478"/>
          <ac:picMkLst>
            <pc:docMk/>
            <pc:sldMk cId="2044716954" sldId="394"/>
            <ac:picMk id="15" creationId="{E4E0785B-91C3-84EF-8B8F-676F085988C4}"/>
          </ac:picMkLst>
        </pc:picChg>
        <pc:picChg chg="add mod">
          <ac:chgData name="Jesús Alcalá" userId="bb6ba91b001233f7" providerId="LiveId" clId="{D50E7AA0-F4FA-426B-A0DC-0D5858CDE26C}" dt="2023-05-18T23:20:07.544" v="9370"/>
          <ac:picMkLst>
            <pc:docMk/>
            <pc:sldMk cId="2044716954" sldId="394"/>
            <ac:picMk id="16" creationId="{CA1AB91C-E042-B0B0-384D-CF147A0AD050}"/>
          </ac:picMkLst>
        </pc:picChg>
        <pc:picChg chg="add mod">
          <ac:chgData name="Jesús Alcalá" userId="bb6ba91b001233f7" providerId="LiveId" clId="{D50E7AA0-F4FA-426B-A0DC-0D5858CDE26C}" dt="2023-05-18T23:20:25.639" v="9378"/>
          <ac:picMkLst>
            <pc:docMk/>
            <pc:sldMk cId="2044716954" sldId="394"/>
            <ac:picMk id="17" creationId="{F4818076-8C02-515A-DACB-EDF320ED41C3}"/>
          </ac:picMkLst>
        </pc:picChg>
        <pc:picChg chg="add del mod">
          <ac:chgData name="Jesús Alcalá" userId="bb6ba91b001233f7" providerId="LiveId" clId="{D50E7AA0-F4FA-426B-A0DC-0D5858CDE26C}" dt="2023-05-18T23:20:50.486" v="9383" actId="21"/>
          <ac:picMkLst>
            <pc:docMk/>
            <pc:sldMk cId="2044716954" sldId="394"/>
            <ac:picMk id="18" creationId="{6177AD0B-2FD4-9591-275B-9012C871EBD5}"/>
          </ac:picMkLst>
        </pc:picChg>
        <pc:picChg chg="add mod">
          <ac:chgData name="Jesús Alcalá" userId="bb6ba91b001233f7" providerId="LiveId" clId="{D50E7AA0-F4FA-426B-A0DC-0D5858CDE26C}" dt="2023-05-18T23:21:29.731" v="9396" actId="465"/>
          <ac:picMkLst>
            <pc:docMk/>
            <pc:sldMk cId="2044716954" sldId="394"/>
            <ac:picMk id="20" creationId="{1840E582-C063-6C9A-9A7B-FDBEC26429B5}"/>
          </ac:picMkLst>
        </pc:picChg>
        <pc:picChg chg="add mod">
          <ac:chgData name="Jesús Alcalá" userId="bb6ba91b001233f7" providerId="LiveId" clId="{D50E7AA0-F4FA-426B-A0DC-0D5858CDE26C}" dt="2023-05-18T23:21:24.791" v="9395" actId="1076"/>
          <ac:picMkLst>
            <pc:docMk/>
            <pc:sldMk cId="2044716954" sldId="394"/>
            <ac:picMk id="21" creationId="{BAF1A9C8-10DA-514A-1F97-B051DAF00390}"/>
          </ac:picMkLst>
        </pc:picChg>
        <pc:picChg chg="add mod">
          <ac:chgData name="Jesús Alcalá" userId="bb6ba91b001233f7" providerId="LiveId" clId="{D50E7AA0-F4FA-426B-A0DC-0D5858CDE26C}" dt="2023-05-18T23:21:01.152" v="9388" actId="1076"/>
          <ac:picMkLst>
            <pc:docMk/>
            <pc:sldMk cId="2044716954" sldId="394"/>
            <ac:picMk id="22" creationId="{10DEE320-6776-F399-F671-D208116D6222}"/>
          </ac:picMkLst>
        </pc:picChg>
      </pc:sldChg>
      <pc:sldChg chg="modSp add mod">
        <pc:chgData name="Jesús Alcalá" userId="bb6ba91b001233f7" providerId="LiveId" clId="{D50E7AA0-F4FA-426B-A0DC-0D5858CDE26C}" dt="2023-05-18T23:22:18.694" v="9411" actId="20577"/>
        <pc:sldMkLst>
          <pc:docMk/>
          <pc:sldMk cId="1744767277" sldId="395"/>
        </pc:sldMkLst>
        <pc:spChg chg="mod">
          <ac:chgData name="Jesús Alcalá" userId="bb6ba91b001233f7" providerId="LiveId" clId="{D50E7AA0-F4FA-426B-A0DC-0D5858CDE26C}" dt="2023-05-18T23:22:18.694" v="9411" actId="20577"/>
          <ac:spMkLst>
            <pc:docMk/>
            <pc:sldMk cId="1744767277" sldId="395"/>
            <ac:spMk id="2" creationId="{DABDC018-47F8-419F-0C16-AB75FF66FDA5}"/>
          </ac:spMkLst>
        </pc:spChg>
      </pc:sldChg>
      <pc:sldChg chg="delSp modSp add mod">
        <pc:chgData name="Jesús Alcalá" userId="bb6ba91b001233f7" providerId="LiveId" clId="{D50E7AA0-F4FA-426B-A0DC-0D5858CDE26C}" dt="2023-05-19T21:36:31.538" v="11783" actId="478"/>
        <pc:sldMkLst>
          <pc:docMk/>
          <pc:sldMk cId="564392748" sldId="396"/>
        </pc:sldMkLst>
        <pc:spChg chg="mod">
          <ac:chgData name="Jesús Alcalá" userId="bb6ba91b001233f7" providerId="LiveId" clId="{D50E7AA0-F4FA-426B-A0DC-0D5858CDE26C}" dt="2023-05-19T19:05:23.735" v="9586" actId="20577"/>
          <ac:spMkLst>
            <pc:docMk/>
            <pc:sldMk cId="564392748" sldId="396"/>
            <ac:spMk id="3" creationId="{141AA93A-1D98-D3C4-86D8-1803754A20FE}"/>
          </ac:spMkLst>
        </pc:spChg>
        <pc:spChg chg="mod">
          <ac:chgData name="Jesús Alcalá" userId="bb6ba91b001233f7" providerId="LiveId" clId="{D50E7AA0-F4FA-426B-A0DC-0D5858CDE26C}" dt="2023-05-19T19:03:15.466" v="9479" actId="20577"/>
          <ac:spMkLst>
            <pc:docMk/>
            <pc:sldMk cId="564392748" sldId="396"/>
            <ac:spMk id="8" creationId="{183745BB-3ACE-2600-2FDF-56892BB44CC1}"/>
          </ac:spMkLst>
        </pc:spChg>
        <pc:spChg chg="mod">
          <ac:chgData name="Jesús Alcalá" userId="bb6ba91b001233f7" providerId="LiveId" clId="{D50E7AA0-F4FA-426B-A0DC-0D5858CDE26C}" dt="2023-05-19T19:03:16.226" v="9481" actId="20577"/>
          <ac:spMkLst>
            <pc:docMk/>
            <pc:sldMk cId="564392748" sldId="396"/>
            <ac:spMk id="9" creationId="{C0BCD8F0-F5B6-304B-12E6-48EAF035A285}"/>
          </ac:spMkLst>
        </pc:spChg>
        <pc:spChg chg="mod">
          <ac:chgData name="Jesús Alcalá" userId="bb6ba91b001233f7" providerId="LiveId" clId="{D50E7AA0-F4FA-426B-A0DC-0D5858CDE26C}" dt="2023-05-19T19:03:18.714" v="9483" actId="20577"/>
          <ac:spMkLst>
            <pc:docMk/>
            <pc:sldMk cId="564392748" sldId="396"/>
            <ac:spMk id="10" creationId="{852D5F47-4EB1-75E0-145D-1BE3B263C6A6}"/>
          </ac:spMkLst>
        </pc:spChg>
        <pc:spChg chg="mod">
          <ac:chgData name="Jesús Alcalá" userId="bb6ba91b001233f7" providerId="LiveId" clId="{D50E7AA0-F4FA-426B-A0DC-0D5858CDE26C}" dt="2023-05-19T19:03:10.289" v="9473" actId="20577"/>
          <ac:spMkLst>
            <pc:docMk/>
            <pc:sldMk cId="564392748" sldId="396"/>
            <ac:spMk id="21" creationId="{04508E96-3743-D3F2-FCFD-A541920DF493}"/>
          </ac:spMkLst>
        </pc:spChg>
        <pc:spChg chg="mod">
          <ac:chgData name="Jesús Alcalá" userId="bb6ba91b001233f7" providerId="LiveId" clId="{D50E7AA0-F4FA-426B-A0DC-0D5858CDE26C}" dt="2023-05-19T19:03:12.163" v="9475" actId="20577"/>
          <ac:spMkLst>
            <pc:docMk/>
            <pc:sldMk cId="564392748" sldId="396"/>
            <ac:spMk id="22" creationId="{6A4C1E1B-6218-FE2B-D55A-D1FD840984B7}"/>
          </ac:spMkLst>
        </pc:spChg>
        <pc:spChg chg="mod">
          <ac:chgData name="Jesús Alcalá" userId="bb6ba91b001233f7" providerId="LiveId" clId="{D50E7AA0-F4FA-426B-A0DC-0D5858CDE26C}" dt="2023-05-19T19:03:12.898" v="9477" actId="20577"/>
          <ac:spMkLst>
            <pc:docMk/>
            <pc:sldMk cId="564392748" sldId="396"/>
            <ac:spMk id="24" creationId="{07497BF5-0A00-8141-9340-0774770F6A1E}"/>
          </ac:spMkLst>
        </pc:spChg>
        <pc:spChg chg="mod">
          <ac:chgData name="Jesús Alcalá" userId="bb6ba91b001233f7" providerId="LiveId" clId="{D50E7AA0-F4FA-426B-A0DC-0D5858CDE26C}" dt="2023-05-18T23:23:00.005" v="9422" actId="20577"/>
          <ac:spMkLst>
            <pc:docMk/>
            <pc:sldMk cId="564392748" sldId="396"/>
            <ac:spMk id="25" creationId="{4F4AC35A-DD1D-8023-DDD1-C35DB6C88F8A}"/>
          </ac:spMkLst>
        </pc:spChg>
        <pc:spChg chg="mod">
          <ac:chgData name="Jesús Alcalá" userId="bb6ba91b001233f7" providerId="LiveId" clId="{D50E7AA0-F4FA-426B-A0DC-0D5858CDE26C}" dt="2023-05-19T19:03:43.398" v="9509" actId="108"/>
          <ac:spMkLst>
            <pc:docMk/>
            <pc:sldMk cId="564392748" sldId="396"/>
            <ac:spMk id="30" creationId="{4EB415CD-FAC2-2D55-37C1-AEA6B8609643}"/>
          </ac:spMkLst>
        </pc:spChg>
        <pc:spChg chg="mod">
          <ac:chgData name="Jesús Alcalá" userId="bb6ba91b001233f7" providerId="LiveId" clId="{D50E7AA0-F4FA-426B-A0DC-0D5858CDE26C}" dt="2023-05-19T19:04:03.835" v="9523" actId="108"/>
          <ac:spMkLst>
            <pc:docMk/>
            <pc:sldMk cId="564392748" sldId="396"/>
            <ac:spMk id="31" creationId="{5809B769-3E07-09FA-B187-1DF724F0FF7C}"/>
          </ac:spMkLst>
        </pc:spChg>
        <pc:spChg chg="mod">
          <ac:chgData name="Jesús Alcalá" userId="bb6ba91b001233f7" providerId="LiveId" clId="{D50E7AA0-F4FA-426B-A0DC-0D5858CDE26C}" dt="2023-05-19T19:04:04.519" v="9524" actId="108"/>
          <ac:spMkLst>
            <pc:docMk/>
            <pc:sldMk cId="564392748" sldId="396"/>
            <ac:spMk id="34" creationId="{7BECC677-20FC-9CE4-DC6B-96485B761F84}"/>
          </ac:spMkLst>
        </pc:spChg>
        <pc:spChg chg="mod">
          <ac:chgData name="Jesús Alcalá" userId="bb6ba91b001233f7" providerId="LiveId" clId="{D50E7AA0-F4FA-426B-A0DC-0D5858CDE26C}" dt="2023-05-19T19:04:09.311" v="9527" actId="108"/>
          <ac:spMkLst>
            <pc:docMk/>
            <pc:sldMk cId="564392748" sldId="396"/>
            <ac:spMk id="35" creationId="{97055DF0-5236-32E4-5961-A3481D85D66C}"/>
          </ac:spMkLst>
        </pc:spChg>
        <pc:spChg chg="mod">
          <ac:chgData name="Jesús Alcalá" userId="bb6ba91b001233f7" providerId="LiveId" clId="{D50E7AA0-F4FA-426B-A0DC-0D5858CDE26C}" dt="2023-05-19T19:04:08.739" v="9526" actId="108"/>
          <ac:spMkLst>
            <pc:docMk/>
            <pc:sldMk cId="564392748" sldId="396"/>
            <ac:spMk id="36" creationId="{8244E68E-BFD3-8B70-0A0C-0B030F664F9A}"/>
          </ac:spMkLst>
        </pc:spChg>
        <pc:spChg chg="mod">
          <ac:chgData name="Jesús Alcalá" userId="bb6ba91b001233f7" providerId="LiveId" clId="{D50E7AA0-F4FA-426B-A0DC-0D5858CDE26C}" dt="2023-05-19T19:03:44.384" v="9512" actId="108"/>
          <ac:spMkLst>
            <pc:docMk/>
            <pc:sldMk cId="564392748" sldId="396"/>
            <ac:spMk id="37" creationId="{5111C9D9-A8BF-FFB8-09A2-AD3944D60A42}"/>
          </ac:spMkLst>
        </pc:spChg>
        <pc:spChg chg="mod">
          <ac:chgData name="Jesús Alcalá" userId="bb6ba91b001233f7" providerId="LiveId" clId="{D50E7AA0-F4FA-426B-A0DC-0D5858CDE26C}" dt="2023-05-19T19:04:07.925" v="9525" actId="108"/>
          <ac:spMkLst>
            <pc:docMk/>
            <pc:sldMk cId="564392748" sldId="396"/>
            <ac:spMk id="39" creationId="{3761BC5B-09D8-F51F-E623-B177948DC8A7}"/>
          </ac:spMkLst>
        </pc:spChg>
        <pc:spChg chg="mod">
          <ac:chgData name="Jesús Alcalá" userId="bb6ba91b001233f7" providerId="LiveId" clId="{D50E7AA0-F4FA-426B-A0DC-0D5858CDE26C}" dt="2023-05-19T19:04:13.290" v="9528" actId="108"/>
          <ac:spMkLst>
            <pc:docMk/>
            <pc:sldMk cId="564392748" sldId="396"/>
            <ac:spMk id="41" creationId="{EE7FB5E1-0D4F-AA39-DFEE-C1625311DF21}"/>
          </ac:spMkLst>
        </pc:spChg>
        <pc:spChg chg="mod">
          <ac:chgData name="Jesús Alcalá" userId="bb6ba91b001233f7" providerId="LiveId" clId="{D50E7AA0-F4FA-426B-A0DC-0D5858CDE26C}" dt="2023-05-19T19:03:44.684" v="9513" actId="108"/>
          <ac:spMkLst>
            <pc:docMk/>
            <pc:sldMk cId="564392748" sldId="396"/>
            <ac:spMk id="42" creationId="{88419317-E304-A5AF-6780-4C3839D24495}"/>
          </ac:spMkLst>
        </pc:spChg>
        <pc:spChg chg="mod">
          <ac:chgData name="Jesús Alcalá" userId="bb6ba91b001233f7" providerId="LiveId" clId="{D50E7AA0-F4FA-426B-A0DC-0D5858CDE26C}" dt="2023-05-19T19:03:44.982" v="9514" actId="108"/>
          <ac:spMkLst>
            <pc:docMk/>
            <pc:sldMk cId="564392748" sldId="396"/>
            <ac:spMk id="43" creationId="{384A75CA-820D-6B34-6C48-352923DF9A1A}"/>
          </ac:spMkLst>
        </pc:spChg>
        <pc:spChg chg="mod">
          <ac:chgData name="Jesús Alcalá" userId="bb6ba91b001233f7" providerId="LiveId" clId="{D50E7AA0-F4FA-426B-A0DC-0D5858CDE26C}" dt="2023-05-19T19:04:14.042" v="9529" actId="108"/>
          <ac:spMkLst>
            <pc:docMk/>
            <pc:sldMk cId="564392748" sldId="396"/>
            <ac:spMk id="44" creationId="{C13F7728-52E2-55BE-B839-66BAB2455988}"/>
          </ac:spMkLst>
        </pc:spChg>
        <pc:spChg chg="mod">
          <ac:chgData name="Jesús Alcalá" userId="bb6ba91b001233f7" providerId="LiveId" clId="{D50E7AA0-F4FA-426B-A0DC-0D5858CDE26C}" dt="2023-05-19T19:03:30.850" v="9499" actId="20577"/>
          <ac:spMkLst>
            <pc:docMk/>
            <pc:sldMk cId="564392748" sldId="396"/>
            <ac:spMk id="54" creationId="{0A18098D-ADD7-5022-F946-C52791A3CC63}"/>
          </ac:spMkLst>
        </pc:spChg>
        <pc:spChg chg="mod">
          <ac:chgData name="Jesús Alcalá" userId="bb6ba91b001233f7" providerId="LiveId" clId="{D50E7AA0-F4FA-426B-A0DC-0D5858CDE26C}" dt="2023-05-19T19:03:32.914" v="9503" actId="20577"/>
          <ac:spMkLst>
            <pc:docMk/>
            <pc:sldMk cId="564392748" sldId="396"/>
            <ac:spMk id="55" creationId="{5E9524CD-0807-DAF8-BB1D-64F16DDECB00}"/>
          </ac:spMkLst>
        </pc:spChg>
        <pc:spChg chg="mod">
          <ac:chgData name="Jesús Alcalá" userId="bb6ba91b001233f7" providerId="LiveId" clId="{D50E7AA0-F4FA-426B-A0DC-0D5858CDE26C}" dt="2023-05-19T19:03:35.018" v="9507" actId="20577"/>
          <ac:spMkLst>
            <pc:docMk/>
            <pc:sldMk cId="564392748" sldId="396"/>
            <ac:spMk id="56" creationId="{F4F0E08D-E58A-E18C-F872-5CC0DEC22051}"/>
          </ac:spMkLst>
        </pc:spChg>
        <pc:spChg chg="mod">
          <ac:chgData name="Jesús Alcalá" userId="bb6ba91b001233f7" providerId="LiveId" clId="{D50E7AA0-F4FA-426B-A0DC-0D5858CDE26C}" dt="2023-05-19T19:03:22.707" v="9487" actId="20577"/>
          <ac:spMkLst>
            <pc:docMk/>
            <pc:sldMk cId="564392748" sldId="396"/>
            <ac:spMk id="1028" creationId="{EA9188AB-92A7-96EC-C096-899B85E555D2}"/>
          </ac:spMkLst>
        </pc:spChg>
        <pc:spChg chg="mod">
          <ac:chgData name="Jesús Alcalá" userId="bb6ba91b001233f7" providerId="LiveId" clId="{D50E7AA0-F4FA-426B-A0DC-0D5858CDE26C}" dt="2023-05-19T19:03:25.570" v="9491" actId="20577"/>
          <ac:spMkLst>
            <pc:docMk/>
            <pc:sldMk cId="564392748" sldId="396"/>
            <ac:spMk id="1029" creationId="{08E7B28A-BC3C-F323-AAC6-40FA46C7B796}"/>
          </ac:spMkLst>
        </pc:spChg>
        <pc:spChg chg="mod">
          <ac:chgData name="Jesús Alcalá" userId="bb6ba91b001233f7" providerId="LiveId" clId="{D50E7AA0-F4FA-426B-A0DC-0D5858CDE26C}" dt="2023-05-19T19:03:27.794" v="9495" actId="20577"/>
          <ac:spMkLst>
            <pc:docMk/>
            <pc:sldMk cId="564392748" sldId="396"/>
            <ac:spMk id="1033" creationId="{4BE3DA4C-FA75-4979-6568-45666E877D02}"/>
          </ac:spMkLst>
        </pc:spChg>
        <pc:spChg chg="del">
          <ac:chgData name="Jesús Alcalá" userId="bb6ba91b001233f7" providerId="LiveId" clId="{D50E7AA0-F4FA-426B-A0DC-0D5858CDE26C}" dt="2023-05-19T21:36:31.538" v="11783" actId="478"/>
          <ac:spMkLst>
            <pc:docMk/>
            <pc:sldMk cId="564392748" sldId="396"/>
            <ac:spMk id="1088" creationId="{E69141E6-7951-A191-1F16-AA32CDA2F979}"/>
          </ac:spMkLst>
        </pc:spChg>
        <pc:spChg chg="del">
          <ac:chgData name="Jesús Alcalá" userId="bb6ba91b001233f7" providerId="LiveId" clId="{D50E7AA0-F4FA-426B-A0DC-0D5858CDE26C}" dt="2023-05-19T21:36:31.538" v="11783" actId="478"/>
          <ac:spMkLst>
            <pc:docMk/>
            <pc:sldMk cId="564392748" sldId="396"/>
            <ac:spMk id="1089" creationId="{F709D186-0DF9-E336-9212-5CC89606852E}"/>
          </ac:spMkLst>
        </pc:spChg>
        <pc:spChg chg="del">
          <ac:chgData name="Jesús Alcalá" userId="bb6ba91b001233f7" providerId="LiveId" clId="{D50E7AA0-F4FA-426B-A0DC-0D5858CDE26C}" dt="2023-05-19T21:36:31.538" v="11783" actId="478"/>
          <ac:spMkLst>
            <pc:docMk/>
            <pc:sldMk cId="564392748" sldId="396"/>
            <ac:spMk id="1090" creationId="{40AD0BE6-2374-65E3-8AF7-EE86FCFB40D8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096" creationId="{5BE7CD3F-C01D-B793-1232-A9F7A5D7EBBA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097" creationId="{FC31D9F5-320D-9920-4D36-7EC7DE2CC0AF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098" creationId="{6BF760AE-7BAD-F386-58FA-03F542943D20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099" creationId="{D0BE155D-D151-AAA1-BBB9-19844E4C58D6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00" creationId="{5B1CF0A2-A822-CC1D-013A-808B0A0DDA69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01" creationId="{DC882914-F7F4-213B-86E1-230F404196E6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02" creationId="{F055E20E-196F-4FDD-B67A-08E6BEA4CD1D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03" creationId="{F02EFB0B-53B6-C68D-4A60-3742A1601B47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04" creationId="{B79961FB-E035-FBA4-009A-5A0D09AD53A5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05" creationId="{5946018F-F6D5-8646-1678-880881E58170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06" creationId="{AB9FD747-397F-00F9-D5D4-09B4B81FCB5B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07" creationId="{E01FE0E9-7E49-9589-F539-EAFDAAB7AF76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08" creationId="{95DA5606-8B00-C469-764E-15ED45D2982A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09" creationId="{9AE75CA2-7A50-F52B-BF9E-E24720DC362E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10" creationId="{32D51CA9-5541-BA36-0C99-1EE9F9549D5A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11" creationId="{FD59A8E6-A97A-8DDA-3E9E-68F6EFF43D66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12" creationId="{CD55F569-BF34-3CC2-B49E-878D3E62AF82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13" creationId="{F11D86C4-AF36-A0B6-CFBD-F832C508C406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14" creationId="{15AC0541-32D0-B005-0C35-0E5E014CC120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15" creationId="{49660C66-6597-3E24-8C2A-17FF574B0D4E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16" creationId="{60B869B7-E08D-BD3A-DD78-B711BD6C2CDC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17" creationId="{C36F5492-9C99-8185-E370-1F9007CE3ADD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18" creationId="{7932C36E-35E9-86E9-86FD-AF99E1E008CC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19" creationId="{655C285B-BAC4-8E9F-F3A4-6171BF1AF34E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20" creationId="{8AAB21A5-F9A3-DA24-C99E-AC9E3032C86D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21" creationId="{84A6F97B-C0AD-3B86-3B2A-9EE230A03256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22" creationId="{90C77868-1170-C9A1-65B6-5B6E2622ADC5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23" creationId="{03FBBFD8-A4CB-EF61-1093-CDC257DE6E9C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24" creationId="{86519930-3BFA-40F4-9C12-8B21139D8005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25" creationId="{56201725-5B95-B718-0B6B-4440CC5A4735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26" creationId="{8AEB6C62-E407-7E01-2551-AC1E98995279}"/>
          </ac:spMkLst>
        </pc:spChg>
        <pc:spChg chg="mod">
          <ac:chgData name="Jesús Alcalá" userId="bb6ba91b001233f7" providerId="LiveId" clId="{D50E7AA0-F4FA-426B-A0DC-0D5858CDE26C}" dt="2023-05-18T23:22:46.940" v="9414" actId="1076"/>
          <ac:spMkLst>
            <pc:docMk/>
            <pc:sldMk cId="564392748" sldId="396"/>
            <ac:spMk id="1127" creationId="{D6D532B4-1627-0CA6-3EC5-76D77A8AAB5F}"/>
          </ac:spMkLst>
        </pc:spChg>
        <pc:spChg chg="mod">
          <ac:chgData name="Jesús Alcalá" userId="bb6ba91b001233f7" providerId="LiveId" clId="{D50E7AA0-F4FA-426B-A0DC-0D5858CDE26C}" dt="2023-05-18T23:22:46.940" v="9414" actId="1076"/>
          <ac:spMkLst>
            <pc:docMk/>
            <pc:sldMk cId="564392748" sldId="396"/>
            <ac:spMk id="1128" creationId="{62FE7FA1-9A01-EE17-9801-1A7102F07501}"/>
          </ac:spMkLst>
        </pc:spChg>
        <pc:spChg chg="mod">
          <ac:chgData name="Jesús Alcalá" userId="bb6ba91b001233f7" providerId="LiveId" clId="{D50E7AA0-F4FA-426B-A0DC-0D5858CDE26C}" dt="2023-05-18T23:22:46.940" v="9414" actId="1076"/>
          <ac:spMkLst>
            <pc:docMk/>
            <pc:sldMk cId="564392748" sldId="396"/>
            <ac:spMk id="1129" creationId="{271B5E5C-EDC7-5AEB-5A2A-B4FB4AD3733E}"/>
          </ac:spMkLst>
        </pc:spChg>
        <pc:spChg chg="mod">
          <ac:chgData name="Jesús Alcalá" userId="bb6ba91b001233f7" providerId="LiveId" clId="{D50E7AA0-F4FA-426B-A0DC-0D5858CDE26C}" dt="2023-05-19T19:04:36.752" v="9537" actId="20577"/>
          <ac:spMkLst>
            <pc:docMk/>
            <pc:sldMk cId="564392748" sldId="396"/>
            <ac:spMk id="1130" creationId="{AD8943D3-F340-999C-D360-621EBC2B407E}"/>
          </ac:spMkLst>
        </pc:spChg>
        <pc:spChg chg="mod">
          <ac:chgData name="Jesús Alcalá" userId="bb6ba91b001233f7" providerId="LiveId" clId="{D50E7AA0-F4FA-426B-A0DC-0D5858CDE26C}" dt="2023-05-19T19:04:38.896" v="9539" actId="20577"/>
          <ac:spMkLst>
            <pc:docMk/>
            <pc:sldMk cId="564392748" sldId="396"/>
            <ac:spMk id="1131" creationId="{D71C7856-456E-AE1C-D059-8F53D3C39209}"/>
          </ac:spMkLst>
        </pc:spChg>
        <pc:spChg chg="mod">
          <ac:chgData name="Jesús Alcalá" userId="bb6ba91b001233f7" providerId="LiveId" clId="{D50E7AA0-F4FA-426B-A0DC-0D5858CDE26C}" dt="2023-05-19T19:04:41" v="9541" actId="20577"/>
          <ac:spMkLst>
            <pc:docMk/>
            <pc:sldMk cId="564392748" sldId="396"/>
            <ac:spMk id="1132" creationId="{108A9103-D563-AA1D-634E-DABB8BB2FFFA}"/>
          </ac:spMkLst>
        </pc:spChg>
        <pc:spChg chg="mod">
          <ac:chgData name="Jesús Alcalá" userId="bb6ba91b001233f7" providerId="LiveId" clId="{D50E7AA0-F4FA-426B-A0DC-0D5858CDE26C}" dt="2023-05-18T23:23:02.490" v="9425" actId="20577"/>
          <ac:spMkLst>
            <pc:docMk/>
            <pc:sldMk cId="564392748" sldId="396"/>
            <ac:spMk id="1133" creationId="{E6D9A601-3428-0B63-5E8A-42F7E06EA1D6}"/>
          </ac:spMkLst>
        </pc:spChg>
        <pc:spChg chg="mod">
          <ac:chgData name="Jesús Alcalá" userId="bb6ba91b001233f7" providerId="LiveId" clId="{D50E7AA0-F4FA-426B-A0DC-0D5858CDE26C}" dt="2023-05-19T19:04:52.433" v="9551" actId="20577"/>
          <ac:spMkLst>
            <pc:docMk/>
            <pc:sldMk cId="564392748" sldId="396"/>
            <ac:spMk id="1134" creationId="{A5F43A43-2EE9-1205-9D9C-CFD5D56A4FC6}"/>
          </ac:spMkLst>
        </pc:spChg>
        <pc:spChg chg="mod">
          <ac:chgData name="Jesús Alcalá" userId="bb6ba91b001233f7" providerId="LiveId" clId="{D50E7AA0-F4FA-426B-A0DC-0D5858CDE26C}" dt="2023-05-19T19:04:54.768" v="9555" actId="20577"/>
          <ac:spMkLst>
            <pc:docMk/>
            <pc:sldMk cId="564392748" sldId="396"/>
            <ac:spMk id="1135" creationId="{5BB6C2C1-90E2-94DB-77F7-BF3D74792F52}"/>
          </ac:spMkLst>
        </pc:spChg>
        <pc:spChg chg="mod">
          <ac:chgData name="Jesús Alcalá" userId="bb6ba91b001233f7" providerId="LiveId" clId="{D50E7AA0-F4FA-426B-A0DC-0D5858CDE26C}" dt="2023-05-19T19:04:57.080" v="9559" actId="20577"/>
          <ac:spMkLst>
            <pc:docMk/>
            <pc:sldMk cId="564392748" sldId="396"/>
            <ac:spMk id="1136" creationId="{258B7AA3-D92D-378B-161C-9FE74332BE50}"/>
          </ac:spMkLst>
        </pc:spChg>
        <pc:spChg chg="mod">
          <ac:chgData name="Jesús Alcalá" userId="bb6ba91b001233f7" providerId="LiveId" clId="{D50E7AA0-F4FA-426B-A0DC-0D5858CDE26C}" dt="2023-05-19T19:04:44.864" v="9543" actId="20577"/>
          <ac:spMkLst>
            <pc:docMk/>
            <pc:sldMk cId="564392748" sldId="396"/>
            <ac:spMk id="1137" creationId="{A2468BAF-F569-02AB-FABD-72A18B55455F}"/>
          </ac:spMkLst>
        </pc:spChg>
        <pc:spChg chg="mod">
          <ac:chgData name="Jesús Alcalá" userId="bb6ba91b001233f7" providerId="LiveId" clId="{D50E7AA0-F4FA-426B-A0DC-0D5858CDE26C}" dt="2023-05-19T19:04:46.296" v="9545" actId="20577"/>
          <ac:spMkLst>
            <pc:docMk/>
            <pc:sldMk cId="564392748" sldId="396"/>
            <ac:spMk id="1138" creationId="{1A939FD8-1143-DB0A-F2CE-6603A4A1C988}"/>
          </ac:spMkLst>
        </pc:spChg>
        <pc:spChg chg="mod">
          <ac:chgData name="Jesús Alcalá" userId="bb6ba91b001233f7" providerId="LiveId" clId="{D50E7AA0-F4FA-426B-A0DC-0D5858CDE26C}" dt="2023-05-19T19:04:47.984" v="9547" actId="20577"/>
          <ac:spMkLst>
            <pc:docMk/>
            <pc:sldMk cId="564392748" sldId="396"/>
            <ac:spMk id="1139" creationId="{04ACE49D-8708-156F-79DA-0A45E5151729}"/>
          </ac:spMkLst>
        </pc:spChg>
        <pc:spChg chg="mod">
          <ac:chgData name="Jesús Alcalá" userId="bb6ba91b001233f7" providerId="LiveId" clId="{D50E7AA0-F4FA-426B-A0DC-0D5858CDE26C}" dt="2023-05-19T19:03:51.514" v="9520" actId="108"/>
          <ac:spMkLst>
            <pc:docMk/>
            <pc:sldMk cId="564392748" sldId="396"/>
            <ac:spMk id="1140" creationId="{518C6BFF-26FD-E3CC-F169-BF08D501A1AA}"/>
          </ac:spMkLst>
        </pc:spChg>
        <pc:spChg chg="mod">
          <ac:chgData name="Jesús Alcalá" userId="bb6ba91b001233f7" providerId="LiveId" clId="{D50E7AA0-F4FA-426B-A0DC-0D5858CDE26C}" dt="2023-05-19T19:03:51.832" v="9521" actId="108"/>
          <ac:spMkLst>
            <pc:docMk/>
            <pc:sldMk cId="564392748" sldId="396"/>
            <ac:spMk id="1141" creationId="{1B5B6A4E-5584-E6C6-4D7A-E442916AC22E}"/>
          </ac:spMkLst>
        </pc:spChg>
        <pc:spChg chg="mod">
          <ac:chgData name="Jesús Alcalá" userId="bb6ba91b001233f7" providerId="LiveId" clId="{D50E7AA0-F4FA-426B-A0DC-0D5858CDE26C}" dt="2023-05-18T23:22:46.940" v="9414" actId="1076"/>
          <ac:spMkLst>
            <pc:docMk/>
            <pc:sldMk cId="564392748" sldId="396"/>
            <ac:spMk id="1142" creationId="{2931C901-657A-4C6F-663A-11500B2AB4AD}"/>
          </ac:spMkLst>
        </pc:spChg>
        <pc:spChg chg="mod">
          <ac:chgData name="Jesús Alcalá" userId="bb6ba91b001233f7" providerId="LiveId" clId="{D50E7AA0-F4FA-426B-A0DC-0D5858CDE26C}" dt="2023-05-19T19:04:26.022" v="9530" actId="108"/>
          <ac:spMkLst>
            <pc:docMk/>
            <pc:sldMk cId="564392748" sldId="396"/>
            <ac:spMk id="1143" creationId="{1D6043E9-877B-FDFB-6E94-00467B4F5E7D}"/>
          </ac:spMkLst>
        </pc:spChg>
        <pc:spChg chg="mod">
          <ac:chgData name="Jesús Alcalá" userId="bb6ba91b001233f7" providerId="LiveId" clId="{D50E7AA0-F4FA-426B-A0DC-0D5858CDE26C}" dt="2023-05-19T19:04:26.435" v="9531" actId="108"/>
          <ac:spMkLst>
            <pc:docMk/>
            <pc:sldMk cId="564392748" sldId="396"/>
            <ac:spMk id="1144" creationId="{A6DB4DD5-BE9B-04C6-CAFF-42522271F425}"/>
          </ac:spMkLst>
        </pc:spChg>
        <pc:spChg chg="mod">
          <ac:chgData name="Jesús Alcalá" userId="bb6ba91b001233f7" providerId="LiveId" clId="{D50E7AA0-F4FA-426B-A0DC-0D5858CDE26C}" dt="2023-05-19T19:04:30.559" v="9534" actId="108"/>
          <ac:spMkLst>
            <pc:docMk/>
            <pc:sldMk cId="564392748" sldId="396"/>
            <ac:spMk id="1145" creationId="{F4538119-2668-B35C-E381-018DDC3CF7A8}"/>
          </ac:spMkLst>
        </pc:spChg>
        <pc:spChg chg="mod">
          <ac:chgData name="Jesús Alcalá" userId="bb6ba91b001233f7" providerId="LiveId" clId="{D50E7AA0-F4FA-426B-A0DC-0D5858CDE26C}" dt="2023-05-19T19:04:29.860" v="9533" actId="108"/>
          <ac:spMkLst>
            <pc:docMk/>
            <pc:sldMk cId="564392748" sldId="396"/>
            <ac:spMk id="1146" creationId="{7EA9FD8B-5AD8-C5AD-C2DD-924522EF4105}"/>
          </ac:spMkLst>
        </pc:spChg>
        <pc:spChg chg="mod">
          <ac:chgData name="Jesús Alcalá" userId="bb6ba91b001233f7" providerId="LiveId" clId="{D50E7AA0-F4FA-426B-A0DC-0D5858CDE26C}" dt="2023-05-18T23:22:46.940" v="9414" actId="1076"/>
          <ac:spMkLst>
            <pc:docMk/>
            <pc:sldMk cId="564392748" sldId="396"/>
            <ac:spMk id="1147" creationId="{033B248E-95F4-E64E-93AE-FB284A155529}"/>
          </ac:spMkLst>
        </pc:spChg>
        <pc:spChg chg="mod">
          <ac:chgData name="Jesús Alcalá" userId="bb6ba91b001233f7" providerId="LiveId" clId="{D50E7AA0-F4FA-426B-A0DC-0D5858CDE26C}" dt="2023-05-18T23:22:46.940" v="9414" actId="1076"/>
          <ac:spMkLst>
            <pc:docMk/>
            <pc:sldMk cId="564392748" sldId="396"/>
            <ac:spMk id="1148" creationId="{D89B8002-957C-D476-C9A1-23BBE347CC63}"/>
          </ac:spMkLst>
        </pc:spChg>
        <pc:spChg chg="mod">
          <ac:chgData name="Jesús Alcalá" userId="bb6ba91b001233f7" providerId="LiveId" clId="{D50E7AA0-F4FA-426B-A0DC-0D5858CDE26C}" dt="2023-05-19T19:04:28.667" v="9532" actId="108"/>
          <ac:spMkLst>
            <pc:docMk/>
            <pc:sldMk cId="564392748" sldId="396"/>
            <ac:spMk id="1149" creationId="{7CB57813-D9B6-BCEA-D51B-21908C281DA5}"/>
          </ac:spMkLst>
        </pc:spChg>
        <pc:spChg chg="mod">
          <ac:chgData name="Jesús Alcalá" userId="bb6ba91b001233f7" providerId="LiveId" clId="{D50E7AA0-F4FA-426B-A0DC-0D5858CDE26C}" dt="2023-05-19T19:03:47.103" v="9519" actId="108"/>
          <ac:spMkLst>
            <pc:docMk/>
            <pc:sldMk cId="564392748" sldId="396"/>
            <ac:spMk id="1150" creationId="{13607D13-B311-B254-D62E-DBF04368EBBC}"/>
          </ac:spMkLst>
        </pc:spChg>
        <pc:spChg chg="mod">
          <ac:chgData name="Jesús Alcalá" userId="bb6ba91b001233f7" providerId="LiveId" clId="{D50E7AA0-F4FA-426B-A0DC-0D5858CDE26C}" dt="2023-05-19T19:03:46.664" v="9518" actId="108"/>
          <ac:spMkLst>
            <pc:docMk/>
            <pc:sldMk cId="564392748" sldId="396"/>
            <ac:spMk id="1151" creationId="{FF8F4D63-8AEB-D5E5-C5DF-B510D34CE0F8}"/>
          </ac:spMkLst>
        </pc:spChg>
        <pc:spChg chg="mod">
          <ac:chgData name="Jesús Alcalá" userId="bb6ba91b001233f7" providerId="LiveId" clId="{D50E7AA0-F4FA-426B-A0DC-0D5858CDE26C}" dt="2023-05-18T23:22:46.940" v="9414" actId="1076"/>
          <ac:spMkLst>
            <pc:docMk/>
            <pc:sldMk cId="564392748" sldId="396"/>
            <ac:spMk id="1152" creationId="{87B294D6-D18E-ABA8-9117-2E2C25683F3C}"/>
          </ac:spMkLst>
        </pc:spChg>
        <pc:spChg chg="mod">
          <ac:chgData name="Jesús Alcalá" userId="bb6ba91b001233f7" providerId="LiveId" clId="{D50E7AA0-F4FA-426B-A0DC-0D5858CDE26C}" dt="2023-05-19T19:04:32.617" v="9535" actId="108"/>
          <ac:spMkLst>
            <pc:docMk/>
            <pc:sldMk cId="564392748" sldId="396"/>
            <ac:spMk id="1153" creationId="{8BFF4D52-50A6-6E49-4B08-092A34265820}"/>
          </ac:spMkLst>
        </pc:spChg>
        <pc:spChg chg="mod">
          <ac:chgData name="Jesús Alcalá" userId="bb6ba91b001233f7" providerId="LiveId" clId="{D50E7AA0-F4FA-426B-A0DC-0D5858CDE26C}" dt="2023-05-19T19:04:33.044" v="9536" actId="108"/>
          <ac:spMkLst>
            <pc:docMk/>
            <pc:sldMk cId="564392748" sldId="396"/>
            <ac:spMk id="1154" creationId="{555B950E-262C-C755-EAB9-77CFF45B6468}"/>
          </ac:spMkLst>
        </pc:spChg>
        <pc:spChg chg="mod">
          <ac:chgData name="Jesús Alcalá" userId="bb6ba91b001233f7" providerId="LiveId" clId="{D50E7AA0-F4FA-426B-A0DC-0D5858CDE26C}" dt="2023-05-19T19:04:59.791" v="9563" actId="20577"/>
          <ac:spMkLst>
            <pc:docMk/>
            <pc:sldMk cId="564392748" sldId="396"/>
            <ac:spMk id="1155" creationId="{DE960E4F-964A-539D-760B-334FC6720A6F}"/>
          </ac:spMkLst>
        </pc:spChg>
        <pc:spChg chg="mod">
          <ac:chgData name="Jesús Alcalá" userId="bb6ba91b001233f7" providerId="LiveId" clId="{D50E7AA0-F4FA-426B-A0DC-0D5858CDE26C}" dt="2023-05-19T19:05:02.615" v="9567" actId="20577"/>
          <ac:spMkLst>
            <pc:docMk/>
            <pc:sldMk cId="564392748" sldId="396"/>
            <ac:spMk id="1156" creationId="{9B4DFE86-8618-B661-6C2C-DCD6B7DDA21F}"/>
          </ac:spMkLst>
        </pc:spChg>
        <pc:spChg chg="mod">
          <ac:chgData name="Jesús Alcalá" userId="bb6ba91b001233f7" providerId="LiveId" clId="{D50E7AA0-F4FA-426B-A0DC-0D5858CDE26C}" dt="2023-05-19T19:05:04.703" v="9571" actId="20577"/>
          <ac:spMkLst>
            <pc:docMk/>
            <pc:sldMk cId="564392748" sldId="396"/>
            <ac:spMk id="1157" creationId="{9E27D798-0A8E-F092-38BA-B5AE9EC9950C}"/>
          </ac:spMkLst>
        </pc:spChg>
        <pc:spChg chg="mod">
          <ac:chgData name="Jesús Alcalá" userId="bb6ba91b001233f7" providerId="LiveId" clId="{D50E7AA0-F4FA-426B-A0DC-0D5858CDE26C}" dt="2023-05-18T23:22:46.940" v="9414" actId="1076"/>
          <ac:spMkLst>
            <pc:docMk/>
            <pc:sldMk cId="564392748" sldId="396"/>
            <ac:spMk id="1158" creationId="{5186BE0C-0848-DD8A-FF84-1AB0BA804859}"/>
          </ac:spMkLst>
        </pc:spChg>
        <pc:spChg chg="mod">
          <ac:chgData name="Jesús Alcalá" userId="bb6ba91b001233f7" providerId="LiveId" clId="{D50E7AA0-F4FA-426B-A0DC-0D5858CDE26C}" dt="2023-05-18T23:22:46.940" v="9414" actId="1076"/>
          <ac:spMkLst>
            <pc:docMk/>
            <pc:sldMk cId="564392748" sldId="396"/>
            <ac:spMk id="1159" creationId="{B9D13F66-F67A-8F2B-9421-01ED283719FD}"/>
          </ac:spMkLst>
        </pc:spChg>
      </pc:sldChg>
      <pc:sldChg chg="addSp delSp modSp add mod">
        <pc:chgData name="Jesús Alcalá" userId="bb6ba91b001233f7" providerId="LiveId" clId="{D50E7AA0-F4FA-426B-A0DC-0D5858CDE26C}" dt="2023-05-19T21:36:16.836" v="11780" actId="108"/>
        <pc:sldMkLst>
          <pc:docMk/>
          <pc:sldMk cId="726543832" sldId="397"/>
        </pc:sldMkLst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2" creationId="{6FE70027-9E83-31AA-A1F1-EED7B7EAFB93}"/>
          </ac:spMkLst>
        </pc:spChg>
        <pc:spChg chg="mod">
          <ac:chgData name="Jesús Alcalá" userId="bb6ba91b001233f7" providerId="LiveId" clId="{D50E7AA0-F4FA-426B-A0DC-0D5858CDE26C}" dt="2023-05-19T19:05:28.367" v="9599" actId="20577"/>
          <ac:spMkLst>
            <pc:docMk/>
            <pc:sldMk cId="726543832" sldId="397"/>
            <ac:spMk id="3" creationId="{141AA93A-1D98-D3C4-86D8-1803754A20FE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5" creationId="{A7D218BE-B51C-126A-7268-911A043F41A1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6" creationId="{AA64AD35-AAE8-90D7-BD83-F2BD6D661017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7" creationId="{F3EE1420-FEAF-F0BA-4B24-5040A912D79E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8" creationId="{2187B4F7-C6F0-1692-E50F-C3901DE94BF1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9" creationId="{D995C48C-B2E6-4654-81B1-DF6201A5D51D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10" creationId="{106223B1-064F-45EE-C6A3-1AF2ECBEF47E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11" creationId="{6659A16B-D35A-588E-37E4-3CBE50B6DA10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12" creationId="{802B6E48-DD5C-6B25-3A71-1CEE11DBB94B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13" creationId="{94DDEB79-61FD-C928-D969-E8CCDECD503F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4" creationId="{5BE35BAE-4A9A-FF56-983F-91F4DD94E568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15" creationId="{A2A3821A-5531-DF12-EC47-F80F062F6DD7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16" creationId="{EE96E5BF-A662-172A-DD20-02D00E722E78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7" creationId="{50D81776-1535-270D-E9E3-968551622F90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8" creationId="{3EB70C4F-7E3B-4A69-3591-9590E375ACE8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19" creationId="{C2C849F2-6A2C-62A5-92BD-4274E09B7AFF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20" creationId="{5074A20F-8842-477C-6C85-2C67A99E6A8B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21" creationId="{5E20701C-11FC-B956-63D0-8FF4A5D5D5FD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22" creationId="{7F4EC5BA-653E-0178-7B67-7309DFFC99FD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23" creationId="{33B31B48-F2F5-A495-4E5F-32DC6F7C4E84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24" creationId="{8C0D9182-ACDF-BFF8-5D48-700D0E87AF40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25" creationId="{60A16EB5-7517-4127-67CA-8C8DFB361C87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26" creationId="{AAC51F13-98C1-4720-AE7B-BBF3B5502600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27" creationId="{06C9D96B-77AB-834B-337A-0B3E6712DD8C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28" creationId="{18AC0488-6B5F-DBC9-CA51-EE467BBA6173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29" creationId="{BD7DCB72-1F1C-1FE9-E55C-322940BEA829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30" creationId="{CC056E38-CFBA-B35C-39B8-D66CEBCB791C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31" creationId="{D767D4C6-9697-0549-3421-28BC05AE3B43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32" creationId="{00020591-496A-865D-01F5-3FBE57D47EDA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33" creationId="{3D234D62-B995-0203-A24F-AA7A974A706C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34" creationId="{6F2E39A9-A927-5FA6-903D-CC78DFA42F63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35" creationId="{32B33FCD-6236-30C9-9E66-668B7EF2D576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36" creationId="{B815FBB9-9628-5578-D8B6-3E8326B3DF18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37" creationId="{03BB73A7-C733-BD10-8D31-7AC9FDA09FDB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38" creationId="{570641BD-F9B1-A684-D5FD-FDDBE1B4F9DB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39" creationId="{C02A2006-B825-0965-08C0-012386A5DC55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40" creationId="{3A952697-DCA2-2DFB-2BBA-B19A594B4BEF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41" creationId="{B383A9D5-E2D3-26D6-883B-A22F63E849B1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42" creationId="{E149F8BD-220C-244D-A205-2772FAAE9BB2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43" creationId="{606EAD38-3A88-864E-8581-2A64698E0590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44" creationId="{F2EB0432-5CAF-F7D4-90A7-FD8E6FA4BA56}"/>
          </ac:spMkLst>
        </pc:spChg>
        <pc:spChg chg="mod">
          <ac:chgData name="Jesús Alcalá" userId="bb6ba91b001233f7" providerId="LiveId" clId="{D50E7AA0-F4FA-426B-A0DC-0D5858CDE26C}" dt="2023-05-19T19:07:10.982" v="9671" actId="1076"/>
          <ac:spMkLst>
            <pc:docMk/>
            <pc:sldMk cId="726543832" sldId="397"/>
            <ac:spMk id="46" creationId="{FAAC1F1C-C23A-A048-D775-A08C0B046314}"/>
          </ac:spMkLst>
        </pc:spChg>
        <pc:spChg chg="mod">
          <ac:chgData name="Jesús Alcalá" userId="bb6ba91b001233f7" providerId="LiveId" clId="{D50E7AA0-F4FA-426B-A0DC-0D5858CDE26C}" dt="2023-05-19T19:07:17.277" v="9673" actId="20577"/>
          <ac:spMkLst>
            <pc:docMk/>
            <pc:sldMk cId="726543832" sldId="397"/>
            <ac:spMk id="47" creationId="{7E0A0DB5-72BD-C027-BF9E-98D009617A02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48" creationId="{3970263E-069E-4E35-400E-716F561DC2D8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49" creationId="{6C827A22-7C2E-7FB6-8318-1122F0928B7B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50" creationId="{5DD0BC46-AD9C-6EFF-7EF2-36FDDA64211F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51" creationId="{C48CC10A-174B-34B1-36BF-345779044327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52" creationId="{65E44AAF-3E87-78BE-0547-0E5CF100E5B6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53" creationId="{ED61522B-F9E0-2EBD-1A77-905139B4D3F7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54" creationId="{129A3D8C-C480-4178-8398-F2AD058B58BF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55" creationId="{D7834479-4CE1-9A22-901E-3CACC4B675ED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56" creationId="{50A49D29-773F-6E06-D7EA-D761B0E43A96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24" creationId="{FC666B65-0887-E2D2-5A0C-65746F871547}"/>
          </ac:spMkLst>
        </pc:spChg>
        <pc:spChg chg="mod">
          <ac:chgData name="Jesús Alcalá" userId="bb6ba91b001233f7" providerId="LiveId" clId="{D50E7AA0-F4FA-426B-A0DC-0D5858CDE26C}" dt="2023-05-19T19:07:19.172" v="9676" actId="20577"/>
          <ac:spMkLst>
            <pc:docMk/>
            <pc:sldMk cId="726543832" sldId="397"/>
            <ac:spMk id="1038" creationId="{39D01060-4998-9ECC-9F7D-2D16A4B07F7E}"/>
          </ac:spMkLst>
        </pc:spChg>
        <pc:spChg chg="mod">
          <ac:chgData name="Jesús Alcalá" userId="bb6ba91b001233f7" providerId="LiveId" clId="{D50E7AA0-F4FA-426B-A0DC-0D5858CDE26C}" dt="2023-05-19T19:07:20.964" v="9678" actId="20577"/>
          <ac:spMkLst>
            <pc:docMk/>
            <pc:sldMk cId="726543832" sldId="397"/>
            <ac:spMk id="1044" creationId="{FA82F838-7904-B6DC-54D5-11431240603D}"/>
          </ac:spMkLst>
        </pc:spChg>
        <pc:spChg chg="mod">
          <ac:chgData name="Jesús Alcalá" userId="bb6ba91b001233f7" providerId="LiveId" clId="{D50E7AA0-F4FA-426B-A0DC-0D5858CDE26C}" dt="2023-05-19T19:06:37.069" v="9645" actId="20577"/>
          <ac:spMkLst>
            <pc:docMk/>
            <pc:sldMk cId="726543832" sldId="397"/>
            <ac:spMk id="1046" creationId="{96C214A2-8B8F-C8E7-1A9F-C87F34DB7C16}"/>
          </ac:spMkLst>
        </pc:spChg>
        <pc:spChg chg="mod">
          <ac:chgData name="Jesús Alcalá" userId="bb6ba91b001233f7" providerId="LiveId" clId="{D50E7AA0-F4FA-426B-A0DC-0D5858CDE26C}" dt="2023-05-19T19:07:23.804" v="9681" actId="20577"/>
          <ac:spMkLst>
            <pc:docMk/>
            <pc:sldMk cId="726543832" sldId="397"/>
            <ac:spMk id="1047" creationId="{9AA017C5-24CF-B2D7-52C8-D67F505ACBE9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48" creationId="{B4656527-B325-7A32-7D4E-21F0A219E398}"/>
          </ac:spMkLst>
        </pc:spChg>
        <pc:spChg chg="mod">
          <ac:chgData name="Jesús Alcalá" userId="bb6ba91b001233f7" providerId="LiveId" clId="{D50E7AA0-F4FA-426B-A0DC-0D5858CDE26C}" dt="2023-05-19T19:07:26.596" v="9684" actId="20577"/>
          <ac:spMkLst>
            <pc:docMk/>
            <pc:sldMk cId="726543832" sldId="397"/>
            <ac:spMk id="1049" creationId="{6273F23A-F393-D173-5D2A-7E5F4C139260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50" creationId="{B1E32CDB-2CA7-98D0-D2B1-1B4F27F8589A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51" creationId="{BFA1DFB3-4967-919D-BFEA-B610ED3E4629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52" creationId="{C29194F2-9632-17AC-FD2D-F3645DE8814A}"/>
          </ac:spMkLst>
        </pc:spChg>
        <pc:spChg chg="mod">
          <ac:chgData name="Jesús Alcalá" userId="bb6ba91b001233f7" providerId="LiveId" clId="{D50E7AA0-F4FA-426B-A0DC-0D5858CDE26C}" dt="2023-05-19T19:07:29.204" v="9688" actId="20577"/>
          <ac:spMkLst>
            <pc:docMk/>
            <pc:sldMk cId="726543832" sldId="397"/>
            <ac:spMk id="1053" creationId="{88A771E7-7080-13C7-B8AA-72FB5DFEC95A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54" creationId="{F1055B77-E812-DDF2-1204-F65C9D0DE563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55" creationId="{92EB342A-65B7-AB60-670D-820ED540445C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56" creationId="{BF2CDC1B-C295-1070-F03E-CC7AA40E3E04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57" creationId="{AE2CE985-52FC-C984-5717-50075C9C8D94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58" creationId="{FE9A835C-814D-ED53-B658-5D3836EF5587}"/>
          </ac:spMkLst>
        </pc:spChg>
        <pc:spChg chg="mod">
          <ac:chgData name="Jesús Alcalá" userId="bb6ba91b001233f7" providerId="LiveId" clId="{D50E7AA0-F4FA-426B-A0DC-0D5858CDE26C}" dt="2023-05-19T19:06:44.149" v="9654" actId="20577"/>
          <ac:spMkLst>
            <pc:docMk/>
            <pc:sldMk cId="726543832" sldId="397"/>
            <ac:spMk id="1059" creationId="{3A8D9A35-1172-4849-BEE2-D0262CDF1911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60" creationId="{3F056870-32BC-B1F4-D2CB-A85D2B2F40A1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61" creationId="{269A7662-D1FB-9998-CABA-DCF9B3AC10C6}"/>
          </ac:spMkLst>
        </pc:spChg>
        <pc:spChg chg="mod">
          <ac:chgData name="Jesús Alcalá" userId="bb6ba91b001233f7" providerId="LiveId" clId="{D50E7AA0-F4FA-426B-A0DC-0D5858CDE26C}" dt="2023-05-19T19:07:33.068" v="9691" actId="20577"/>
          <ac:spMkLst>
            <pc:docMk/>
            <pc:sldMk cId="726543832" sldId="397"/>
            <ac:spMk id="1062" creationId="{E2205FA4-D32B-4464-CE62-B719FB2C4F84}"/>
          </ac:spMkLst>
        </pc:spChg>
        <pc:spChg chg="mod">
          <ac:chgData name="Jesús Alcalá" userId="bb6ba91b001233f7" providerId="LiveId" clId="{D50E7AA0-F4FA-426B-A0DC-0D5858CDE26C}" dt="2023-05-19T19:07:37.252" v="9697" actId="20577"/>
          <ac:spMkLst>
            <pc:docMk/>
            <pc:sldMk cId="726543832" sldId="397"/>
            <ac:spMk id="1063" creationId="{3E951DEE-7AAE-24D3-3671-FE547455466C}"/>
          </ac:spMkLst>
        </pc:spChg>
        <pc:spChg chg="mod">
          <ac:chgData name="Jesús Alcalá" userId="bb6ba91b001233f7" providerId="LiveId" clId="{D50E7AA0-F4FA-426B-A0DC-0D5858CDE26C}" dt="2023-05-19T19:07:40.788" v="9701" actId="20577"/>
          <ac:spMkLst>
            <pc:docMk/>
            <pc:sldMk cId="726543832" sldId="397"/>
            <ac:spMk id="1064" creationId="{9769D51A-E18B-62C4-807F-B5D7BD0654F7}"/>
          </ac:spMkLst>
        </pc:spChg>
        <pc:spChg chg="mod">
          <ac:chgData name="Jesús Alcalá" userId="bb6ba91b001233f7" providerId="LiveId" clId="{D50E7AA0-F4FA-426B-A0DC-0D5858CDE26C}" dt="2023-05-19T19:06:47.821" v="9664" actId="20577"/>
          <ac:spMkLst>
            <pc:docMk/>
            <pc:sldMk cId="726543832" sldId="397"/>
            <ac:spMk id="1065" creationId="{7E23E603-8DE5-225F-C3BB-AC0C7BE6DE7C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66" creationId="{646F72B7-E810-5C22-16F0-872333A9B596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67" creationId="{8A48B22E-5DB7-8428-B3BE-EAB8EBEB56B4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68" creationId="{4AB3DEA3-D4B4-1261-ACE4-DC4E585090DB}"/>
          </ac:spMkLst>
        </pc:spChg>
        <pc:spChg chg="mod">
          <ac:chgData name="Jesús Alcalá" userId="bb6ba91b001233f7" providerId="LiveId" clId="{D50E7AA0-F4FA-426B-A0DC-0D5858CDE26C}" dt="2023-05-19T19:07:43.676" v="9703" actId="20577"/>
          <ac:spMkLst>
            <pc:docMk/>
            <pc:sldMk cId="726543832" sldId="397"/>
            <ac:spMk id="1069" creationId="{99799134-F6E5-8319-607A-D2F5B7CD0B4A}"/>
          </ac:spMkLst>
        </pc:spChg>
        <pc:spChg chg="mod">
          <ac:chgData name="Jesús Alcalá" userId="bb6ba91b001233f7" providerId="LiveId" clId="{D50E7AA0-F4FA-426B-A0DC-0D5858CDE26C}" dt="2023-05-19T19:07:45.380" v="9705" actId="20577"/>
          <ac:spMkLst>
            <pc:docMk/>
            <pc:sldMk cId="726543832" sldId="397"/>
            <ac:spMk id="1070" creationId="{BF79694D-0049-3FAF-23FF-663174F8EC71}"/>
          </ac:spMkLst>
        </pc:spChg>
        <pc:spChg chg="mod">
          <ac:chgData name="Jesús Alcalá" userId="bb6ba91b001233f7" providerId="LiveId" clId="{D50E7AA0-F4FA-426B-A0DC-0D5858CDE26C}" dt="2023-05-19T19:07:47.292" v="9707" actId="20577"/>
          <ac:spMkLst>
            <pc:docMk/>
            <pc:sldMk cId="726543832" sldId="397"/>
            <ac:spMk id="1071" creationId="{4F12A560-BA22-A260-B518-A3D689751472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72" creationId="{04B19CA3-E1C9-1E1D-7333-1273040FFB24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73" creationId="{973F9B07-8C3A-F1CD-289B-CD4CCB93E895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74" creationId="{4FF01F93-7F84-1D2F-893A-70CC4CF1B4BF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75" creationId="{6EDAA810-AB3E-5069-2B98-2BDFBCFF0622}"/>
          </ac:spMkLst>
        </pc:spChg>
        <pc:spChg chg="mod">
          <ac:chgData name="Jesús Alcalá" userId="bb6ba91b001233f7" providerId="LiveId" clId="{D50E7AA0-F4FA-426B-A0DC-0D5858CDE26C}" dt="2023-05-19T19:06:52.757" v="9670" actId="20577"/>
          <ac:spMkLst>
            <pc:docMk/>
            <pc:sldMk cId="726543832" sldId="397"/>
            <ac:spMk id="1076" creationId="{F6EF19C2-6431-E3D1-F709-716775EB86CD}"/>
          </ac:spMkLst>
        </pc:spChg>
        <pc:spChg chg="mod">
          <ac:chgData name="Jesús Alcalá" userId="bb6ba91b001233f7" providerId="LiveId" clId="{D50E7AA0-F4FA-426B-A0DC-0D5858CDE26C}" dt="2023-05-19T19:07:49.675" v="9709" actId="20577"/>
          <ac:spMkLst>
            <pc:docMk/>
            <pc:sldMk cId="726543832" sldId="397"/>
            <ac:spMk id="1077" creationId="{97C6E561-D85F-F174-6467-8982BAC7E689}"/>
          </ac:spMkLst>
        </pc:spChg>
        <pc:spChg chg="mod">
          <ac:chgData name="Jesús Alcalá" userId="bb6ba91b001233f7" providerId="LiveId" clId="{D50E7AA0-F4FA-426B-A0DC-0D5858CDE26C}" dt="2023-05-19T19:07:51.835" v="9712" actId="20577"/>
          <ac:spMkLst>
            <pc:docMk/>
            <pc:sldMk cId="726543832" sldId="397"/>
            <ac:spMk id="1078" creationId="{4EF4342A-61D2-5AF4-AADB-782C89A5B927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79" creationId="{8EFC1BC4-A99D-537B-D9C8-1960E02A8285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80" creationId="{013E7DCA-5A4A-D6AF-A89F-8E8546E225CF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81" creationId="{487B34AF-C3E5-ACD2-4EF1-58D76A71270F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82" creationId="{274791D7-0680-AD36-8465-7BADEA7A8883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83" creationId="{6D04741B-84FA-2170-012A-A2885537F3AE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84" creationId="{8ECE82D1-3FF5-E196-8F5E-3DCBAFC399AF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85" creationId="{C04E08A0-99A2-C467-8E1A-68586017A844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86" creationId="{BB8A5964-246A-3C4E-D6FE-EE2254E725F5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87" creationId="{98CCCA4D-B8AB-DF44-C397-3F208C75F8F6}"/>
          </ac:spMkLst>
        </pc:spChg>
        <pc:spChg chg="mod">
          <ac:chgData name="Jesús Alcalá" userId="bb6ba91b001233f7" providerId="LiveId" clId="{D50E7AA0-F4FA-426B-A0DC-0D5858CDE26C}" dt="2023-05-19T21:36:16.512" v="11779" actId="108"/>
          <ac:spMkLst>
            <pc:docMk/>
            <pc:sldMk cId="726543832" sldId="397"/>
            <ac:spMk id="1088" creationId="{E69141E6-7951-A191-1F16-AA32CDA2F979}"/>
          </ac:spMkLst>
        </pc:spChg>
        <pc:spChg chg="mod">
          <ac:chgData name="Jesús Alcalá" userId="bb6ba91b001233f7" providerId="LiveId" clId="{D50E7AA0-F4FA-426B-A0DC-0D5858CDE26C}" dt="2023-05-19T21:35:23.197" v="11772"/>
          <ac:spMkLst>
            <pc:docMk/>
            <pc:sldMk cId="726543832" sldId="397"/>
            <ac:spMk id="1089" creationId="{F709D186-0DF9-E336-9212-5CC89606852E}"/>
          </ac:spMkLst>
        </pc:spChg>
        <pc:spChg chg="mod">
          <ac:chgData name="Jesús Alcalá" userId="bb6ba91b001233f7" providerId="LiveId" clId="{D50E7AA0-F4FA-426B-A0DC-0D5858CDE26C}" dt="2023-05-19T21:36:16.836" v="11780" actId="108"/>
          <ac:spMkLst>
            <pc:docMk/>
            <pc:sldMk cId="726543832" sldId="397"/>
            <ac:spMk id="1090" creationId="{40AD0BE6-2374-65E3-8AF7-EE86FCFB40D8}"/>
          </ac:spMkLst>
        </pc:spChg>
        <pc:spChg chg="mod">
          <ac:chgData name="Jesús Alcalá" userId="bb6ba91b001233f7" providerId="LiveId" clId="{D50E7AA0-F4FA-426B-A0DC-0D5858CDE26C}" dt="2023-05-19T19:07:54.163" v="9715" actId="20577"/>
          <ac:spMkLst>
            <pc:docMk/>
            <pc:sldMk cId="726543832" sldId="397"/>
            <ac:spMk id="1091" creationId="{CACF785B-5607-7E95-16D7-BC24A73E2DE2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96" creationId="{4E29D5BF-F657-8D19-46E9-64A92083A46A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97" creationId="{1233E4EB-5934-FEEE-E70E-9CA624F594CE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98" creationId="{C7D491D9-163B-DC21-5C54-606CAD7A6F04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99" creationId="{D6553ABB-3FD3-B089-7356-B446E7BCD5AE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100" creationId="{C62DA9FB-0131-9504-F689-7192918B56C9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101" creationId="{B6F70496-A5BD-9BBA-A294-942CC195B375}"/>
          </ac:spMkLst>
        </pc:spChg>
      </pc:sldChg>
      <pc:sldChg chg="addSp delSp modSp add mod">
        <pc:chgData name="Jesús Alcalá" userId="bb6ba91b001233f7" providerId="LiveId" clId="{D50E7AA0-F4FA-426B-A0DC-0D5858CDE26C}" dt="2023-05-19T21:36:13.429" v="11778" actId="108"/>
        <pc:sldMkLst>
          <pc:docMk/>
          <pc:sldMk cId="1548444206" sldId="398"/>
        </pc:sldMkLst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2" creationId="{AFE09C6D-D197-1B78-31C2-3A2EF369BAFB}"/>
          </ac:spMkLst>
        </pc:spChg>
        <pc:spChg chg="mod">
          <ac:chgData name="Jesús Alcalá" userId="bb6ba91b001233f7" providerId="LiveId" clId="{D50E7AA0-F4FA-426B-A0DC-0D5858CDE26C}" dt="2023-05-19T19:05:34.159" v="9616" actId="20577"/>
          <ac:spMkLst>
            <pc:docMk/>
            <pc:sldMk cId="1548444206" sldId="398"/>
            <ac:spMk id="3" creationId="{141AA93A-1D98-D3C4-86D8-1803754A20FE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5" creationId="{08336B86-83E9-8753-FEA1-7BEDD4E79DFA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6" creationId="{C9E0E982-CF11-1B66-7DD2-D9A711BC1F78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7" creationId="{27955036-46F2-B26C-735E-0F2DA9445F47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8" creationId="{F5BFFEB7-0D80-B0E3-3F9F-4C186D7FD75D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9" creationId="{D5799FFA-41BD-7AF0-D4B2-414B6103447E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10" creationId="{23743782-38D0-FF2C-2DF9-4A173BCBD7AB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11" creationId="{432624DE-9770-7B8B-DD5F-8DEFE8EFC76B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12" creationId="{FC4C074C-4DBA-B8F0-28B1-FF6F54E596AE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13" creationId="{F53BACB3-12D9-DB6A-A8DF-60C218546CF2}"/>
          </ac:spMkLst>
        </pc:spChg>
        <pc:spChg chg="add del">
          <ac:chgData name="Jesús Alcalá" userId="bb6ba91b001233f7" providerId="LiveId" clId="{D50E7AA0-F4FA-426B-A0DC-0D5858CDE26C}" dt="2023-05-19T19:06:02.440" v="9624" actId="478"/>
          <ac:spMkLst>
            <pc:docMk/>
            <pc:sldMk cId="1548444206" sldId="398"/>
            <ac:spMk id="14" creationId="{5BE35BAE-4A9A-FF56-983F-91F4DD94E568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15" creationId="{54F36E73-8F92-1862-80A9-2C43D674866C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16" creationId="{C4BD99F2-B946-C9EF-1378-72DDBE5F8E15}"/>
          </ac:spMkLst>
        </pc:spChg>
        <pc:spChg chg="add del">
          <ac:chgData name="Jesús Alcalá" userId="bb6ba91b001233f7" providerId="LiveId" clId="{D50E7AA0-F4FA-426B-A0DC-0D5858CDE26C}" dt="2023-05-19T19:06:02.440" v="9624" actId="478"/>
          <ac:spMkLst>
            <pc:docMk/>
            <pc:sldMk cId="1548444206" sldId="398"/>
            <ac:spMk id="17" creationId="{50D81776-1535-270D-E9E3-968551622F90}"/>
          </ac:spMkLst>
        </pc:spChg>
        <pc:spChg chg="add del">
          <ac:chgData name="Jesús Alcalá" userId="bb6ba91b001233f7" providerId="LiveId" clId="{D50E7AA0-F4FA-426B-A0DC-0D5858CDE26C}" dt="2023-05-19T19:06:02.440" v="9624" actId="478"/>
          <ac:spMkLst>
            <pc:docMk/>
            <pc:sldMk cId="1548444206" sldId="398"/>
            <ac:spMk id="18" creationId="{3EB70C4F-7E3B-4A69-3591-9590E375ACE8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19" creationId="{6BBFB884-EBF7-2777-8038-5E4F55ADDC17}"/>
          </ac:spMkLst>
        </pc:spChg>
        <pc:spChg chg="add del">
          <ac:chgData name="Jesús Alcalá" userId="bb6ba91b001233f7" providerId="LiveId" clId="{D50E7AA0-F4FA-426B-A0DC-0D5858CDE26C}" dt="2023-05-19T19:06:02.440" v="9624" actId="478"/>
          <ac:spMkLst>
            <pc:docMk/>
            <pc:sldMk cId="1548444206" sldId="398"/>
            <ac:spMk id="20" creationId="{5074A20F-8842-477C-6C85-2C67A99E6A8B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21" creationId="{BC15D079-964F-4AB9-6114-E5DC3CB1C86A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22" creationId="{6ACE0D50-544D-8C4B-9140-C770B25C26A3}"/>
          </ac:spMkLst>
        </pc:spChg>
        <pc:spChg chg="add del">
          <ac:chgData name="Jesús Alcalá" userId="bb6ba91b001233f7" providerId="LiveId" clId="{D50E7AA0-F4FA-426B-A0DC-0D5858CDE26C}" dt="2023-05-19T19:06:02.440" v="9624" actId="478"/>
          <ac:spMkLst>
            <pc:docMk/>
            <pc:sldMk cId="1548444206" sldId="398"/>
            <ac:spMk id="23" creationId="{33B31B48-F2F5-A495-4E5F-32DC6F7C4E84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24" creationId="{C4327421-991C-2B4F-E4B9-52393AAF9A21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25" creationId="{A452F3F3-B198-D71C-48E8-247BAFC32AFE}"/>
          </ac:spMkLst>
        </pc:spChg>
        <pc:spChg chg="add del">
          <ac:chgData name="Jesús Alcalá" userId="bb6ba91b001233f7" providerId="LiveId" clId="{D50E7AA0-F4FA-426B-A0DC-0D5858CDE26C}" dt="2023-05-19T19:06:02.440" v="9624" actId="478"/>
          <ac:spMkLst>
            <pc:docMk/>
            <pc:sldMk cId="1548444206" sldId="398"/>
            <ac:spMk id="26" creationId="{AAC51F13-98C1-4720-AE7B-BBF3B5502600}"/>
          </ac:spMkLst>
        </pc:spChg>
        <pc:spChg chg="add del">
          <ac:chgData name="Jesús Alcalá" userId="bb6ba91b001233f7" providerId="LiveId" clId="{D50E7AA0-F4FA-426B-A0DC-0D5858CDE26C}" dt="2023-05-19T19:06:02.440" v="9624" actId="478"/>
          <ac:spMkLst>
            <pc:docMk/>
            <pc:sldMk cId="1548444206" sldId="398"/>
            <ac:spMk id="27" creationId="{06C9D96B-77AB-834B-337A-0B3E6712DD8C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28" creationId="{1B329E7D-E78F-445B-C2CD-6116F25EBD5E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29" creationId="{76CBDFB4-C604-F2E1-5A3C-4CCBB1FF46CD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30" creationId="{E615B342-CD63-2432-9ECC-EB008F59C6B4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31" creationId="{6C0A27F0-0001-45AD-49D1-AC714724F88F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32" creationId="{EDEBA56E-82A3-6FEA-9CF9-B795F65F317B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33" creationId="{874649BE-CBF7-7472-E452-4055CCC0AFD2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34" creationId="{CCBA112B-6611-049D-4C89-B8BD3801DE00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35" creationId="{CAFA051F-2FAC-1A46-33A2-06DB4D1FC9AB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36" creationId="{FB20DBE6-2141-C6C7-F9A1-1B7E52A41A0B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37" creationId="{F8384120-14C2-6EDD-BFFD-73395CE755F5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38" creationId="{F903A22D-D1CC-3974-CF84-9BE90E22F2EC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39" creationId="{6FBC1FC1-27DE-F58F-2B93-F8F81A8456E3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40" creationId="{047CA45F-1F9B-FCF8-6B7E-82546DA67DC1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41" creationId="{55577557-1ECC-B519-88A2-A3D4BFE58C06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42" creationId="{579D2085-1F7B-848F-E7CF-C5EF32444BFA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43" creationId="{AF46F2BE-FA65-B92B-21CB-DB478CFF5747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44" creationId="{FB594975-FD42-D08C-5CA7-A9437C852161}"/>
          </ac:spMkLst>
        </pc:spChg>
        <pc:spChg chg="mod">
          <ac:chgData name="Jesús Alcalá" userId="bb6ba91b001233f7" providerId="LiveId" clId="{D50E7AA0-F4FA-426B-A0DC-0D5858CDE26C}" dt="2023-05-19T19:08:30.329" v="9748" actId="1036"/>
          <ac:spMkLst>
            <pc:docMk/>
            <pc:sldMk cId="1548444206" sldId="398"/>
            <ac:spMk id="46" creationId="{FAAC1F1C-C23A-A048-D775-A08C0B046314}"/>
          </ac:spMkLst>
        </pc:spChg>
        <pc:spChg chg="mod">
          <ac:chgData name="Jesús Alcalá" userId="bb6ba91b001233f7" providerId="LiveId" clId="{D50E7AA0-F4FA-426B-A0DC-0D5858CDE26C}" dt="2023-05-19T19:08:35.578" v="9750" actId="20577"/>
          <ac:spMkLst>
            <pc:docMk/>
            <pc:sldMk cId="1548444206" sldId="398"/>
            <ac:spMk id="47" creationId="{7E0A0DB5-72BD-C027-BF9E-98D009617A02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48" creationId="{FDCEA0EE-CFE7-1083-2EB0-DDA4F4A46ECA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49" creationId="{27CB16BE-3400-66F2-F4BB-36D56BB721E7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50" creationId="{384D82E7-7F95-4CAD-436F-5F366469BC0C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51" creationId="{1F5DB608-BA62-D498-D8A2-FC790108EA39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52" creationId="{63842B15-1083-05D7-DE92-CA94D11EAC9C}"/>
          </ac:spMkLst>
        </pc:spChg>
        <pc:spChg chg="add del">
          <ac:chgData name="Jesús Alcalá" userId="bb6ba91b001233f7" providerId="LiveId" clId="{D50E7AA0-F4FA-426B-A0DC-0D5858CDE26C}" dt="2023-05-19T19:06:02.440" v="9624" actId="478"/>
          <ac:spMkLst>
            <pc:docMk/>
            <pc:sldMk cId="1548444206" sldId="398"/>
            <ac:spMk id="53" creationId="{ED61522B-F9E0-2EBD-1A77-905139B4D3F7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54" creationId="{D8AA9068-CE82-FC78-D70A-87EA3509959E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55" creationId="{0F1CE8F7-C547-A385-25AF-9577E3062654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56" creationId="{B25EF855-36A1-1461-3FD0-2591460DECD1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58" creationId="{71F2E995-AF89-6491-2B2B-2DD2D92836AE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59" creationId="{ABCFB09F-A3A5-F4B1-CCC4-A209622CCE36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61" creationId="{685441B8-347D-19C2-5229-39714541DCB1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62" creationId="{1C313707-7693-355F-3888-29A6CA8BD13B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63" creationId="{42BDA115-BF6F-04D0-4BD6-3D94153A71B6}"/>
          </ac:spMkLst>
        </pc:spChg>
        <pc:spChg chg="add del">
          <ac:chgData name="Jesús Alcalá" userId="bb6ba91b001233f7" providerId="LiveId" clId="{D50E7AA0-F4FA-426B-A0DC-0D5858CDE26C}" dt="2023-05-19T19:06:02.440" v="9624" actId="478"/>
          <ac:spMkLst>
            <pc:docMk/>
            <pc:sldMk cId="1548444206" sldId="398"/>
            <ac:spMk id="1024" creationId="{FC666B65-0887-E2D2-5A0C-65746F871547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25" creationId="{EFB1F3C9-33C3-D066-6599-02F984AEFA18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27" creationId="{45A778C1-1747-A6B8-40DE-A0CF10704E1A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28" creationId="{DD800C36-1DED-7F4B-33B2-B781B3F0D7DA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29" creationId="{C8495CA8-8BA2-C88B-E4B3-388E4820A8FC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30" creationId="{214CF3DA-D8E2-D56E-B02C-ADEE6A5A8319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31" creationId="{A17497F6-6FD9-E9C2-060C-C06164063647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32" creationId="{1D0E3B31-8532-3A15-906B-C78CB6DFA541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33" creationId="{8452C2C2-E54E-21A4-1618-CF5542922214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34" creationId="{ACB33AD8-85C3-BE73-0AF3-5125B956AB98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37" creationId="{FB956A23-6A36-BA39-6255-547252706927}"/>
          </ac:spMkLst>
        </pc:spChg>
        <pc:spChg chg="mod">
          <ac:chgData name="Jesús Alcalá" userId="bb6ba91b001233f7" providerId="LiveId" clId="{D50E7AA0-F4FA-426B-A0DC-0D5858CDE26C}" dt="2023-05-19T19:08:37.586" v="9752" actId="20577"/>
          <ac:spMkLst>
            <pc:docMk/>
            <pc:sldMk cId="1548444206" sldId="398"/>
            <ac:spMk id="1038" creationId="{39D01060-4998-9ECC-9F7D-2D16A4B07F7E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39" creationId="{7C41D649-B674-4B67-5DAA-E76451828992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40" creationId="{BE21F73F-A05A-8DE8-A8D1-12C12534A6C1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41" creationId="{E3104199-EEA0-AD9A-3C71-AE0587E379F8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42" creationId="{1769530C-666F-6557-C440-C921E35642ED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43" creationId="{EE8ADC51-9ABF-EB6F-F6FC-9CDF754F8BEF}"/>
          </ac:spMkLst>
        </pc:spChg>
        <pc:spChg chg="mod">
          <ac:chgData name="Jesús Alcalá" userId="bb6ba91b001233f7" providerId="LiveId" clId="{D50E7AA0-F4FA-426B-A0DC-0D5858CDE26C}" dt="2023-05-19T19:08:38.346" v="9754" actId="20577"/>
          <ac:spMkLst>
            <pc:docMk/>
            <pc:sldMk cId="1548444206" sldId="398"/>
            <ac:spMk id="1044" creationId="{FA82F838-7904-B6DC-54D5-11431240603D}"/>
          </ac:spMkLst>
        </pc:spChg>
        <pc:spChg chg="mod">
          <ac:chgData name="Jesús Alcalá" userId="bb6ba91b001233f7" providerId="LiveId" clId="{D50E7AA0-F4FA-426B-A0DC-0D5858CDE26C}" dt="2023-05-19T19:08:09.955" v="9729" actId="20577"/>
          <ac:spMkLst>
            <pc:docMk/>
            <pc:sldMk cId="1548444206" sldId="398"/>
            <ac:spMk id="1046" creationId="{96C214A2-8B8F-C8E7-1A9F-C87F34DB7C16}"/>
          </ac:spMkLst>
        </pc:spChg>
        <pc:spChg chg="mod">
          <ac:chgData name="Jesús Alcalá" userId="bb6ba91b001233f7" providerId="LiveId" clId="{D50E7AA0-F4FA-426B-A0DC-0D5858CDE26C}" dt="2023-05-19T19:08:41.498" v="9757" actId="20577"/>
          <ac:spMkLst>
            <pc:docMk/>
            <pc:sldMk cId="1548444206" sldId="398"/>
            <ac:spMk id="1047" creationId="{9AA017C5-24CF-B2D7-52C8-D67F505ACBE9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48" creationId="{B4656527-B325-7A32-7D4E-21F0A219E398}"/>
          </ac:spMkLst>
        </pc:spChg>
        <pc:spChg chg="mod">
          <ac:chgData name="Jesús Alcalá" userId="bb6ba91b001233f7" providerId="LiveId" clId="{D50E7AA0-F4FA-426B-A0DC-0D5858CDE26C}" dt="2023-05-19T19:08:43.634" v="9760" actId="20577"/>
          <ac:spMkLst>
            <pc:docMk/>
            <pc:sldMk cId="1548444206" sldId="398"/>
            <ac:spMk id="1049" creationId="{6273F23A-F393-D173-5D2A-7E5F4C139260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50" creationId="{B1E32CDB-2CA7-98D0-D2B1-1B4F27F8589A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51" creationId="{BFA1DFB3-4967-919D-BFEA-B610ED3E4629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52" creationId="{C29194F2-9632-17AC-FD2D-F3645DE8814A}"/>
          </ac:spMkLst>
        </pc:spChg>
        <pc:spChg chg="mod">
          <ac:chgData name="Jesús Alcalá" userId="bb6ba91b001233f7" providerId="LiveId" clId="{D50E7AA0-F4FA-426B-A0DC-0D5858CDE26C}" dt="2023-05-19T19:08:45.562" v="9763" actId="20577"/>
          <ac:spMkLst>
            <pc:docMk/>
            <pc:sldMk cId="1548444206" sldId="398"/>
            <ac:spMk id="1053" creationId="{88A771E7-7080-13C7-B8AA-72FB5DFEC95A}"/>
          </ac:spMkLst>
        </pc:spChg>
        <pc:spChg chg="add del">
          <ac:chgData name="Jesús Alcalá" userId="bb6ba91b001233f7" providerId="LiveId" clId="{D50E7AA0-F4FA-426B-A0DC-0D5858CDE26C}" dt="2023-05-19T19:06:02.440" v="9624" actId="478"/>
          <ac:spMkLst>
            <pc:docMk/>
            <pc:sldMk cId="1548444206" sldId="398"/>
            <ac:spMk id="1054" creationId="{F1055B77-E812-DDF2-1204-F65C9D0DE563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55" creationId="{92EB342A-65B7-AB60-670D-820ED540445C}"/>
          </ac:spMkLst>
        </pc:spChg>
        <pc:spChg chg="add del">
          <ac:chgData name="Jesús Alcalá" userId="bb6ba91b001233f7" providerId="LiveId" clId="{D50E7AA0-F4FA-426B-A0DC-0D5858CDE26C}" dt="2023-05-19T19:06:02.440" v="9624" actId="478"/>
          <ac:spMkLst>
            <pc:docMk/>
            <pc:sldMk cId="1548444206" sldId="398"/>
            <ac:spMk id="1056" creationId="{BF2CDC1B-C295-1070-F03E-CC7AA40E3E04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57" creationId="{AE2CE985-52FC-C984-5717-50075C9C8D94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58" creationId="{FE9A835C-814D-ED53-B658-5D3836EF5587}"/>
          </ac:spMkLst>
        </pc:spChg>
        <pc:spChg chg="mod">
          <ac:chgData name="Jesús Alcalá" userId="bb6ba91b001233f7" providerId="LiveId" clId="{D50E7AA0-F4FA-426B-A0DC-0D5858CDE26C}" dt="2023-05-19T19:08:15.531" v="9739" actId="20577"/>
          <ac:spMkLst>
            <pc:docMk/>
            <pc:sldMk cId="1548444206" sldId="398"/>
            <ac:spMk id="1059" creationId="{3A8D9A35-1172-4849-BEE2-D0262CDF1911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60" creationId="{3F056870-32BC-B1F4-D2CB-A85D2B2F40A1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61" creationId="{269A7662-D1FB-9998-CABA-DCF9B3AC10C6}"/>
          </ac:spMkLst>
        </pc:spChg>
        <pc:spChg chg="mod">
          <ac:chgData name="Jesús Alcalá" userId="bb6ba91b001233f7" providerId="LiveId" clId="{D50E7AA0-F4FA-426B-A0DC-0D5858CDE26C}" dt="2023-05-19T19:08:49.426" v="9764" actId="20577"/>
          <ac:spMkLst>
            <pc:docMk/>
            <pc:sldMk cId="1548444206" sldId="398"/>
            <ac:spMk id="1062" creationId="{E2205FA4-D32B-4464-CE62-B719FB2C4F84}"/>
          </ac:spMkLst>
        </pc:spChg>
        <pc:spChg chg="mod">
          <ac:chgData name="Jesús Alcalá" userId="bb6ba91b001233f7" providerId="LiveId" clId="{D50E7AA0-F4FA-426B-A0DC-0D5858CDE26C}" dt="2023-05-19T19:08:50.426" v="9766" actId="20577"/>
          <ac:spMkLst>
            <pc:docMk/>
            <pc:sldMk cId="1548444206" sldId="398"/>
            <ac:spMk id="1063" creationId="{3E951DEE-7AAE-24D3-3671-FE547455466C}"/>
          </ac:spMkLst>
        </pc:spChg>
        <pc:spChg chg="mod">
          <ac:chgData name="Jesús Alcalá" userId="bb6ba91b001233f7" providerId="LiveId" clId="{D50E7AA0-F4FA-426B-A0DC-0D5858CDE26C}" dt="2023-05-19T19:08:52.394" v="9768" actId="20577"/>
          <ac:spMkLst>
            <pc:docMk/>
            <pc:sldMk cId="1548444206" sldId="398"/>
            <ac:spMk id="1064" creationId="{9769D51A-E18B-62C4-807F-B5D7BD0654F7}"/>
          </ac:spMkLst>
        </pc:spChg>
        <pc:spChg chg="mod">
          <ac:chgData name="Jesús Alcalá" userId="bb6ba91b001233f7" providerId="LiveId" clId="{D50E7AA0-F4FA-426B-A0DC-0D5858CDE26C}" dt="2023-05-19T19:08:18.955" v="9745" actId="20577"/>
          <ac:spMkLst>
            <pc:docMk/>
            <pc:sldMk cId="1548444206" sldId="398"/>
            <ac:spMk id="1065" creationId="{7E23E603-8DE5-225F-C3BB-AC0C7BE6DE7C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66" creationId="{646F72B7-E810-5C22-16F0-872333A9B596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67" creationId="{8A48B22E-5DB7-8428-B3BE-EAB8EBEB56B4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68" creationId="{4AB3DEA3-D4B4-1261-ACE4-DC4E585090DB}"/>
          </ac:spMkLst>
        </pc:spChg>
        <pc:spChg chg="mod">
          <ac:chgData name="Jesús Alcalá" userId="bb6ba91b001233f7" providerId="LiveId" clId="{D50E7AA0-F4FA-426B-A0DC-0D5858CDE26C}" dt="2023-05-19T19:08:55.385" v="9770" actId="20577"/>
          <ac:spMkLst>
            <pc:docMk/>
            <pc:sldMk cId="1548444206" sldId="398"/>
            <ac:spMk id="1069" creationId="{99799134-F6E5-8319-607A-D2F5B7CD0B4A}"/>
          </ac:spMkLst>
        </pc:spChg>
        <pc:spChg chg="mod">
          <ac:chgData name="Jesús Alcalá" userId="bb6ba91b001233f7" providerId="LiveId" clId="{D50E7AA0-F4FA-426B-A0DC-0D5858CDE26C}" dt="2023-05-19T19:08:56.810" v="9773" actId="20577"/>
          <ac:spMkLst>
            <pc:docMk/>
            <pc:sldMk cId="1548444206" sldId="398"/>
            <ac:spMk id="1070" creationId="{BF79694D-0049-3FAF-23FF-663174F8EC71}"/>
          </ac:spMkLst>
        </pc:spChg>
        <pc:spChg chg="mod">
          <ac:chgData name="Jesús Alcalá" userId="bb6ba91b001233f7" providerId="LiveId" clId="{D50E7AA0-F4FA-426B-A0DC-0D5858CDE26C}" dt="2023-05-19T19:08:58.433" v="9776" actId="20577"/>
          <ac:spMkLst>
            <pc:docMk/>
            <pc:sldMk cId="1548444206" sldId="398"/>
            <ac:spMk id="1071" creationId="{4F12A560-BA22-A260-B518-A3D689751472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72" creationId="{04B19CA3-E1C9-1E1D-7333-1273040FFB24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73" creationId="{973F9B07-8C3A-F1CD-289B-CD4CCB93E895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74" creationId="{4FF01F93-7F84-1D2F-893A-70CC4CF1B4BF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75" creationId="{6EDAA810-AB3E-5069-2B98-2BDFBCFF0622}"/>
          </ac:spMkLst>
        </pc:spChg>
        <pc:spChg chg="del">
          <ac:chgData name="Jesús Alcalá" userId="bb6ba91b001233f7" providerId="LiveId" clId="{D50E7AA0-F4FA-426B-A0DC-0D5858CDE26C}" dt="2023-05-19T19:08:22.643" v="9746" actId="478"/>
          <ac:spMkLst>
            <pc:docMk/>
            <pc:sldMk cId="1548444206" sldId="398"/>
            <ac:spMk id="1076" creationId="{F6EF19C2-6431-E3D1-F709-716775EB86CD}"/>
          </ac:spMkLst>
        </pc:spChg>
        <pc:spChg chg="del">
          <ac:chgData name="Jesús Alcalá" userId="bb6ba91b001233f7" providerId="LiveId" clId="{D50E7AA0-F4FA-426B-A0DC-0D5858CDE26C}" dt="2023-05-19T19:08:22.643" v="9746" actId="478"/>
          <ac:spMkLst>
            <pc:docMk/>
            <pc:sldMk cId="1548444206" sldId="398"/>
            <ac:spMk id="1077" creationId="{97C6E561-D85F-F174-6467-8982BAC7E689}"/>
          </ac:spMkLst>
        </pc:spChg>
        <pc:spChg chg="del">
          <ac:chgData name="Jesús Alcalá" userId="bb6ba91b001233f7" providerId="LiveId" clId="{D50E7AA0-F4FA-426B-A0DC-0D5858CDE26C}" dt="2023-05-19T19:08:22.643" v="9746" actId="478"/>
          <ac:spMkLst>
            <pc:docMk/>
            <pc:sldMk cId="1548444206" sldId="398"/>
            <ac:spMk id="1078" creationId="{4EF4342A-61D2-5AF4-AADB-782C89A5B927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79" creationId="{8EFC1BC4-A99D-537B-D9C8-1960E02A8285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80" creationId="{013E7DCA-5A4A-D6AF-A89F-8E8546E225CF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81" creationId="{487B34AF-C3E5-ACD2-4EF1-58D76A71270F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82" creationId="{274791D7-0680-AD36-8465-7BADEA7A8883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83" creationId="{6D04741B-84FA-2170-012A-A2885537F3AE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84" creationId="{8ECE82D1-3FF5-E196-8F5E-3DCBAFC399AF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85" creationId="{C04E08A0-99A2-C467-8E1A-68586017A844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86" creationId="{BB8A5964-246A-3C4E-D6FE-EE2254E725F5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87" creationId="{98CCCA4D-B8AB-DF44-C397-3F208C75F8F6}"/>
          </ac:spMkLst>
        </pc:spChg>
        <pc:spChg chg="mod">
          <ac:chgData name="Jesús Alcalá" userId="bb6ba91b001233f7" providerId="LiveId" clId="{D50E7AA0-F4FA-426B-A0DC-0D5858CDE26C}" dt="2023-05-19T21:36:13.429" v="11778" actId="108"/>
          <ac:spMkLst>
            <pc:docMk/>
            <pc:sldMk cId="1548444206" sldId="398"/>
            <ac:spMk id="1088" creationId="{E69141E6-7951-A191-1F16-AA32CDA2F979}"/>
          </ac:spMkLst>
        </pc:spChg>
        <pc:spChg chg="mod">
          <ac:chgData name="Jesús Alcalá" userId="bb6ba91b001233f7" providerId="LiveId" clId="{D50E7AA0-F4FA-426B-A0DC-0D5858CDE26C}" dt="2023-05-19T21:35:30.011" v="11773"/>
          <ac:spMkLst>
            <pc:docMk/>
            <pc:sldMk cId="1548444206" sldId="398"/>
            <ac:spMk id="1089" creationId="{F709D186-0DF9-E336-9212-5CC89606852E}"/>
          </ac:spMkLst>
        </pc:spChg>
        <pc:spChg chg="mod">
          <ac:chgData name="Jesús Alcalá" userId="bb6ba91b001233f7" providerId="LiveId" clId="{D50E7AA0-F4FA-426B-A0DC-0D5858CDE26C}" dt="2023-05-19T21:36:13.122" v="11777" actId="108"/>
          <ac:spMkLst>
            <pc:docMk/>
            <pc:sldMk cId="1548444206" sldId="398"/>
            <ac:spMk id="1090" creationId="{40AD0BE6-2374-65E3-8AF7-EE86FCFB40D8}"/>
          </ac:spMkLst>
        </pc:spChg>
        <pc:spChg chg="del">
          <ac:chgData name="Jesús Alcalá" userId="bb6ba91b001233f7" providerId="LiveId" clId="{D50E7AA0-F4FA-426B-A0DC-0D5858CDE26C}" dt="2023-05-19T19:08:22.643" v="9746" actId="478"/>
          <ac:spMkLst>
            <pc:docMk/>
            <pc:sldMk cId="1548444206" sldId="398"/>
            <ac:spMk id="1091" creationId="{CACF785B-5607-7E95-16D7-BC24A73E2DE2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96" creationId="{4E29D5BF-F657-8D19-46E9-64A92083A46A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97" creationId="{1233E4EB-5934-FEEE-E70E-9CA624F594CE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98" creationId="{C7D491D9-163B-DC21-5C54-606CAD7A6F04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99" creationId="{D6553ABB-3FD3-B089-7356-B446E7BCD5AE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100" creationId="{C62DA9FB-0131-9504-F689-7192918B56C9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101" creationId="{B6F70496-A5BD-9BBA-A294-942CC195B375}"/>
          </ac:spMkLst>
        </pc:spChg>
      </pc:sldChg>
      <pc:sldChg chg="addSp delSp modSp add mod">
        <pc:chgData name="Jesús Alcalá" userId="bb6ba91b001233f7" providerId="LiveId" clId="{D50E7AA0-F4FA-426B-A0DC-0D5858CDE26C}" dt="2023-05-19T21:36:27.505" v="11782" actId="478"/>
        <pc:sldMkLst>
          <pc:docMk/>
          <pc:sldMk cId="842046825" sldId="399"/>
        </pc:sldMkLst>
        <pc:spChg chg="add mod">
          <ac:chgData name="Jesús Alcalá" userId="bb6ba91b001233f7" providerId="LiveId" clId="{D50E7AA0-F4FA-426B-A0DC-0D5858CDE26C}" dt="2023-05-19T21:35:03.756" v="11770"/>
          <ac:spMkLst>
            <pc:docMk/>
            <pc:sldMk cId="842046825" sldId="399"/>
            <ac:spMk id="2" creationId="{9CB6BA90-38F5-B27B-5B37-487234FDF5C5}"/>
          </ac:spMkLst>
        </pc:spChg>
        <pc:spChg chg="mod">
          <ac:chgData name="Jesús Alcalá" userId="bb6ba91b001233f7" providerId="LiveId" clId="{D50E7AA0-F4FA-426B-A0DC-0D5858CDE26C}" dt="2023-05-19T21:33:20.680" v="11746" actId="1076"/>
          <ac:spMkLst>
            <pc:docMk/>
            <pc:sldMk cId="842046825" sldId="399"/>
            <ac:spMk id="3" creationId="{141AA93A-1D98-D3C4-86D8-1803754A20FE}"/>
          </ac:spMkLst>
        </pc:spChg>
        <pc:spChg chg="add mod">
          <ac:chgData name="Jesús Alcalá" userId="bb6ba91b001233f7" providerId="LiveId" clId="{D50E7AA0-F4FA-426B-A0DC-0D5858CDE26C}" dt="2023-05-19T21:35:08.809" v="11771"/>
          <ac:spMkLst>
            <pc:docMk/>
            <pc:sldMk cId="842046825" sldId="399"/>
            <ac:spMk id="7" creationId="{753E275B-FE95-D7C6-CAD6-F16144288A5D}"/>
          </ac:spMkLst>
        </pc:spChg>
        <pc:spChg chg="add mod">
          <ac:chgData name="Jesús Alcalá" userId="bb6ba91b001233f7" providerId="LiveId" clId="{D50E7AA0-F4FA-426B-A0DC-0D5858CDE26C}" dt="2023-05-19T19:09:57.439" v="9784" actId="1076"/>
          <ac:spMkLst>
            <pc:docMk/>
            <pc:sldMk cId="842046825" sldId="399"/>
            <ac:spMk id="8" creationId="{66CD78BD-AFA9-16B9-0AAB-BFA5A6DC8C3B}"/>
          </ac:spMkLst>
        </pc:spChg>
        <pc:spChg chg="add mod">
          <ac:chgData name="Jesús Alcalá" userId="bb6ba91b001233f7" providerId="LiveId" clId="{D50E7AA0-F4FA-426B-A0DC-0D5858CDE26C}" dt="2023-05-19T19:09:57.439" v="9784" actId="1076"/>
          <ac:spMkLst>
            <pc:docMk/>
            <pc:sldMk cId="842046825" sldId="399"/>
            <ac:spMk id="9" creationId="{954EA336-9A80-5273-3AE2-FA67AF230BA3}"/>
          </ac:spMkLst>
        </pc:spChg>
        <pc:spChg chg="add mod">
          <ac:chgData name="Jesús Alcalá" userId="bb6ba91b001233f7" providerId="LiveId" clId="{D50E7AA0-F4FA-426B-A0DC-0D5858CDE26C}" dt="2023-05-19T19:10:27.760" v="9793" actId="207"/>
          <ac:spMkLst>
            <pc:docMk/>
            <pc:sldMk cId="842046825" sldId="399"/>
            <ac:spMk id="10" creationId="{115FA50C-3A90-7AC0-C3BE-315E125376BA}"/>
          </ac:spMkLst>
        </pc:spChg>
        <pc:spChg chg="add mod">
          <ac:chgData name="Jesús Alcalá" userId="bb6ba91b001233f7" providerId="LiveId" clId="{D50E7AA0-F4FA-426B-A0DC-0D5858CDE26C}" dt="2023-05-19T19:09:57.439" v="9784" actId="1076"/>
          <ac:spMkLst>
            <pc:docMk/>
            <pc:sldMk cId="842046825" sldId="399"/>
            <ac:spMk id="12" creationId="{A1DF5682-C6D4-483B-A26E-174923097A3C}"/>
          </ac:spMkLst>
        </pc:spChg>
        <pc:spChg chg="add mod">
          <ac:chgData name="Jesús Alcalá" userId="bb6ba91b001233f7" providerId="LiveId" clId="{D50E7AA0-F4FA-426B-A0DC-0D5858CDE26C}" dt="2023-05-19T19:09:57.439" v="9784" actId="1076"/>
          <ac:spMkLst>
            <pc:docMk/>
            <pc:sldMk cId="842046825" sldId="399"/>
            <ac:spMk id="13" creationId="{428C65D1-569D-49F7-5885-8E159CD34D65}"/>
          </ac:spMkLst>
        </pc:spChg>
        <pc:spChg chg="add mod">
          <ac:chgData name="Jesús Alcalá" userId="bb6ba91b001233f7" providerId="LiveId" clId="{D50E7AA0-F4FA-426B-A0DC-0D5858CDE26C}" dt="2023-05-19T19:09:57.439" v="9784" actId="1076"/>
          <ac:spMkLst>
            <pc:docMk/>
            <pc:sldMk cId="842046825" sldId="399"/>
            <ac:spMk id="14" creationId="{C8ECA32A-0559-9EDA-8BCB-C966C4733542}"/>
          </ac:spMkLst>
        </pc:spChg>
        <pc:spChg chg="add mod">
          <ac:chgData name="Jesús Alcalá" userId="bb6ba91b001233f7" providerId="LiveId" clId="{D50E7AA0-F4FA-426B-A0DC-0D5858CDE26C}" dt="2023-05-19T19:09:57.439" v="9784" actId="1076"/>
          <ac:spMkLst>
            <pc:docMk/>
            <pc:sldMk cId="842046825" sldId="399"/>
            <ac:spMk id="15" creationId="{B745C53F-444E-C824-9152-CE53107F4F68}"/>
          </ac:spMkLst>
        </pc:spChg>
        <pc:spChg chg="add mod">
          <ac:chgData name="Jesús Alcalá" userId="bb6ba91b001233f7" providerId="LiveId" clId="{D50E7AA0-F4FA-426B-A0DC-0D5858CDE26C}" dt="2023-05-19T19:09:57.439" v="9784" actId="1076"/>
          <ac:spMkLst>
            <pc:docMk/>
            <pc:sldMk cId="842046825" sldId="399"/>
            <ac:spMk id="16" creationId="{0A871753-4729-BF65-2E7E-153DCB9EB5BC}"/>
          </ac:spMkLst>
        </pc:spChg>
        <pc:spChg chg="add mod">
          <ac:chgData name="Jesús Alcalá" userId="bb6ba91b001233f7" providerId="LiveId" clId="{D50E7AA0-F4FA-426B-A0DC-0D5858CDE26C}" dt="2023-05-19T19:10:27.760" v="9793" actId="207"/>
          <ac:spMkLst>
            <pc:docMk/>
            <pc:sldMk cId="842046825" sldId="399"/>
            <ac:spMk id="17" creationId="{EA5BE954-CC05-7278-760D-B217BF03161B}"/>
          </ac:spMkLst>
        </pc:spChg>
        <pc:spChg chg="add mod">
          <ac:chgData name="Jesús Alcalá" userId="bb6ba91b001233f7" providerId="LiveId" clId="{D50E7AA0-F4FA-426B-A0DC-0D5858CDE26C}" dt="2023-05-19T19:10:05.300" v="9785" actId="1076"/>
          <ac:spMkLst>
            <pc:docMk/>
            <pc:sldMk cId="842046825" sldId="399"/>
            <ac:spMk id="18" creationId="{194A8052-E59A-3442-9BF4-24DA0609D494}"/>
          </ac:spMkLst>
        </pc:spChg>
        <pc:spChg chg="add mod">
          <ac:chgData name="Jesús Alcalá" userId="bb6ba91b001233f7" providerId="LiveId" clId="{D50E7AA0-F4FA-426B-A0DC-0D5858CDE26C}" dt="2023-05-19T19:10:31.553" v="9794" actId="207"/>
          <ac:spMkLst>
            <pc:docMk/>
            <pc:sldMk cId="842046825" sldId="399"/>
            <ac:spMk id="20" creationId="{A172C423-3886-4B2C-7DB5-C68457AAB60C}"/>
          </ac:spMkLst>
        </pc:spChg>
        <pc:spChg chg="add mod">
          <ac:chgData name="Jesús Alcalá" userId="bb6ba91b001233f7" providerId="LiveId" clId="{D50E7AA0-F4FA-426B-A0DC-0D5858CDE26C}" dt="2023-05-19T19:10:05.300" v="9785" actId="1076"/>
          <ac:spMkLst>
            <pc:docMk/>
            <pc:sldMk cId="842046825" sldId="399"/>
            <ac:spMk id="21" creationId="{6B97ED34-EFCD-44BA-2A42-6735AD993BB1}"/>
          </ac:spMkLst>
        </pc:spChg>
        <pc:spChg chg="add mod">
          <ac:chgData name="Jesús Alcalá" userId="bb6ba91b001233f7" providerId="LiveId" clId="{D50E7AA0-F4FA-426B-A0DC-0D5858CDE26C}" dt="2023-05-19T19:10:05.300" v="9785" actId="1076"/>
          <ac:spMkLst>
            <pc:docMk/>
            <pc:sldMk cId="842046825" sldId="399"/>
            <ac:spMk id="22" creationId="{5243F9C4-6B62-555F-7AC7-61BC13786F61}"/>
          </ac:spMkLst>
        </pc:spChg>
        <pc:spChg chg="add mod">
          <ac:chgData name="Jesús Alcalá" userId="bb6ba91b001233f7" providerId="LiveId" clId="{D50E7AA0-F4FA-426B-A0DC-0D5858CDE26C}" dt="2023-05-19T19:10:05.300" v="9785" actId="1076"/>
          <ac:spMkLst>
            <pc:docMk/>
            <pc:sldMk cId="842046825" sldId="399"/>
            <ac:spMk id="24" creationId="{521C987C-5CEE-3F3B-6667-34C36073A30B}"/>
          </ac:spMkLst>
        </pc:spChg>
        <pc:spChg chg="mod">
          <ac:chgData name="Jesús Alcalá" userId="bb6ba91b001233f7" providerId="LiveId" clId="{D50E7AA0-F4FA-426B-A0DC-0D5858CDE26C}" dt="2023-05-19T19:10:11.280" v="9789" actId="20577"/>
          <ac:spMkLst>
            <pc:docMk/>
            <pc:sldMk cId="842046825" sldId="399"/>
            <ac:spMk id="25" creationId="{4F4AC35A-DD1D-8023-DDD1-C35DB6C88F8A}"/>
          </ac:spMkLst>
        </pc:spChg>
        <pc:spChg chg="add mod ord">
          <ac:chgData name="Jesús Alcalá" userId="bb6ba91b001233f7" providerId="LiveId" clId="{D50E7AA0-F4FA-426B-A0DC-0D5858CDE26C}" dt="2023-05-19T19:12:09.214" v="9828" actId="167"/>
          <ac:spMkLst>
            <pc:docMk/>
            <pc:sldMk cId="842046825" sldId="399"/>
            <ac:spMk id="30" creationId="{DE44427A-1739-8683-C1C5-3AC2924A700B}"/>
          </ac:spMkLst>
        </pc:spChg>
        <pc:spChg chg="add mod ord">
          <ac:chgData name="Jesús Alcalá" userId="bb6ba91b001233f7" providerId="LiveId" clId="{D50E7AA0-F4FA-426B-A0DC-0D5858CDE26C}" dt="2023-05-19T19:12:09.214" v="9828" actId="167"/>
          <ac:spMkLst>
            <pc:docMk/>
            <pc:sldMk cId="842046825" sldId="399"/>
            <ac:spMk id="31" creationId="{DEEC0205-86A1-381D-4173-65CA89F2B77D}"/>
          </ac:spMkLst>
        </pc:spChg>
        <pc:spChg chg="add mod ord">
          <ac:chgData name="Jesús Alcalá" userId="bb6ba91b001233f7" providerId="LiveId" clId="{D50E7AA0-F4FA-426B-A0DC-0D5858CDE26C}" dt="2023-05-19T19:12:09.214" v="9828" actId="167"/>
          <ac:spMkLst>
            <pc:docMk/>
            <pc:sldMk cId="842046825" sldId="399"/>
            <ac:spMk id="32" creationId="{F7393F32-214F-B78A-7546-14B969A57678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53" creationId="{ED61522B-F9E0-2EBD-1A77-905139B4D3F7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54" creationId="{0A18098D-ADD7-5022-F946-C52791A3CC63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55" creationId="{5E9524CD-0807-DAF8-BB1D-64F16DDECB00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56" creationId="{F4F0E08D-E58A-E18C-F872-5CC0DEC22051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1024" creationId="{FC666B65-0887-E2D2-5A0C-65746F871547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1028" creationId="{EA9188AB-92A7-96EC-C096-899B85E555D2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1029" creationId="{08E7B28A-BC3C-F323-AAC6-40FA46C7B796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1033" creationId="{4BE3DA4C-FA75-4979-6568-45666E877D02}"/>
          </ac:spMkLst>
        </pc:spChg>
        <pc:spChg chg="del">
          <ac:chgData name="Jesús Alcalá" userId="bb6ba91b001233f7" providerId="LiveId" clId="{D50E7AA0-F4FA-426B-A0DC-0D5858CDE26C}" dt="2023-05-19T21:36:27.505" v="11782" actId="478"/>
          <ac:spMkLst>
            <pc:docMk/>
            <pc:sldMk cId="842046825" sldId="399"/>
            <ac:spMk id="1088" creationId="{E69141E6-7951-A191-1F16-AA32CDA2F979}"/>
          </ac:spMkLst>
        </pc:spChg>
        <pc:spChg chg="del">
          <ac:chgData name="Jesús Alcalá" userId="bb6ba91b001233f7" providerId="LiveId" clId="{D50E7AA0-F4FA-426B-A0DC-0D5858CDE26C}" dt="2023-05-19T21:36:27.505" v="11782" actId="478"/>
          <ac:spMkLst>
            <pc:docMk/>
            <pc:sldMk cId="842046825" sldId="399"/>
            <ac:spMk id="1089" creationId="{F709D186-0DF9-E336-9212-5CC89606852E}"/>
          </ac:spMkLst>
        </pc:spChg>
        <pc:spChg chg="del">
          <ac:chgData name="Jesús Alcalá" userId="bb6ba91b001233f7" providerId="LiveId" clId="{D50E7AA0-F4FA-426B-A0DC-0D5858CDE26C}" dt="2023-05-19T21:36:27.505" v="11782" actId="478"/>
          <ac:spMkLst>
            <pc:docMk/>
            <pc:sldMk cId="842046825" sldId="399"/>
            <ac:spMk id="1090" creationId="{40AD0BE6-2374-65E3-8AF7-EE86FCFB40D8}"/>
          </ac:spMkLst>
        </pc:spChg>
        <pc:spChg chg="mod">
          <ac:chgData name="Jesús Alcalá" userId="bb6ba91b001233f7" providerId="LiveId" clId="{D50E7AA0-F4FA-426B-A0DC-0D5858CDE26C}" dt="2023-05-19T19:10:13.631" v="9792" actId="20577"/>
          <ac:spMkLst>
            <pc:docMk/>
            <pc:sldMk cId="842046825" sldId="399"/>
            <ac:spMk id="1102" creationId="{F055E20E-196F-4FDD-B67A-08E6BEA4CD1D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1103" creationId="{F02EFB0B-53B6-C68D-4A60-3742A1601B47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1104" creationId="{B79961FB-E035-FBA4-009A-5A0D09AD53A5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1105" creationId="{5946018F-F6D5-8646-1678-880881E58170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1124" creationId="{86519930-3BFA-40F4-9C12-8B21139D8005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1125" creationId="{56201725-5B95-B718-0B6B-4440CC5A4735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1126" creationId="{8AEB6C62-E407-7E01-2551-AC1E98995279}"/>
          </ac:spMkLst>
        </pc:spChg>
        <pc:spChg chg="del">
          <ac:chgData name="Jesús Alcalá" userId="bb6ba91b001233f7" providerId="LiveId" clId="{D50E7AA0-F4FA-426B-A0DC-0D5858CDE26C}" dt="2023-05-19T19:09:21.081" v="9778" actId="478"/>
          <ac:spMkLst>
            <pc:docMk/>
            <pc:sldMk cId="842046825" sldId="399"/>
            <ac:spMk id="1127" creationId="{D6D532B4-1627-0CA6-3EC5-76D77A8AAB5F}"/>
          </ac:spMkLst>
        </pc:spChg>
        <pc:spChg chg="del">
          <ac:chgData name="Jesús Alcalá" userId="bb6ba91b001233f7" providerId="LiveId" clId="{D50E7AA0-F4FA-426B-A0DC-0D5858CDE26C}" dt="2023-05-19T19:09:21.081" v="9778" actId="478"/>
          <ac:spMkLst>
            <pc:docMk/>
            <pc:sldMk cId="842046825" sldId="399"/>
            <ac:spMk id="1128" creationId="{62FE7FA1-9A01-EE17-9801-1A7102F07501}"/>
          </ac:spMkLst>
        </pc:spChg>
        <pc:spChg chg="del">
          <ac:chgData name="Jesús Alcalá" userId="bb6ba91b001233f7" providerId="LiveId" clId="{D50E7AA0-F4FA-426B-A0DC-0D5858CDE26C}" dt="2023-05-19T19:09:21.081" v="9778" actId="478"/>
          <ac:spMkLst>
            <pc:docMk/>
            <pc:sldMk cId="842046825" sldId="399"/>
            <ac:spMk id="1129" creationId="{271B5E5C-EDC7-5AEB-5A2A-B4FB4AD3733E}"/>
          </ac:spMkLst>
        </pc:spChg>
        <pc:spChg chg="del">
          <ac:chgData name="Jesús Alcalá" userId="bb6ba91b001233f7" providerId="LiveId" clId="{D50E7AA0-F4FA-426B-A0DC-0D5858CDE26C}" dt="2023-05-19T19:09:21.081" v="9778" actId="478"/>
          <ac:spMkLst>
            <pc:docMk/>
            <pc:sldMk cId="842046825" sldId="399"/>
            <ac:spMk id="1133" creationId="{E6D9A601-3428-0B63-5E8A-42F7E06EA1D6}"/>
          </ac:spMkLst>
        </pc:spChg>
        <pc:spChg chg="del">
          <ac:chgData name="Jesús Alcalá" userId="bb6ba91b001233f7" providerId="LiveId" clId="{D50E7AA0-F4FA-426B-A0DC-0D5858CDE26C}" dt="2023-05-19T19:09:21.081" v="9778" actId="478"/>
          <ac:spMkLst>
            <pc:docMk/>
            <pc:sldMk cId="842046825" sldId="399"/>
            <ac:spMk id="1134" creationId="{A5F43A43-2EE9-1205-9D9C-CFD5D56A4FC6}"/>
          </ac:spMkLst>
        </pc:spChg>
        <pc:spChg chg="del">
          <ac:chgData name="Jesús Alcalá" userId="bb6ba91b001233f7" providerId="LiveId" clId="{D50E7AA0-F4FA-426B-A0DC-0D5858CDE26C}" dt="2023-05-19T19:09:21.081" v="9778" actId="478"/>
          <ac:spMkLst>
            <pc:docMk/>
            <pc:sldMk cId="842046825" sldId="399"/>
            <ac:spMk id="1135" creationId="{5BB6C2C1-90E2-94DB-77F7-BF3D74792F52}"/>
          </ac:spMkLst>
        </pc:spChg>
        <pc:spChg chg="del">
          <ac:chgData name="Jesús Alcalá" userId="bb6ba91b001233f7" providerId="LiveId" clId="{D50E7AA0-F4FA-426B-A0DC-0D5858CDE26C}" dt="2023-05-19T19:09:21.081" v="9778" actId="478"/>
          <ac:spMkLst>
            <pc:docMk/>
            <pc:sldMk cId="842046825" sldId="399"/>
            <ac:spMk id="1136" creationId="{258B7AA3-D92D-378B-161C-9FE74332BE50}"/>
          </ac:spMkLst>
        </pc:spChg>
        <pc:spChg chg="del">
          <ac:chgData name="Jesús Alcalá" userId="bb6ba91b001233f7" providerId="LiveId" clId="{D50E7AA0-F4FA-426B-A0DC-0D5858CDE26C}" dt="2023-05-19T19:09:21.081" v="9778" actId="478"/>
          <ac:spMkLst>
            <pc:docMk/>
            <pc:sldMk cId="842046825" sldId="399"/>
            <ac:spMk id="1155" creationId="{DE960E4F-964A-539D-760B-334FC6720A6F}"/>
          </ac:spMkLst>
        </pc:spChg>
        <pc:spChg chg="del">
          <ac:chgData name="Jesús Alcalá" userId="bb6ba91b001233f7" providerId="LiveId" clId="{D50E7AA0-F4FA-426B-A0DC-0D5858CDE26C}" dt="2023-05-19T19:09:21.081" v="9778" actId="478"/>
          <ac:spMkLst>
            <pc:docMk/>
            <pc:sldMk cId="842046825" sldId="399"/>
            <ac:spMk id="1156" creationId="{9B4DFE86-8618-B661-6C2C-DCD6B7DDA21F}"/>
          </ac:spMkLst>
        </pc:spChg>
        <pc:spChg chg="del">
          <ac:chgData name="Jesús Alcalá" userId="bb6ba91b001233f7" providerId="LiveId" clId="{D50E7AA0-F4FA-426B-A0DC-0D5858CDE26C}" dt="2023-05-19T19:09:21.081" v="9778" actId="478"/>
          <ac:spMkLst>
            <pc:docMk/>
            <pc:sldMk cId="842046825" sldId="399"/>
            <ac:spMk id="1157" creationId="{9E27D798-0A8E-F092-38BA-B5AE9EC9950C}"/>
          </ac:spMkLst>
        </pc:spChg>
        <pc:spChg chg="mod">
          <ac:chgData name="Jesús Alcalá" userId="bb6ba91b001233f7" providerId="LiveId" clId="{D50E7AA0-F4FA-426B-A0DC-0D5858CDE26C}" dt="2023-05-19T19:09:38.514" v="9781" actId="1076"/>
          <ac:spMkLst>
            <pc:docMk/>
            <pc:sldMk cId="842046825" sldId="399"/>
            <ac:spMk id="1158" creationId="{5186BE0C-0848-DD8A-FF84-1AB0BA804859}"/>
          </ac:spMkLst>
        </pc:spChg>
        <pc:spChg chg="mod">
          <ac:chgData name="Jesús Alcalá" userId="bb6ba91b001233f7" providerId="LiveId" clId="{D50E7AA0-F4FA-426B-A0DC-0D5858CDE26C}" dt="2023-05-19T19:09:38.514" v="9781" actId="1076"/>
          <ac:spMkLst>
            <pc:docMk/>
            <pc:sldMk cId="842046825" sldId="399"/>
            <ac:spMk id="1159" creationId="{B9D13F66-F67A-8F2B-9421-01ED283719FD}"/>
          </ac:spMkLst>
        </pc:spChg>
        <pc:picChg chg="add del mod">
          <ac:chgData name="Jesús Alcalá" userId="bb6ba91b001233f7" providerId="LiveId" clId="{D50E7AA0-F4FA-426B-A0DC-0D5858CDE26C}" dt="2023-05-19T19:11:03.863" v="9808" actId="478"/>
          <ac:picMkLst>
            <pc:docMk/>
            <pc:sldMk cId="842046825" sldId="399"/>
            <ac:picMk id="2" creationId="{589247E8-956A-BAB3-1119-E23E69A552A8}"/>
          </ac:picMkLst>
        </pc:picChg>
        <pc:picChg chg="add del">
          <ac:chgData name="Jesús Alcalá" userId="bb6ba91b001233f7" providerId="LiveId" clId="{D50E7AA0-F4FA-426B-A0DC-0D5858CDE26C}" dt="2023-05-19T19:11:14.646" v="9812" actId="478"/>
          <ac:picMkLst>
            <pc:docMk/>
            <pc:sldMk cId="842046825" sldId="399"/>
            <ac:picMk id="7" creationId="{C725C69C-08FC-830B-9338-10D5AB6ACE71}"/>
          </ac:picMkLst>
        </pc:picChg>
        <pc:picChg chg="add del">
          <ac:chgData name="Jesús Alcalá" userId="bb6ba91b001233f7" providerId="LiveId" clId="{D50E7AA0-F4FA-426B-A0DC-0D5858CDE26C}" dt="2023-05-19T19:11:20.926" v="9813" actId="478"/>
          <ac:picMkLst>
            <pc:docMk/>
            <pc:sldMk cId="842046825" sldId="399"/>
            <ac:picMk id="11" creationId="{C5B1E6A4-A181-3430-36D2-C29ACC61CA9E}"/>
          </ac:picMkLst>
        </pc:picChg>
        <pc:picChg chg="add mod">
          <ac:chgData name="Jesús Alcalá" userId="bb6ba91b001233f7" providerId="LiveId" clId="{D50E7AA0-F4FA-426B-A0DC-0D5858CDE26C}" dt="2023-05-19T19:10:46.681" v="9799"/>
          <ac:picMkLst>
            <pc:docMk/>
            <pc:sldMk cId="842046825" sldId="399"/>
            <ac:picMk id="26" creationId="{3AEEE501-4F65-E895-AC64-D41C37DF9D73}"/>
          </ac:picMkLst>
        </pc:picChg>
        <pc:picChg chg="add mod ord">
          <ac:chgData name="Jesús Alcalá" userId="bb6ba91b001233f7" providerId="LiveId" clId="{D50E7AA0-F4FA-426B-A0DC-0D5858CDE26C}" dt="2023-05-19T19:11:02.298" v="9807" actId="167"/>
          <ac:picMkLst>
            <pc:docMk/>
            <pc:sldMk cId="842046825" sldId="399"/>
            <ac:picMk id="27" creationId="{5B8F3D42-E35E-7A7A-7DA4-816CF044E018}"/>
          </ac:picMkLst>
        </pc:picChg>
        <pc:picChg chg="add mod ord">
          <ac:chgData name="Jesús Alcalá" userId="bb6ba91b001233f7" providerId="LiveId" clId="{D50E7AA0-F4FA-426B-A0DC-0D5858CDE26C}" dt="2023-05-19T19:11:13.348" v="9811" actId="167"/>
          <ac:picMkLst>
            <pc:docMk/>
            <pc:sldMk cId="842046825" sldId="399"/>
            <ac:picMk id="28" creationId="{738930EC-C3DA-58B6-F6CF-1046317CC9F4}"/>
          </ac:picMkLst>
        </pc:picChg>
        <pc:picChg chg="add mod">
          <ac:chgData name="Jesús Alcalá" userId="bb6ba91b001233f7" providerId="LiveId" clId="{D50E7AA0-F4FA-426B-A0DC-0D5858CDE26C}" dt="2023-05-19T19:11:24.350" v="9815" actId="1076"/>
          <ac:picMkLst>
            <pc:docMk/>
            <pc:sldMk cId="842046825" sldId="399"/>
            <ac:picMk id="29" creationId="{6EFED351-4270-F2C5-51D9-02F4FE04AAE0}"/>
          </ac:picMkLst>
        </pc:picChg>
      </pc:sldChg>
      <pc:sldChg chg="addSp delSp modSp add mod">
        <pc:chgData name="Jesús Alcalá" userId="bb6ba91b001233f7" providerId="LiveId" clId="{D50E7AA0-F4FA-426B-A0DC-0D5858CDE26C}" dt="2023-05-19T21:36:22.234" v="11781" actId="478"/>
        <pc:sldMkLst>
          <pc:docMk/>
          <pc:sldMk cId="146486029" sldId="400"/>
        </pc:sldMkLst>
        <pc:spChg chg="mod">
          <ac:chgData name="Jesús Alcalá" userId="bb6ba91b001233f7" providerId="LiveId" clId="{D50E7AA0-F4FA-426B-A0DC-0D5858CDE26C}" dt="2023-05-19T19:12:39.932" v="9857" actId="20577"/>
          <ac:spMkLst>
            <pc:docMk/>
            <pc:sldMk cId="146486029" sldId="400"/>
            <ac:spMk id="3" creationId="{141AA93A-1D98-D3C4-86D8-1803754A20FE}"/>
          </ac:spMkLst>
        </pc:spChg>
        <pc:spChg chg="add mod ord">
          <ac:chgData name="Jesús Alcalá" userId="bb6ba91b001233f7" providerId="LiveId" clId="{D50E7AA0-F4FA-426B-A0DC-0D5858CDE26C}" dt="2023-05-19T19:13:41.496" v="9873" actId="208"/>
          <ac:spMkLst>
            <pc:docMk/>
            <pc:sldMk cId="146486029" sldId="400"/>
            <ac:spMk id="6" creationId="{CD6C55BE-9457-8DFA-ED38-51E945807A4B}"/>
          </ac:spMkLst>
        </pc:spChg>
        <pc:spChg chg="add mod ord">
          <ac:chgData name="Jesús Alcalá" userId="bb6ba91b001233f7" providerId="LiveId" clId="{D50E7AA0-F4FA-426B-A0DC-0D5858CDE26C}" dt="2023-05-19T21:34:08.693" v="11762" actId="1035"/>
          <ac:spMkLst>
            <pc:docMk/>
            <pc:sldMk cId="146486029" sldId="400"/>
            <ac:spMk id="12" creationId="{96EB425B-90D4-F40F-B7CE-557D55EEBFA3}"/>
          </ac:spMkLst>
        </pc:spChg>
        <pc:spChg chg="add mod ord">
          <ac:chgData name="Jesús Alcalá" userId="bb6ba91b001233f7" providerId="LiveId" clId="{D50E7AA0-F4FA-426B-A0DC-0D5858CDE26C}" dt="2023-05-19T21:34:08.693" v="11762" actId="1035"/>
          <ac:spMkLst>
            <pc:docMk/>
            <pc:sldMk cId="146486029" sldId="400"/>
            <ac:spMk id="13" creationId="{4814E9C9-AE71-AE84-8AC1-BE03094B336A}"/>
          </ac:spMkLst>
        </pc:spChg>
        <pc:spChg chg="add mod ord">
          <ac:chgData name="Jesús Alcalá" userId="bb6ba91b001233f7" providerId="LiveId" clId="{D50E7AA0-F4FA-426B-A0DC-0D5858CDE26C}" dt="2023-05-19T21:34:08.693" v="11762" actId="1035"/>
          <ac:spMkLst>
            <pc:docMk/>
            <pc:sldMk cId="146486029" sldId="400"/>
            <ac:spMk id="14" creationId="{8D1FEC1D-2BCD-6C4F-B004-A44C53F2C6DC}"/>
          </ac:spMkLst>
        </pc:spChg>
        <pc:spChg chg="mod">
          <ac:chgData name="Jesús Alcalá" userId="bb6ba91b001233f7" providerId="LiveId" clId="{D50E7AA0-F4FA-426B-A0DC-0D5858CDE26C}" dt="2023-05-19T21:32:21.024" v="11731" actId="20577"/>
          <ac:spMkLst>
            <pc:docMk/>
            <pc:sldMk cId="146486029" sldId="400"/>
            <ac:spMk id="25" creationId="{4F4AC35A-DD1D-8023-DDD1-C35DB6C88F8A}"/>
          </ac:spMkLst>
        </pc:spChg>
        <pc:spChg chg="del">
          <ac:chgData name="Jesús Alcalá" userId="bb6ba91b001233f7" providerId="LiveId" clId="{D50E7AA0-F4FA-426B-A0DC-0D5858CDE26C}" dt="2023-05-19T21:36:22.234" v="11781" actId="478"/>
          <ac:spMkLst>
            <pc:docMk/>
            <pc:sldMk cId="146486029" sldId="400"/>
            <ac:spMk id="1088" creationId="{E69141E6-7951-A191-1F16-AA32CDA2F979}"/>
          </ac:spMkLst>
        </pc:spChg>
        <pc:spChg chg="del">
          <ac:chgData name="Jesús Alcalá" userId="bb6ba91b001233f7" providerId="LiveId" clId="{D50E7AA0-F4FA-426B-A0DC-0D5858CDE26C}" dt="2023-05-19T21:36:22.234" v="11781" actId="478"/>
          <ac:spMkLst>
            <pc:docMk/>
            <pc:sldMk cId="146486029" sldId="400"/>
            <ac:spMk id="1089" creationId="{F709D186-0DF9-E336-9212-5CC89606852E}"/>
          </ac:spMkLst>
        </pc:spChg>
        <pc:spChg chg="del">
          <ac:chgData name="Jesús Alcalá" userId="bb6ba91b001233f7" providerId="LiveId" clId="{D50E7AA0-F4FA-426B-A0DC-0D5858CDE26C}" dt="2023-05-19T21:36:22.234" v="11781" actId="478"/>
          <ac:spMkLst>
            <pc:docMk/>
            <pc:sldMk cId="146486029" sldId="400"/>
            <ac:spMk id="1090" creationId="{40AD0BE6-2374-65E3-8AF7-EE86FCFB40D8}"/>
          </ac:spMkLst>
        </pc:spChg>
        <pc:spChg chg="del">
          <ac:chgData name="Jesús Alcalá" userId="bb6ba91b001233f7" providerId="LiveId" clId="{D50E7AA0-F4FA-426B-A0DC-0D5858CDE26C}" dt="2023-05-19T19:12:32.460" v="9843" actId="478"/>
          <ac:spMkLst>
            <pc:docMk/>
            <pc:sldMk cId="146486029" sldId="400"/>
            <ac:spMk id="1102" creationId="{F055E20E-196F-4FDD-B67A-08E6BEA4CD1D}"/>
          </ac:spMkLst>
        </pc:spChg>
        <pc:spChg chg="mod">
          <ac:chgData name="Jesús Alcalá" userId="bb6ba91b001233f7" providerId="LiveId" clId="{D50E7AA0-F4FA-426B-A0DC-0D5858CDE26C}" dt="2023-05-19T21:32:23.330" v="11734" actId="20577"/>
          <ac:spMkLst>
            <pc:docMk/>
            <pc:sldMk cId="146486029" sldId="400"/>
            <ac:spMk id="1133" creationId="{E6D9A601-3428-0B63-5E8A-42F7E06EA1D6}"/>
          </ac:spMkLst>
        </pc:spChg>
        <pc:picChg chg="add mod ord">
          <ac:chgData name="Jesús Alcalá" userId="bb6ba91b001233f7" providerId="LiveId" clId="{D50E7AA0-F4FA-426B-A0DC-0D5858CDE26C}" dt="2023-05-19T19:13:11.978" v="9860" actId="167"/>
          <ac:picMkLst>
            <pc:docMk/>
            <pc:sldMk cId="146486029" sldId="400"/>
            <ac:picMk id="2" creationId="{FD192C94-7B1E-F80F-AF4D-A53C3BD657E6}"/>
          </ac:picMkLst>
        </pc:picChg>
        <pc:picChg chg="add mod">
          <ac:chgData name="Jesús Alcalá" userId="bb6ba91b001233f7" providerId="LiveId" clId="{D50E7AA0-F4FA-426B-A0DC-0D5858CDE26C}" dt="2023-05-19T19:13:28.886" v="9867" actId="14100"/>
          <ac:picMkLst>
            <pc:docMk/>
            <pc:sldMk cId="146486029" sldId="400"/>
            <ac:picMk id="5" creationId="{E254462A-1F86-A856-110F-B5E87FB3D289}"/>
          </ac:picMkLst>
        </pc:picChg>
        <pc:picChg chg="add mod">
          <ac:chgData name="Jesús Alcalá" userId="bb6ba91b001233f7" providerId="LiveId" clId="{D50E7AA0-F4FA-426B-A0DC-0D5858CDE26C}" dt="2023-05-19T21:32:55.514" v="11737"/>
          <ac:picMkLst>
            <pc:docMk/>
            <pc:sldMk cId="146486029" sldId="400"/>
            <ac:picMk id="7" creationId="{B7983A13-165A-31D4-A194-39E6FCDC78BC}"/>
          </ac:picMkLst>
        </pc:picChg>
        <pc:picChg chg="add del mod">
          <ac:chgData name="Jesús Alcalá" userId="bb6ba91b001233f7" providerId="LiveId" clId="{D50E7AA0-F4FA-426B-A0DC-0D5858CDE26C}" dt="2023-05-19T21:33:07.622" v="11741" actId="478"/>
          <ac:picMkLst>
            <pc:docMk/>
            <pc:sldMk cId="146486029" sldId="400"/>
            <ac:picMk id="8" creationId="{92F79DD4-8622-A66F-48F6-EC0B8D920C71}"/>
          </ac:picMkLst>
        </pc:picChg>
        <pc:picChg chg="add del mod">
          <ac:chgData name="Jesús Alcalá" userId="bb6ba91b001233f7" providerId="LiveId" clId="{D50E7AA0-F4FA-426B-A0DC-0D5858CDE26C}" dt="2023-05-19T21:33:26.094" v="11748" actId="478"/>
          <ac:picMkLst>
            <pc:docMk/>
            <pc:sldMk cId="146486029" sldId="400"/>
            <ac:picMk id="9" creationId="{E6049005-7293-6FE7-1494-028E054C0069}"/>
          </ac:picMkLst>
        </pc:picChg>
        <pc:picChg chg="add del mod">
          <ac:chgData name="Jesús Alcalá" userId="bb6ba91b001233f7" providerId="LiveId" clId="{D50E7AA0-F4FA-426B-A0DC-0D5858CDE26C}" dt="2023-05-19T21:33:25.614" v="11747" actId="478"/>
          <ac:picMkLst>
            <pc:docMk/>
            <pc:sldMk cId="146486029" sldId="400"/>
            <ac:picMk id="10" creationId="{5E985E7C-66BA-C329-4544-DBFF1A984469}"/>
          </ac:picMkLst>
        </pc:picChg>
        <pc:picChg chg="add del mod">
          <ac:chgData name="Jesús Alcalá" userId="bb6ba91b001233f7" providerId="LiveId" clId="{D50E7AA0-F4FA-426B-A0DC-0D5858CDE26C}" dt="2023-05-19T21:33:26.470" v="11749" actId="478"/>
          <ac:picMkLst>
            <pc:docMk/>
            <pc:sldMk cId="146486029" sldId="400"/>
            <ac:picMk id="11" creationId="{F83290F5-7424-09B8-8B91-1FC7FBD8AF78}"/>
          </ac:picMkLst>
        </pc:picChg>
        <pc:picChg chg="add mod ord">
          <ac:chgData name="Jesús Alcalá" userId="bb6ba91b001233f7" providerId="LiveId" clId="{D50E7AA0-F4FA-426B-A0DC-0D5858CDE26C}" dt="2023-05-19T21:34:08.693" v="11762" actId="1035"/>
          <ac:picMkLst>
            <pc:docMk/>
            <pc:sldMk cId="146486029" sldId="400"/>
            <ac:picMk id="15" creationId="{0771AADC-5786-153B-56FB-1980C670DFD6}"/>
          </ac:picMkLst>
        </pc:picChg>
        <pc:picChg chg="del">
          <ac:chgData name="Jesús Alcalá" userId="bb6ba91b001233f7" providerId="LiveId" clId="{D50E7AA0-F4FA-426B-A0DC-0D5858CDE26C}" dt="2023-05-19T19:13:13.451" v="9861" actId="478"/>
          <ac:picMkLst>
            <pc:docMk/>
            <pc:sldMk cId="146486029" sldId="400"/>
            <ac:picMk id="16" creationId="{CA1AB91C-E042-B0B0-384D-CF147A0AD050}"/>
          </ac:picMkLst>
        </pc:picChg>
        <pc:picChg chg="add mod ord">
          <ac:chgData name="Jesús Alcalá" userId="bb6ba91b001233f7" providerId="LiveId" clId="{D50E7AA0-F4FA-426B-A0DC-0D5858CDE26C}" dt="2023-05-19T21:34:08.693" v="11762" actId="1035"/>
          <ac:picMkLst>
            <pc:docMk/>
            <pc:sldMk cId="146486029" sldId="400"/>
            <ac:picMk id="16" creationId="{E92E4730-385A-CBA1-649A-9CEE98DF5C8A}"/>
          </ac:picMkLst>
        </pc:picChg>
        <pc:picChg chg="add mod ord">
          <ac:chgData name="Jesús Alcalá" userId="bb6ba91b001233f7" providerId="LiveId" clId="{D50E7AA0-F4FA-426B-A0DC-0D5858CDE26C}" dt="2023-05-19T21:34:08.693" v="11762" actId="1035"/>
          <ac:picMkLst>
            <pc:docMk/>
            <pc:sldMk cId="146486029" sldId="400"/>
            <ac:picMk id="17" creationId="{66574811-2A2C-10C9-49CE-AA367544D14A}"/>
          </ac:picMkLst>
        </pc:picChg>
        <pc:picChg chg="del">
          <ac:chgData name="Jesús Alcalá" userId="bb6ba91b001233f7" providerId="LiveId" clId="{D50E7AA0-F4FA-426B-A0DC-0D5858CDE26C}" dt="2023-05-19T19:13:14.515" v="9862" actId="478"/>
          <ac:picMkLst>
            <pc:docMk/>
            <pc:sldMk cId="146486029" sldId="400"/>
            <ac:picMk id="17" creationId="{F4818076-8C02-515A-DACB-EDF320ED41C3}"/>
          </ac:picMkLst>
        </pc:picChg>
        <pc:picChg chg="del">
          <ac:chgData name="Jesús Alcalá" userId="bb6ba91b001233f7" providerId="LiveId" clId="{D50E7AA0-F4FA-426B-A0DC-0D5858CDE26C}" dt="2023-05-19T21:33:44.494" v="11756" actId="478"/>
          <ac:picMkLst>
            <pc:docMk/>
            <pc:sldMk cId="146486029" sldId="400"/>
            <ac:picMk id="20" creationId="{1840E582-C063-6C9A-9A7B-FDBEC26429B5}"/>
          </ac:picMkLst>
        </pc:picChg>
        <pc:picChg chg="del">
          <ac:chgData name="Jesús Alcalá" userId="bb6ba91b001233f7" providerId="LiveId" clId="{D50E7AA0-F4FA-426B-A0DC-0D5858CDE26C}" dt="2023-05-19T21:33:45.317" v="11757" actId="478"/>
          <ac:picMkLst>
            <pc:docMk/>
            <pc:sldMk cId="146486029" sldId="400"/>
            <ac:picMk id="21" creationId="{BAF1A9C8-10DA-514A-1F97-B051DAF00390}"/>
          </ac:picMkLst>
        </pc:picChg>
        <pc:picChg chg="add del">
          <ac:chgData name="Jesús Alcalá" userId="bb6ba91b001233f7" providerId="LiveId" clId="{D50E7AA0-F4FA-426B-A0DC-0D5858CDE26C}" dt="2023-05-19T21:33:43.982" v="11755" actId="478"/>
          <ac:picMkLst>
            <pc:docMk/>
            <pc:sldMk cId="146486029" sldId="400"/>
            <ac:picMk id="22" creationId="{10DEE320-6776-F399-F671-D208116D6222}"/>
          </ac:picMkLst>
        </pc:picChg>
      </pc:sldChg>
      <pc:sldChg chg="modSp add mod">
        <pc:chgData name="Jesús Alcalá" userId="bb6ba91b001233f7" providerId="LiveId" clId="{D50E7AA0-F4FA-426B-A0DC-0D5858CDE26C}" dt="2023-05-19T19:14:13.842" v="9898" actId="20577"/>
        <pc:sldMkLst>
          <pc:docMk/>
          <pc:sldMk cId="1799621953" sldId="401"/>
        </pc:sldMkLst>
        <pc:spChg chg="mod">
          <ac:chgData name="Jesús Alcalá" userId="bb6ba91b001233f7" providerId="LiveId" clId="{D50E7AA0-F4FA-426B-A0DC-0D5858CDE26C}" dt="2023-05-19T19:14:13.842" v="9898" actId="20577"/>
          <ac:spMkLst>
            <pc:docMk/>
            <pc:sldMk cId="1799621953" sldId="401"/>
            <ac:spMk id="2" creationId="{DABDC018-47F8-419F-0C16-AB75FF66FDA5}"/>
          </ac:spMkLst>
        </pc:spChg>
      </pc:sldChg>
      <pc:sldChg chg="addSp delSp modSp add mod">
        <pc:chgData name="Jesús Alcalá" userId="bb6ba91b001233f7" providerId="LiveId" clId="{D50E7AA0-F4FA-426B-A0DC-0D5858CDE26C}" dt="2023-05-19T21:36:06.298" v="11776" actId="478"/>
        <pc:sldMkLst>
          <pc:docMk/>
          <pc:sldMk cId="2973606893" sldId="402"/>
        </pc:sldMkLst>
        <pc:spChg chg="mod">
          <ac:chgData name="Jesús Alcalá" userId="bb6ba91b001233f7" providerId="LiveId" clId="{D50E7AA0-F4FA-426B-A0DC-0D5858CDE26C}" dt="2023-05-19T19:17:34.197" v="10182" actId="20577"/>
          <ac:spMkLst>
            <pc:docMk/>
            <pc:sldMk cId="2973606893" sldId="402"/>
            <ac:spMk id="3" creationId="{141AA93A-1D98-D3C4-86D8-1803754A20FE}"/>
          </ac:spMkLst>
        </pc:spChg>
        <pc:spChg chg="del">
          <ac:chgData name="Jesús Alcalá" userId="bb6ba91b001233f7" providerId="LiveId" clId="{D50E7AA0-F4FA-426B-A0DC-0D5858CDE26C}" dt="2023-05-19T19:17:51.469" v="10185" actId="478"/>
          <ac:spMkLst>
            <pc:docMk/>
            <pc:sldMk cId="2973606893" sldId="402"/>
            <ac:spMk id="6" creationId="{CD6C55BE-9457-8DFA-ED38-51E945807A4B}"/>
          </ac:spMkLst>
        </pc:spChg>
        <pc:spChg chg="add mod">
          <ac:chgData name="Jesús Alcalá" userId="bb6ba91b001233f7" providerId="LiveId" clId="{D50E7AA0-F4FA-426B-A0DC-0D5858CDE26C}" dt="2023-05-19T19:18:08.797" v="10190" actId="108"/>
          <ac:spMkLst>
            <pc:docMk/>
            <pc:sldMk cId="2973606893" sldId="402"/>
            <ac:spMk id="7" creationId="{9FE91BBE-3ECD-F585-8D42-1FF3BF890AD3}"/>
          </ac:spMkLst>
        </pc:spChg>
        <pc:spChg chg="add mod">
          <ac:chgData name="Jesús Alcalá" userId="bb6ba91b001233f7" providerId="LiveId" clId="{D50E7AA0-F4FA-426B-A0DC-0D5858CDE26C}" dt="2023-05-19T19:18:09.800" v="10192" actId="108"/>
          <ac:spMkLst>
            <pc:docMk/>
            <pc:sldMk cId="2973606893" sldId="402"/>
            <ac:spMk id="8" creationId="{5271694E-871C-D184-9A4F-2766A0DFB9B7}"/>
          </ac:spMkLst>
        </pc:spChg>
        <pc:spChg chg="add mod">
          <ac:chgData name="Jesús Alcalá" userId="bb6ba91b001233f7" providerId="LiveId" clId="{D50E7AA0-F4FA-426B-A0DC-0D5858CDE26C}" dt="2023-05-19T19:18:10.910" v="10194" actId="108"/>
          <ac:spMkLst>
            <pc:docMk/>
            <pc:sldMk cId="2973606893" sldId="402"/>
            <ac:spMk id="9" creationId="{B26C8807-F9C3-1294-36C1-5F7E58F85E0D}"/>
          </ac:spMkLst>
        </pc:spChg>
        <pc:spChg chg="add mod">
          <ac:chgData name="Jesús Alcalá" userId="bb6ba91b001233f7" providerId="LiveId" clId="{D50E7AA0-F4FA-426B-A0DC-0D5858CDE26C}" dt="2023-05-19T19:18:11.349" v="10195" actId="108"/>
          <ac:spMkLst>
            <pc:docMk/>
            <pc:sldMk cId="2973606893" sldId="402"/>
            <ac:spMk id="10" creationId="{5A720B67-2719-EC42-C31A-9F7AB68906F5}"/>
          </ac:spMkLst>
        </pc:spChg>
        <pc:spChg chg="add mod">
          <ac:chgData name="Jesús Alcalá" userId="bb6ba91b001233f7" providerId="LiveId" clId="{D50E7AA0-F4FA-426B-A0DC-0D5858CDE26C}" dt="2023-05-19T19:18:11.771" v="10196" actId="108"/>
          <ac:spMkLst>
            <pc:docMk/>
            <pc:sldMk cId="2973606893" sldId="402"/>
            <ac:spMk id="11" creationId="{8A85C35E-D494-A3E3-77AE-520AADFD4CEE}"/>
          </ac:spMkLst>
        </pc:spChg>
        <pc:spChg chg="add mod">
          <ac:chgData name="Jesús Alcalá" userId="bb6ba91b001233f7" providerId="LiveId" clId="{D50E7AA0-F4FA-426B-A0DC-0D5858CDE26C}" dt="2023-05-19T19:18:12.191" v="10197" actId="108"/>
          <ac:spMkLst>
            <pc:docMk/>
            <pc:sldMk cId="2973606893" sldId="402"/>
            <ac:spMk id="12" creationId="{C8ACA4C9-DF39-026A-D1C5-E2BD6D0463E8}"/>
          </ac:spMkLst>
        </pc:spChg>
        <pc:spChg chg="add mod">
          <ac:chgData name="Jesús Alcalá" userId="bb6ba91b001233f7" providerId="LiveId" clId="{D50E7AA0-F4FA-426B-A0DC-0D5858CDE26C}" dt="2023-05-19T19:18:12.693" v="10198" actId="108"/>
          <ac:spMkLst>
            <pc:docMk/>
            <pc:sldMk cId="2973606893" sldId="402"/>
            <ac:spMk id="13" creationId="{3A20AE19-870D-3D23-0670-A20E5950C989}"/>
          </ac:spMkLst>
        </pc:spChg>
        <pc:spChg chg="add del mod">
          <ac:chgData name="Jesús Alcalá" userId="bb6ba91b001233f7" providerId="LiveId" clId="{D50E7AA0-F4FA-426B-A0DC-0D5858CDE26C}" dt="2023-05-19T19:16:20.990" v="10062" actId="478"/>
          <ac:spMkLst>
            <pc:docMk/>
            <pc:sldMk cId="2973606893" sldId="402"/>
            <ac:spMk id="14" creationId="{FE1BF763-0960-49DC-A00F-53E429D9F932}"/>
          </ac:spMkLst>
        </pc:spChg>
        <pc:spChg chg="add mod">
          <ac:chgData name="Jesús Alcalá" userId="bb6ba91b001233f7" providerId="LiveId" clId="{D50E7AA0-F4FA-426B-A0DC-0D5858CDE26C}" dt="2023-05-19T19:18:09.121" v="10191" actId="108"/>
          <ac:spMkLst>
            <pc:docMk/>
            <pc:sldMk cId="2973606893" sldId="402"/>
            <ac:spMk id="15" creationId="{701211F0-D898-855F-736F-FA6F8713E457}"/>
          </ac:spMkLst>
        </pc:spChg>
        <pc:spChg chg="add mod">
          <ac:chgData name="Jesús Alcalá" userId="bb6ba91b001233f7" providerId="LiveId" clId="{D50E7AA0-F4FA-426B-A0DC-0D5858CDE26C}" dt="2023-05-19T19:18:10.622" v="10193" actId="108"/>
          <ac:spMkLst>
            <pc:docMk/>
            <pc:sldMk cId="2973606893" sldId="402"/>
            <ac:spMk id="16" creationId="{9A450EF3-CA8B-7810-798C-A6935EBCE08F}"/>
          </ac:spMkLst>
        </pc:spChg>
        <pc:spChg chg="add mod">
          <ac:chgData name="Jesús Alcalá" userId="bb6ba91b001233f7" providerId="LiveId" clId="{D50E7AA0-F4FA-426B-A0DC-0D5858CDE26C}" dt="2023-05-19T19:18:13.136" v="10199" actId="108"/>
          <ac:spMkLst>
            <pc:docMk/>
            <pc:sldMk cId="2973606893" sldId="402"/>
            <ac:spMk id="17" creationId="{CA742C66-8648-A79F-3CBC-7178482EDFE9}"/>
          </ac:spMkLst>
        </pc:spChg>
        <pc:spChg chg="add mod">
          <ac:chgData name="Jesús Alcalá" userId="bb6ba91b001233f7" providerId="LiveId" clId="{D50E7AA0-F4FA-426B-A0DC-0D5858CDE26C}" dt="2023-05-19T19:20:13.180" v="10293" actId="14100"/>
          <ac:spMkLst>
            <pc:docMk/>
            <pc:sldMk cId="2973606893" sldId="402"/>
            <ac:spMk id="18" creationId="{C4C4ECF9-6B7C-6CF3-0BC8-8C68439BB491}"/>
          </ac:spMkLst>
        </pc:spChg>
        <pc:spChg chg="add mod">
          <ac:chgData name="Jesús Alcalá" userId="bb6ba91b001233f7" providerId="LiveId" clId="{D50E7AA0-F4FA-426B-A0DC-0D5858CDE26C}" dt="2023-05-19T19:20:26.646" v="10298" actId="1076"/>
          <ac:spMkLst>
            <pc:docMk/>
            <pc:sldMk cId="2973606893" sldId="402"/>
            <ac:spMk id="19" creationId="{2DD8DE71-F48A-353C-79CB-0D2E0523A3A2}"/>
          </ac:spMkLst>
        </pc:spChg>
        <pc:spChg chg="add mod">
          <ac:chgData name="Jesús Alcalá" userId="bb6ba91b001233f7" providerId="LiveId" clId="{D50E7AA0-F4FA-426B-A0DC-0D5858CDE26C}" dt="2023-05-19T19:19:35.618" v="10257" actId="20577"/>
          <ac:spMkLst>
            <pc:docMk/>
            <pc:sldMk cId="2973606893" sldId="402"/>
            <ac:spMk id="24" creationId="{09A78E63-AD72-3866-DA64-9489249AE479}"/>
          </ac:spMkLst>
        </pc:spChg>
        <pc:spChg chg="mod">
          <ac:chgData name="Jesús Alcalá" userId="bb6ba91b001233f7" providerId="LiveId" clId="{D50E7AA0-F4FA-426B-A0DC-0D5858CDE26C}" dt="2023-05-19T19:18:08.461" v="10189" actId="108"/>
          <ac:spMkLst>
            <pc:docMk/>
            <pc:sldMk cId="2973606893" sldId="402"/>
            <ac:spMk id="25" creationId="{4F4AC35A-DD1D-8023-DDD1-C35DB6C88F8A}"/>
          </ac:spMkLst>
        </pc:spChg>
        <pc:spChg chg="add mod">
          <ac:chgData name="Jesús Alcalá" userId="bb6ba91b001233f7" providerId="LiveId" clId="{D50E7AA0-F4FA-426B-A0DC-0D5858CDE26C}" dt="2023-05-19T19:20:47.360" v="10310" actId="20577"/>
          <ac:spMkLst>
            <pc:docMk/>
            <pc:sldMk cId="2973606893" sldId="402"/>
            <ac:spMk id="26" creationId="{3415F327-F4AC-626A-84B8-DB072D4B1F0E}"/>
          </ac:spMkLst>
        </pc:spChg>
        <pc:spChg chg="add mod">
          <ac:chgData name="Jesús Alcalá" userId="bb6ba91b001233f7" providerId="LiveId" clId="{D50E7AA0-F4FA-426B-A0DC-0D5858CDE26C}" dt="2023-05-19T19:20:55.005" v="10312" actId="1076"/>
          <ac:spMkLst>
            <pc:docMk/>
            <pc:sldMk cId="2973606893" sldId="402"/>
            <ac:spMk id="27" creationId="{5C7A1ACA-327D-C185-6741-891FF100B125}"/>
          </ac:spMkLst>
        </pc:spChg>
        <pc:spChg chg="add mod">
          <ac:chgData name="Jesús Alcalá" userId="bb6ba91b001233f7" providerId="LiveId" clId="{D50E7AA0-F4FA-426B-A0DC-0D5858CDE26C}" dt="2023-05-19T19:21:25.239" v="10353" actId="20577"/>
          <ac:spMkLst>
            <pc:docMk/>
            <pc:sldMk cId="2973606893" sldId="402"/>
            <ac:spMk id="28" creationId="{603E6BB0-C703-3839-C2CE-3C10E060E11C}"/>
          </ac:spMkLst>
        </pc:spChg>
        <pc:spChg chg="add mod">
          <ac:chgData name="Jesús Alcalá" userId="bb6ba91b001233f7" providerId="LiveId" clId="{D50E7AA0-F4FA-426B-A0DC-0D5858CDE26C}" dt="2023-05-19T19:27:54.246" v="10500" actId="1035"/>
          <ac:spMkLst>
            <pc:docMk/>
            <pc:sldMk cId="2973606893" sldId="402"/>
            <ac:spMk id="31" creationId="{831C7ABA-DDD1-ECAF-1D1A-F654E864288C}"/>
          </ac:spMkLst>
        </pc:spChg>
        <pc:spChg chg="add mod">
          <ac:chgData name="Jesús Alcalá" userId="bb6ba91b001233f7" providerId="LiveId" clId="{D50E7AA0-F4FA-426B-A0DC-0D5858CDE26C}" dt="2023-05-19T19:27:54.246" v="10500" actId="1035"/>
          <ac:spMkLst>
            <pc:docMk/>
            <pc:sldMk cId="2973606893" sldId="402"/>
            <ac:spMk id="32" creationId="{FAC6FCE0-8093-915A-57A0-8C301DA74715}"/>
          </ac:spMkLst>
        </pc:spChg>
        <pc:spChg chg="add mod">
          <ac:chgData name="Jesús Alcalá" userId="bb6ba91b001233f7" providerId="LiveId" clId="{D50E7AA0-F4FA-426B-A0DC-0D5858CDE26C}" dt="2023-05-19T19:28:04.269" v="10512" actId="20577"/>
          <ac:spMkLst>
            <pc:docMk/>
            <pc:sldMk cId="2973606893" sldId="402"/>
            <ac:spMk id="33" creationId="{D2EC9D0B-DA41-63F6-2EDD-F6C8894D1CDD}"/>
          </ac:spMkLst>
        </pc:spChg>
        <pc:spChg chg="del">
          <ac:chgData name="Jesús Alcalá" userId="bb6ba91b001233f7" providerId="LiveId" clId="{D50E7AA0-F4FA-426B-A0DC-0D5858CDE26C}" dt="2023-05-19T21:36:06.298" v="11776" actId="478"/>
          <ac:spMkLst>
            <pc:docMk/>
            <pc:sldMk cId="2973606893" sldId="402"/>
            <ac:spMk id="1088" creationId="{E69141E6-7951-A191-1F16-AA32CDA2F979}"/>
          </ac:spMkLst>
        </pc:spChg>
        <pc:spChg chg="del">
          <ac:chgData name="Jesús Alcalá" userId="bb6ba91b001233f7" providerId="LiveId" clId="{D50E7AA0-F4FA-426B-A0DC-0D5858CDE26C}" dt="2023-05-19T21:36:06.298" v="11776" actId="478"/>
          <ac:spMkLst>
            <pc:docMk/>
            <pc:sldMk cId="2973606893" sldId="402"/>
            <ac:spMk id="1089" creationId="{F709D186-0DF9-E336-9212-5CC89606852E}"/>
          </ac:spMkLst>
        </pc:spChg>
        <pc:spChg chg="del">
          <ac:chgData name="Jesús Alcalá" userId="bb6ba91b001233f7" providerId="LiveId" clId="{D50E7AA0-F4FA-426B-A0DC-0D5858CDE26C}" dt="2023-05-19T21:36:06.298" v="11776" actId="478"/>
          <ac:spMkLst>
            <pc:docMk/>
            <pc:sldMk cId="2973606893" sldId="402"/>
            <ac:spMk id="1090" creationId="{40AD0BE6-2374-65E3-8AF7-EE86FCFB40D8}"/>
          </ac:spMkLst>
        </pc:spChg>
        <pc:spChg chg="del mod">
          <ac:chgData name="Jesús Alcalá" userId="bb6ba91b001233f7" providerId="LiveId" clId="{D50E7AA0-F4FA-426B-A0DC-0D5858CDE26C}" dt="2023-05-19T19:15:56.375" v="10045" actId="478"/>
          <ac:spMkLst>
            <pc:docMk/>
            <pc:sldMk cId="2973606893" sldId="402"/>
            <ac:spMk id="1133" creationId="{E6D9A601-3428-0B63-5E8A-42F7E06EA1D6}"/>
          </ac:spMkLst>
        </pc:spChg>
        <pc:picChg chg="del">
          <ac:chgData name="Jesús Alcalá" userId="bb6ba91b001233f7" providerId="LiveId" clId="{D50E7AA0-F4FA-426B-A0DC-0D5858CDE26C}" dt="2023-05-19T19:17:50.501" v="10183" actId="478"/>
          <ac:picMkLst>
            <pc:docMk/>
            <pc:sldMk cId="2973606893" sldId="402"/>
            <ac:picMk id="2" creationId="{FD192C94-7B1E-F80F-AF4D-A53C3BD657E6}"/>
          </ac:picMkLst>
        </pc:picChg>
        <pc:picChg chg="del">
          <ac:chgData name="Jesús Alcalá" userId="bb6ba91b001233f7" providerId="LiveId" clId="{D50E7AA0-F4FA-426B-A0DC-0D5858CDE26C}" dt="2023-05-19T19:17:50.933" v="10184" actId="478"/>
          <ac:picMkLst>
            <pc:docMk/>
            <pc:sldMk cId="2973606893" sldId="402"/>
            <ac:picMk id="5" creationId="{E254462A-1F86-A856-110F-B5E87FB3D289}"/>
          </ac:picMkLst>
        </pc:picChg>
        <pc:picChg chg="del">
          <ac:chgData name="Jesús Alcalá" userId="bb6ba91b001233f7" providerId="LiveId" clId="{D50E7AA0-F4FA-426B-A0DC-0D5858CDE26C}" dt="2023-05-19T19:17:52.204" v="10187" actId="478"/>
          <ac:picMkLst>
            <pc:docMk/>
            <pc:sldMk cId="2973606893" sldId="402"/>
            <ac:picMk id="20" creationId="{1840E582-C063-6C9A-9A7B-FDBEC26429B5}"/>
          </ac:picMkLst>
        </pc:picChg>
        <pc:picChg chg="del">
          <ac:chgData name="Jesús Alcalá" userId="bb6ba91b001233f7" providerId="LiveId" clId="{D50E7AA0-F4FA-426B-A0DC-0D5858CDE26C}" dt="2023-05-19T19:17:52.580" v="10188" actId="478"/>
          <ac:picMkLst>
            <pc:docMk/>
            <pc:sldMk cId="2973606893" sldId="402"/>
            <ac:picMk id="21" creationId="{BAF1A9C8-10DA-514A-1F97-B051DAF00390}"/>
          </ac:picMkLst>
        </pc:picChg>
        <pc:picChg chg="del">
          <ac:chgData name="Jesús Alcalá" userId="bb6ba91b001233f7" providerId="LiveId" clId="{D50E7AA0-F4FA-426B-A0DC-0D5858CDE26C}" dt="2023-05-19T19:17:51.916" v="10186" actId="478"/>
          <ac:picMkLst>
            <pc:docMk/>
            <pc:sldMk cId="2973606893" sldId="402"/>
            <ac:picMk id="22" creationId="{10DEE320-6776-F399-F671-D208116D6222}"/>
          </ac:picMkLst>
        </pc:picChg>
        <pc:picChg chg="add mod">
          <ac:chgData name="Jesús Alcalá" userId="bb6ba91b001233f7" providerId="LiveId" clId="{D50E7AA0-F4FA-426B-A0DC-0D5858CDE26C}" dt="2023-05-19T19:27:54.246" v="10500" actId="1035"/>
          <ac:picMkLst>
            <pc:docMk/>
            <pc:sldMk cId="2973606893" sldId="402"/>
            <ac:picMk id="29" creationId="{885C92C6-DA10-6ED4-3DFE-BDBC17B12DD0}"/>
          </ac:picMkLst>
        </pc:picChg>
        <pc:picChg chg="add mod">
          <ac:chgData name="Jesús Alcalá" userId="bb6ba91b001233f7" providerId="LiveId" clId="{D50E7AA0-F4FA-426B-A0DC-0D5858CDE26C}" dt="2023-05-19T19:27:54.246" v="10500" actId="1035"/>
          <ac:picMkLst>
            <pc:docMk/>
            <pc:sldMk cId="2973606893" sldId="402"/>
            <ac:picMk id="30" creationId="{D9156B2D-9FCF-FB2B-792F-FD99309ACA82}"/>
          </ac:picMkLst>
        </pc:picChg>
      </pc:sldChg>
      <pc:sldChg chg="add del mod modShow">
        <pc:chgData name="Jesús Alcalá" userId="bb6ba91b001233f7" providerId="LiveId" clId="{D50E7AA0-F4FA-426B-A0DC-0D5858CDE26C}" dt="2023-05-19T19:25:47.815" v="10404" actId="47"/>
        <pc:sldMkLst>
          <pc:docMk/>
          <pc:sldMk cId="1534965460" sldId="403"/>
        </pc:sldMkLst>
      </pc:sldChg>
      <pc:sldChg chg="addSp delSp modSp add mod">
        <pc:chgData name="Jesús Alcalá" userId="bb6ba91b001233f7" providerId="LiveId" clId="{D50E7AA0-F4FA-426B-A0DC-0D5858CDE26C}" dt="2023-05-19T21:36:02.762" v="11775" actId="478"/>
        <pc:sldMkLst>
          <pc:docMk/>
          <pc:sldMk cId="4016496205" sldId="404"/>
        </pc:sldMkLst>
        <pc:spChg chg="add mod">
          <ac:chgData name="Jesús Alcalá" userId="bb6ba91b001233f7" providerId="LiveId" clId="{D50E7AA0-F4FA-426B-A0DC-0D5858CDE26C}" dt="2023-05-19T19:27:24.852" v="10463" actId="1076"/>
          <ac:spMkLst>
            <pc:docMk/>
            <pc:sldMk cId="4016496205" sldId="404"/>
            <ac:spMk id="2" creationId="{889C6FF9-62AD-B4B1-A163-45158FE51E39}"/>
          </ac:spMkLst>
        </pc:spChg>
        <pc:spChg chg="mod">
          <ac:chgData name="Jesús Alcalá" userId="bb6ba91b001233f7" providerId="LiveId" clId="{D50E7AA0-F4FA-426B-A0DC-0D5858CDE26C}" dt="2023-05-19T19:27:14.992" v="10460" actId="1076"/>
          <ac:spMkLst>
            <pc:docMk/>
            <pc:sldMk cId="4016496205" sldId="404"/>
            <ac:spMk id="3" creationId="{141AA93A-1D98-D3C4-86D8-1803754A20FE}"/>
          </ac:spMkLst>
        </pc:spChg>
        <pc:spChg chg="add del mod">
          <ac:chgData name="Jesús Alcalá" userId="bb6ba91b001233f7" providerId="LiveId" clId="{D50E7AA0-F4FA-426B-A0DC-0D5858CDE26C}" dt="2023-05-19T19:28:11.165" v="10513" actId="478"/>
          <ac:spMkLst>
            <pc:docMk/>
            <pc:sldMk cId="4016496205" sldId="404"/>
            <ac:spMk id="5" creationId="{3560B98E-DB13-B438-203A-1EB4431BB1D7}"/>
          </ac:spMkLst>
        </pc:spChg>
        <pc:spChg chg="add mod">
          <ac:chgData name="Jesús Alcalá" userId="bb6ba91b001233f7" providerId="LiveId" clId="{D50E7AA0-F4FA-426B-A0DC-0D5858CDE26C}" dt="2023-05-19T19:28:11.346" v="10514"/>
          <ac:spMkLst>
            <pc:docMk/>
            <pc:sldMk cId="4016496205" sldId="404"/>
            <ac:spMk id="6" creationId="{E2EAC852-5721-E274-5012-5A5ED97E06C0}"/>
          </ac:spMkLst>
        </pc:spChg>
        <pc:spChg chg="mod">
          <ac:chgData name="Jesús Alcalá" userId="bb6ba91b001233f7" providerId="LiveId" clId="{D50E7AA0-F4FA-426B-A0DC-0D5858CDE26C}" dt="2023-05-19T19:26:55.530" v="10456" actId="14100"/>
          <ac:spMkLst>
            <pc:docMk/>
            <pc:sldMk cId="4016496205" sldId="404"/>
            <ac:spMk id="19" creationId="{2DD8DE71-F48A-353C-79CB-0D2E0523A3A2}"/>
          </ac:spMkLst>
        </pc:spChg>
        <pc:spChg chg="add mod">
          <ac:chgData name="Jesús Alcalá" userId="bb6ba91b001233f7" providerId="LiveId" clId="{D50E7AA0-F4FA-426B-A0DC-0D5858CDE26C}" dt="2023-05-19T19:29:17.985" v="10548" actId="14100"/>
          <ac:spMkLst>
            <pc:docMk/>
            <pc:sldMk cId="4016496205" sldId="404"/>
            <ac:spMk id="20" creationId="{A878357B-452C-D696-16FC-FC0D919D1F41}"/>
          </ac:spMkLst>
        </pc:spChg>
        <pc:spChg chg="add mod">
          <ac:chgData name="Jesús Alcalá" userId="bb6ba91b001233f7" providerId="LiveId" clId="{D50E7AA0-F4FA-426B-A0DC-0D5858CDE26C}" dt="2023-05-19T19:29:42.565" v="10559" actId="113"/>
          <ac:spMkLst>
            <pc:docMk/>
            <pc:sldMk cId="4016496205" sldId="404"/>
            <ac:spMk id="21" creationId="{70913D45-B740-FF08-F3B9-5A425E079348}"/>
          </ac:spMkLst>
        </pc:spChg>
        <pc:spChg chg="add mod">
          <ac:chgData name="Jesús Alcalá" userId="bb6ba91b001233f7" providerId="LiveId" clId="{D50E7AA0-F4FA-426B-A0DC-0D5858CDE26C}" dt="2023-05-19T19:29:54.152" v="10564" actId="20577"/>
          <ac:spMkLst>
            <pc:docMk/>
            <pc:sldMk cId="4016496205" sldId="404"/>
            <ac:spMk id="22" creationId="{1A25B4B0-3E93-0338-7B63-E0765681BC5B}"/>
          </ac:spMkLst>
        </pc:spChg>
        <pc:spChg chg="del">
          <ac:chgData name="Jesús Alcalá" userId="bb6ba91b001233f7" providerId="LiveId" clId="{D50E7AA0-F4FA-426B-A0DC-0D5858CDE26C}" dt="2023-05-19T19:27:16.950" v="10461" actId="478"/>
          <ac:spMkLst>
            <pc:docMk/>
            <pc:sldMk cId="4016496205" sldId="404"/>
            <ac:spMk id="31" creationId="{831C7ABA-DDD1-ECAF-1D1A-F654E864288C}"/>
          </ac:spMkLst>
        </pc:spChg>
        <pc:spChg chg="del">
          <ac:chgData name="Jesús Alcalá" userId="bb6ba91b001233f7" providerId="LiveId" clId="{D50E7AA0-F4FA-426B-A0DC-0D5858CDE26C}" dt="2023-05-19T19:27:16.950" v="10461" actId="478"/>
          <ac:spMkLst>
            <pc:docMk/>
            <pc:sldMk cId="4016496205" sldId="404"/>
            <ac:spMk id="32" creationId="{FAC6FCE0-8093-915A-57A0-8C301DA74715}"/>
          </ac:spMkLst>
        </pc:spChg>
        <pc:spChg chg="del">
          <ac:chgData name="Jesús Alcalá" userId="bb6ba91b001233f7" providerId="LiveId" clId="{D50E7AA0-F4FA-426B-A0DC-0D5858CDE26C}" dt="2023-05-19T21:36:02.762" v="11775" actId="478"/>
          <ac:spMkLst>
            <pc:docMk/>
            <pc:sldMk cId="4016496205" sldId="404"/>
            <ac:spMk id="1088" creationId="{E69141E6-7951-A191-1F16-AA32CDA2F979}"/>
          </ac:spMkLst>
        </pc:spChg>
        <pc:spChg chg="del">
          <ac:chgData name="Jesús Alcalá" userId="bb6ba91b001233f7" providerId="LiveId" clId="{D50E7AA0-F4FA-426B-A0DC-0D5858CDE26C}" dt="2023-05-19T21:36:02.762" v="11775" actId="478"/>
          <ac:spMkLst>
            <pc:docMk/>
            <pc:sldMk cId="4016496205" sldId="404"/>
            <ac:spMk id="1089" creationId="{F709D186-0DF9-E336-9212-5CC89606852E}"/>
          </ac:spMkLst>
        </pc:spChg>
        <pc:spChg chg="del">
          <ac:chgData name="Jesús Alcalá" userId="bb6ba91b001233f7" providerId="LiveId" clId="{D50E7AA0-F4FA-426B-A0DC-0D5858CDE26C}" dt="2023-05-19T21:36:02.762" v="11775" actId="478"/>
          <ac:spMkLst>
            <pc:docMk/>
            <pc:sldMk cId="4016496205" sldId="404"/>
            <ac:spMk id="1090" creationId="{40AD0BE6-2374-65E3-8AF7-EE86FCFB40D8}"/>
          </ac:spMkLst>
        </pc:spChg>
        <pc:picChg chg="del">
          <ac:chgData name="Jesús Alcalá" userId="bb6ba91b001233f7" providerId="LiveId" clId="{D50E7AA0-F4FA-426B-A0DC-0D5858CDE26C}" dt="2023-05-19T19:27:12.367" v="10457" actId="478"/>
          <ac:picMkLst>
            <pc:docMk/>
            <pc:sldMk cId="4016496205" sldId="404"/>
            <ac:picMk id="29" creationId="{885C92C6-DA10-6ED4-3DFE-BDBC17B12DD0}"/>
          </ac:picMkLst>
        </pc:picChg>
        <pc:picChg chg="del">
          <ac:chgData name="Jesús Alcalá" userId="bb6ba91b001233f7" providerId="LiveId" clId="{D50E7AA0-F4FA-426B-A0DC-0D5858CDE26C}" dt="2023-05-19T19:27:13.078" v="10458" actId="478"/>
          <ac:picMkLst>
            <pc:docMk/>
            <pc:sldMk cId="4016496205" sldId="404"/>
            <ac:picMk id="30" creationId="{D9156B2D-9FCF-FB2B-792F-FD99309ACA82}"/>
          </ac:picMkLst>
        </pc:picChg>
      </pc:sldChg>
      <pc:sldChg chg="modSp add mod">
        <pc:chgData name="Jesús Alcalá" userId="bb6ba91b001233f7" providerId="LiveId" clId="{D50E7AA0-F4FA-426B-A0DC-0D5858CDE26C}" dt="2023-05-19T19:30:14.114" v="10596" actId="20577"/>
        <pc:sldMkLst>
          <pc:docMk/>
          <pc:sldMk cId="3368886371" sldId="405"/>
        </pc:sldMkLst>
        <pc:spChg chg="mod">
          <ac:chgData name="Jesús Alcalá" userId="bb6ba91b001233f7" providerId="LiveId" clId="{D50E7AA0-F4FA-426B-A0DC-0D5858CDE26C}" dt="2023-05-19T19:30:14.114" v="10596" actId="20577"/>
          <ac:spMkLst>
            <pc:docMk/>
            <pc:sldMk cId="3368886371" sldId="405"/>
            <ac:spMk id="2" creationId="{DABDC018-47F8-419F-0C16-AB75FF66FDA5}"/>
          </ac:spMkLst>
        </pc:spChg>
      </pc:sldChg>
      <pc:sldChg chg="addSp delSp modSp add mod">
        <pc:chgData name="Jesús Alcalá" userId="bb6ba91b001233f7" providerId="LiveId" clId="{D50E7AA0-F4FA-426B-A0DC-0D5858CDE26C}" dt="2023-05-19T21:35:59.434" v="11774" actId="478"/>
        <pc:sldMkLst>
          <pc:docMk/>
          <pc:sldMk cId="3259186997" sldId="406"/>
        </pc:sldMkLst>
        <pc:spChg chg="add del mod">
          <ac:chgData name="Jesús Alcalá" userId="bb6ba91b001233f7" providerId="LiveId" clId="{D50E7AA0-F4FA-426B-A0DC-0D5858CDE26C}" dt="2023-05-19T19:30:39.682" v="10646" actId="20577"/>
          <ac:spMkLst>
            <pc:docMk/>
            <pc:sldMk cId="3259186997" sldId="406"/>
            <ac:spMk id="3" creationId="{141AA93A-1D98-D3C4-86D8-1803754A20FE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5" creationId="{404DC681-1F4F-2C24-FFB9-F06FEB9EB1E6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6" creationId="{853F3242-72D4-0931-976F-3145B837C94D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7" creationId="{9FE91BBE-3ECD-F585-8D42-1FF3BF890AD3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8" creationId="{5271694E-871C-D184-9A4F-2766A0DFB9B7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9" creationId="{B26C8807-F9C3-1294-36C1-5F7E58F85E0D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10" creationId="{5A720B67-2719-EC42-C31A-9F7AB68906F5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11" creationId="{8A85C35E-D494-A3E3-77AE-520AADFD4CEE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12" creationId="{C8ACA4C9-DF39-026A-D1C5-E2BD6D0463E8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13" creationId="{3A20AE19-870D-3D23-0670-A20E5950C989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14" creationId="{9FE4B02A-76B2-CDB9-6540-5F2260635EB6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15" creationId="{701211F0-D898-855F-736F-FA6F8713E457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16" creationId="{9A450EF3-CA8B-7810-798C-A6935EBCE08F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17" creationId="{CA742C66-8648-A79F-3CBC-7178482EDFE9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18" creationId="{C4C4ECF9-6B7C-6CF3-0BC8-8C68439BB491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19" creationId="{2DD8DE71-F48A-353C-79CB-0D2E0523A3A2}"/>
          </ac:spMkLst>
        </pc:spChg>
        <pc:spChg chg="add del mod">
          <ac:chgData name="Jesús Alcalá" userId="bb6ba91b001233f7" providerId="LiveId" clId="{D50E7AA0-F4FA-426B-A0DC-0D5858CDE26C}" dt="2023-05-19T19:33:52.156" v="10737" actId="478"/>
          <ac:spMkLst>
            <pc:docMk/>
            <pc:sldMk cId="3259186997" sldId="406"/>
            <ac:spMk id="20" creationId="{2E37E392-1047-B88F-343B-045450C4BFB2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23" creationId="{33B31B48-F2F5-A495-4E5F-32DC6F7C4E84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24" creationId="{09A78E63-AD72-3866-DA64-9489249AE479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25" creationId="{4F4AC35A-DD1D-8023-DDD1-C35DB6C88F8A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26" creationId="{3415F327-F4AC-626A-84B8-DB072D4B1F0E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27" creationId="{5C7A1ACA-327D-C185-6741-891FF100B125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28" creationId="{603E6BB0-C703-3839-C2CE-3C10E060E11C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31" creationId="{831C7ABA-DDD1-ECAF-1D1A-F654E864288C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32" creationId="{FAC6FCE0-8093-915A-57A0-8C301DA74715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33" creationId="{D2EC9D0B-DA41-63F6-2EDD-F6C8894D1CDD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34" creationId="{12D72DAE-044C-7585-3C53-9AB560B91E0F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35" creationId="{C2261D0D-E72D-411E-A1E8-8181050F55E2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36" creationId="{37C2DF4B-06C3-29E4-1FC0-55F48ABFCEFB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37" creationId="{D123D355-F802-3E7A-78AE-EFDF54FD5E5E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38" creationId="{FB71D05A-915A-44D7-DF9B-81B45D594161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39" creationId="{30C4CCDB-15E0-4322-FD5F-88489587F61F}"/>
          </ac:spMkLst>
        </pc:spChg>
        <pc:spChg chg="add del mod">
          <ac:chgData name="Jesús Alcalá" userId="bb6ba91b001233f7" providerId="LiveId" clId="{D50E7AA0-F4FA-426B-A0DC-0D5858CDE26C}" dt="2023-05-19T19:34:53.155" v="10826" actId="478"/>
          <ac:spMkLst>
            <pc:docMk/>
            <pc:sldMk cId="3259186997" sldId="406"/>
            <ac:spMk id="40" creationId="{87ED5BE4-BCA9-AE58-2243-E7FC549C7182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41" creationId="{2BE7D591-447A-1567-669D-018E89A06C6B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42" creationId="{1E430368-15EA-A50E-484B-BCB3575C6736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43" creationId="{1ACB9F8E-7FC9-58EE-1F47-483233DAA5BC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44" creationId="{DF14F447-4331-0F61-39CF-D894EDBCB00C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45" creationId="{DA359384-E90C-6F6F-3611-2F8234129DB9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46" creationId="{2308C38C-F26A-196C-D7D9-ED7C1136E75A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47" creationId="{857873DA-B03F-9AAB-F870-1DF635E299C5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48" creationId="{B2A23889-D85E-2B0A-20E5-1BE150791037}"/>
          </ac:spMkLst>
        </pc:spChg>
        <pc:spChg chg="add del mod">
          <ac:chgData name="Jesús Alcalá" userId="bb6ba91b001233f7" providerId="LiveId" clId="{D50E7AA0-F4FA-426B-A0DC-0D5858CDE26C}" dt="2023-05-19T19:36:06.913" v="10904" actId="478"/>
          <ac:spMkLst>
            <pc:docMk/>
            <pc:sldMk cId="3259186997" sldId="406"/>
            <ac:spMk id="49" creationId="{CEA775EE-F9BE-A789-A264-1F815E681320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50" creationId="{F0A49167-A87D-4AB7-FCB3-C87067C2F762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51" creationId="{4088157F-4110-7931-42DB-E8F97D283B3A}"/>
          </ac:spMkLst>
        </pc:spChg>
        <pc:spChg chg="add del mod">
          <ac:chgData name="Jesús Alcalá" userId="bb6ba91b001233f7" providerId="LiveId" clId="{D50E7AA0-F4FA-426B-A0DC-0D5858CDE26C}" dt="2023-05-19T19:36:42.936" v="10935" actId="478"/>
          <ac:spMkLst>
            <pc:docMk/>
            <pc:sldMk cId="3259186997" sldId="406"/>
            <ac:spMk id="52" creationId="{26F8929A-8089-F748-5486-FABE5E971287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53" creationId="{9CFFB8AF-A023-F80A-77D8-83CC6683C770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54" creationId="{AD3BC490-79F2-B6BB-DB11-C3DEF63FF4C4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55" creationId="{35DC8282-B964-0A70-DAD9-65007CD3CF0D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56" creationId="{5C207ADF-6442-374A-294B-E783C23E2CB1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57" creationId="{978A1EB3-D734-40F8-A10B-820807BB9332}"/>
          </ac:spMkLst>
        </pc:spChg>
        <pc:spChg chg="add del mod">
          <ac:chgData name="Jesús Alcalá" userId="bb6ba91b001233f7" providerId="LiveId" clId="{D50E7AA0-F4FA-426B-A0DC-0D5858CDE26C}" dt="2023-05-19T19:41:09.642" v="11182" actId="478"/>
          <ac:spMkLst>
            <pc:docMk/>
            <pc:sldMk cId="3259186997" sldId="406"/>
            <ac:spMk id="58" creationId="{8380A6FC-3F15-2FD0-596F-72ECA0779B45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59" creationId="{89FC5459-E49E-9FD7-C308-6442E6986C7E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60" creationId="{11C176A5-458B-B3F3-A5F0-D6E4F617DF97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61" creationId="{C34FBF7F-2A54-C231-6F42-41872CB8077B}"/>
          </ac:spMkLst>
        </pc:spChg>
        <pc:spChg chg="add del mod">
          <ac:chgData name="Jesús Alcalá" userId="bb6ba91b001233f7" providerId="LiveId" clId="{D50E7AA0-F4FA-426B-A0DC-0D5858CDE26C}" dt="2023-05-19T19:39:51.275" v="11065" actId="478"/>
          <ac:spMkLst>
            <pc:docMk/>
            <pc:sldMk cId="3259186997" sldId="406"/>
            <ac:spMk id="62" creationId="{FAD4C7D3-91F0-B2DF-2A62-7FDF4DA7B2D1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63" creationId="{F57D0F4C-CA5C-C0C1-E0BB-383E38D342F2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1024" creationId="{7F6C3BD3-8CD5-F2FD-BBBC-E78A7204F9AD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1025" creationId="{9C60372F-EE3E-0C42-B23E-BE34A5084436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1027" creationId="{14B70EA3-2E57-7D48-527F-A8637ADE9DFC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1028" creationId="{CC84E887-311D-91AD-02C3-137162256ADD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1029" creationId="{BA177B6E-777B-59C7-3255-73980DDF3986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1030" creationId="{D1173EDF-ECBD-FC68-99AE-09517B4044B1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1031" creationId="{49736AF6-36C4-348B-6415-692BFD2C69B5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1032" creationId="{18B2F3D0-BFAA-9EE4-CA86-6BE2C48699F7}"/>
          </ac:spMkLst>
        </pc:spChg>
        <pc:spChg chg="add mod or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1033" creationId="{875354B4-1194-F479-D1E4-42CD0EB2005D}"/>
          </ac:spMkLst>
        </pc:spChg>
        <pc:spChg chg="del">
          <ac:chgData name="Jesús Alcalá" userId="bb6ba91b001233f7" providerId="LiveId" clId="{D50E7AA0-F4FA-426B-A0DC-0D5858CDE26C}" dt="2023-05-19T21:35:59.434" v="11774" actId="478"/>
          <ac:spMkLst>
            <pc:docMk/>
            <pc:sldMk cId="3259186997" sldId="406"/>
            <ac:spMk id="1088" creationId="{E69141E6-7951-A191-1F16-AA32CDA2F979}"/>
          </ac:spMkLst>
        </pc:spChg>
        <pc:spChg chg="del">
          <ac:chgData name="Jesús Alcalá" userId="bb6ba91b001233f7" providerId="LiveId" clId="{D50E7AA0-F4FA-426B-A0DC-0D5858CDE26C}" dt="2023-05-19T21:35:59.434" v="11774" actId="478"/>
          <ac:spMkLst>
            <pc:docMk/>
            <pc:sldMk cId="3259186997" sldId="406"/>
            <ac:spMk id="1089" creationId="{F709D186-0DF9-E336-9212-5CC89606852E}"/>
          </ac:spMkLst>
        </pc:spChg>
        <pc:spChg chg="del">
          <ac:chgData name="Jesús Alcalá" userId="bb6ba91b001233f7" providerId="LiveId" clId="{D50E7AA0-F4FA-426B-A0DC-0D5858CDE26C}" dt="2023-05-19T21:35:59.434" v="11774" actId="478"/>
          <ac:spMkLst>
            <pc:docMk/>
            <pc:sldMk cId="3259186997" sldId="406"/>
            <ac:spMk id="1090" creationId="{40AD0BE6-2374-65E3-8AF7-EE86FCFB40D8}"/>
          </ac:spMkLst>
        </pc:spChg>
        <pc:graphicFrameChg chg="add del mod modGraphic">
          <ac:chgData name="Jesús Alcalá" userId="bb6ba91b001233f7" providerId="LiveId" clId="{D50E7AA0-F4FA-426B-A0DC-0D5858CDE26C}" dt="2023-05-19T19:32:24.543" v="10667" actId="478"/>
          <ac:graphicFrameMkLst>
            <pc:docMk/>
            <pc:sldMk cId="3259186997" sldId="406"/>
            <ac:graphicFrameMk id="2" creationId="{3EF9D302-1F18-5A39-44AF-C4F937B46FB1}"/>
          </ac:graphicFrameMkLst>
        </pc:graphicFrameChg>
        <pc:picChg chg="del">
          <ac:chgData name="Jesús Alcalá" userId="bb6ba91b001233f7" providerId="LiveId" clId="{D50E7AA0-F4FA-426B-A0DC-0D5858CDE26C}" dt="2023-05-19T19:30:20.539" v="10598" actId="478"/>
          <ac:picMkLst>
            <pc:docMk/>
            <pc:sldMk cId="3259186997" sldId="406"/>
            <ac:picMk id="29" creationId="{885C92C6-DA10-6ED4-3DFE-BDBC17B12DD0}"/>
          </ac:picMkLst>
        </pc:picChg>
        <pc:picChg chg="del">
          <ac:chgData name="Jesús Alcalá" userId="bb6ba91b001233f7" providerId="LiveId" clId="{D50E7AA0-F4FA-426B-A0DC-0D5858CDE26C}" dt="2023-05-19T19:30:20.539" v="10598" actId="478"/>
          <ac:picMkLst>
            <pc:docMk/>
            <pc:sldMk cId="3259186997" sldId="406"/>
            <ac:picMk id="30" creationId="{D9156B2D-9FCF-FB2B-792F-FD99309ACA82}"/>
          </ac:picMkLst>
        </pc:picChg>
        <pc:cxnChg chg="add mod">
          <ac:chgData name="Jesús Alcalá" userId="bb6ba91b001233f7" providerId="LiveId" clId="{D50E7AA0-F4FA-426B-A0DC-0D5858CDE26C}" dt="2023-05-19T19:47:37.186" v="11674" actId="1036"/>
          <ac:cxnSpMkLst>
            <pc:docMk/>
            <pc:sldMk cId="3259186997" sldId="406"/>
            <ac:cxnSpMk id="21" creationId="{6C8856C3-E7B9-ECCC-52ED-D635CEC0CBCB}"/>
          </ac:cxnSpMkLst>
        </pc:cxnChg>
      </pc:sldChg>
      <pc:sldChg chg="modSp add mod">
        <pc:chgData name="Jesús Alcalá" userId="bb6ba91b001233f7" providerId="LiveId" clId="{D50E7AA0-F4FA-426B-A0DC-0D5858CDE26C}" dt="2023-05-19T19:48:58.566" v="11689" actId="20577"/>
        <pc:sldMkLst>
          <pc:docMk/>
          <pc:sldMk cId="140363796" sldId="407"/>
        </pc:sldMkLst>
        <pc:spChg chg="mod">
          <ac:chgData name="Jesús Alcalá" userId="bb6ba91b001233f7" providerId="LiveId" clId="{D50E7AA0-F4FA-426B-A0DC-0D5858CDE26C}" dt="2023-05-19T19:48:58.566" v="11689" actId="20577"/>
          <ac:spMkLst>
            <pc:docMk/>
            <pc:sldMk cId="140363796" sldId="407"/>
            <ac:spMk id="2" creationId="{DABDC018-47F8-419F-0C16-AB75FF66FDA5}"/>
          </ac:spMkLst>
        </pc:spChg>
      </pc:sldChg>
    </pc:docChg>
  </pc:docChgLst>
  <pc:docChgLst>
    <pc:chgData name="Jesús Alcalá" userId="bb6ba91b001233f7" providerId="LiveId" clId="{610AB511-DAA3-4F3A-B15E-4E85B14F5A07}"/>
    <pc:docChg chg="custSel modSld">
      <pc:chgData name="Jesús Alcalá" userId="bb6ba91b001233f7" providerId="LiveId" clId="{610AB511-DAA3-4F3A-B15E-4E85B14F5A07}" dt="2024-01-08T06:10:23.356" v="319" actId="20577"/>
      <pc:docMkLst>
        <pc:docMk/>
      </pc:docMkLst>
      <pc:sldChg chg="addSp delSp modSp mod">
        <pc:chgData name="Jesús Alcalá" userId="bb6ba91b001233f7" providerId="LiveId" clId="{610AB511-DAA3-4F3A-B15E-4E85B14F5A07}" dt="2024-01-08T06:10:23.356" v="319" actId="20577"/>
        <pc:sldMkLst>
          <pc:docMk/>
          <pc:sldMk cId="898122677" sldId="359"/>
        </pc:sldMkLst>
        <pc:spChg chg="add mod">
          <ac:chgData name="Jesús Alcalá" userId="bb6ba91b001233f7" providerId="LiveId" clId="{610AB511-DAA3-4F3A-B15E-4E85B14F5A07}" dt="2024-01-08T06:10:23.356" v="319" actId="20577"/>
          <ac:spMkLst>
            <pc:docMk/>
            <pc:sldMk cId="898122677" sldId="359"/>
            <ac:spMk id="30" creationId="{2CD25B6C-3444-0630-7554-692B30130DBB}"/>
          </ac:spMkLst>
        </pc:spChg>
        <pc:spChg chg="del">
          <ac:chgData name="Jesús Alcalá" userId="bb6ba91b001233f7" providerId="LiveId" clId="{610AB511-DAA3-4F3A-B15E-4E85B14F5A07}" dt="2024-01-08T05:49:51.138" v="37" actId="478"/>
          <ac:spMkLst>
            <pc:docMk/>
            <pc:sldMk cId="898122677" sldId="359"/>
            <ac:spMk id="37" creationId="{953F532E-99B7-C77E-8F8D-4332161692A8}"/>
          </ac:spMkLst>
        </pc:spChg>
        <pc:spChg chg="del">
          <ac:chgData name="Jesús Alcalá" userId="bb6ba91b001233f7" providerId="LiveId" clId="{610AB511-DAA3-4F3A-B15E-4E85B14F5A07}" dt="2024-01-08T05:49:47.764" v="34" actId="478"/>
          <ac:spMkLst>
            <pc:docMk/>
            <pc:sldMk cId="898122677" sldId="359"/>
            <ac:spMk id="38" creationId="{4FBB4900-36EE-E9F6-15C4-6ED30663170A}"/>
          </ac:spMkLst>
        </pc:spChg>
        <pc:spChg chg="del">
          <ac:chgData name="Jesús Alcalá" userId="bb6ba91b001233f7" providerId="LiveId" clId="{610AB511-DAA3-4F3A-B15E-4E85B14F5A07}" dt="2024-01-08T05:49:53.586" v="38" actId="478"/>
          <ac:spMkLst>
            <pc:docMk/>
            <pc:sldMk cId="898122677" sldId="359"/>
            <ac:spMk id="41" creationId="{3181B7E0-E11F-07C7-03B1-D3A03D946F35}"/>
          </ac:spMkLst>
        </pc:spChg>
        <pc:spChg chg="mod">
          <ac:chgData name="Jesús Alcalá" userId="bb6ba91b001233f7" providerId="LiveId" clId="{610AB511-DAA3-4F3A-B15E-4E85B14F5A07}" dt="2024-01-08T05:50:13.583" v="56" actId="20577"/>
          <ac:spMkLst>
            <pc:docMk/>
            <pc:sldMk cId="898122677" sldId="359"/>
            <ac:spMk id="42" creationId="{5C782446-AD0E-EDDD-1F0C-BA1868DA3908}"/>
          </ac:spMkLst>
        </pc:spChg>
        <pc:spChg chg="del">
          <ac:chgData name="Jesús Alcalá" userId="bb6ba91b001233f7" providerId="LiveId" clId="{610AB511-DAA3-4F3A-B15E-4E85B14F5A07}" dt="2024-01-08T05:49:50.201" v="36" actId="478"/>
          <ac:spMkLst>
            <pc:docMk/>
            <pc:sldMk cId="898122677" sldId="359"/>
            <ac:spMk id="43" creationId="{86BB18D2-938B-7480-F237-A489E5B4DE2A}"/>
          </ac:spMkLst>
        </pc:spChg>
        <pc:spChg chg="del">
          <ac:chgData name="Jesús Alcalá" userId="bb6ba91b001233f7" providerId="LiveId" clId="{610AB511-DAA3-4F3A-B15E-4E85B14F5A07}" dt="2024-01-08T05:49:48.601" v="35" actId="478"/>
          <ac:spMkLst>
            <pc:docMk/>
            <pc:sldMk cId="898122677" sldId="359"/>
            <ac:spMk id="44" creationId="{7C3925E0-1C03-26C4-7841-0B41C0EFC6EB}"/>
          </ac:spMkLst>
        </pc:spChg>
        <pc:spChg chg="add mod">
          <ac:chgData name="Jesús Alcalá" userId="bb6ba91b001233f7" providerId="LiveId" clId="{610AB511-DAA3-4F3A-B15E-4E85B14F5A07}" dt="2024-01-08T05:54:01.603" v="313" actId="1036"/>
          <ac:spMkLst>
            <pc:docMk/>
            <pc:sldMk cId="898122677" sldId="359"/>
            <ac:spMk id="47" creationId="{11706B3F-F64C-CFEC-874E-D6391656C948}"/>
          </ac:spMkLst>
        </pc:spChg>
        <pc:spChg chg="add mod">
          <ac:chgData name="Jesús Alcalá" userId="bb6ba91b001233f7" providerId="LiveId" clId="{610AB511-DAA3-4F3A-B15E-4E85B14F5A07}" dt="2024-01-08T05:54:00.481" v="310" actId="1035"/>
          <ac:spMkLst>
            <pc:docMk/>
            <pc:sldMk cId="898122677" sldId="359"/>
            <ac:spMk id="51" creationId="{CE487D33-8E22-41FB-13A2-C9FF8F346C80}"/>
          </ac:spMkLst>
        </pc:spChg>
        <pc:cxnChg chg="add mod">
          <ac:chgData name="Jesús Alcalá" userId="bb6ba91b001233f7" providerId="LiveId" clId="{610AB511-DAA3-4F3A-B15E-4E85B14F5A07}" dt="2024-01-08T05:49:44.220" v="33" actId="693"/>
          <ac:cxnSpMkLst>
            <pc:docMk/>
            <pc:sldMk cId="898122677" sldId="359"/>
            <ac:cxnSpMk id="21" creationId="{88D7B10B-8219-48CA-D1F0-60E9FE5E4740}"/>
          </ac:cxnSpMkLst>
        </pc:cxnChg>
      </pc:sldChg>
    </pc:docChg>
  </pc:docChgLst>
  <pc:docChgLst>
    <pc:chgData name="Jesús Alcalá" userId="bb6ba91b001233f7" providerId="LiveId" clId="{45E51B7C-4A2D-4FBE-AA1F-07E2A13AE76D}"/>
    <pc:docChg chg="undo custSel addSld delSld modSld sldOrd">
      <pc:chgData name="Jesús Alcalá" userId="bb6ba91b001233f7" providerId="LiveId" clId="{45E51B7C-4A2D-4FBE-AA1F-07E2A13AE76D}" dt="2023-05-25T13:59:13.913" v="382" actId="20577"/>
      <pc:docMkLst>
        <pc:docMk/>
      </pc:docMkLst>
      <pc:sldChg chg="delSp modSp mod">
        <pc:chgData name="Jesús Alcalá" userId="bb6ba91b001233f7" providerId="LiveId" clId="{45E51B7C-4A2D-4FBE-AA1F-07E2A13AE76D}" dt="2023-05-25T13:59:13.913" v="382" actId="20577"/>
        <pc:sldMkLst>
          <pc:docMk/>
          <pc:sldMk cId="2481038325" sldId="256"/>
        </pc:sldMkLst>
        <pc:spChg chg="mod">
          <ac:chgData name="Jesús Alcalá" userId="bb6ba91b001233f7" providerId="LiveId" clId="{45E51B7C-4A2D-4FBE-AA1F-07E2A13AE76D}" dt="2023-05-25T13:59:13.913" v="382" actId="20577"/>
          <ac:spMkLst>
            <pc:docMk/>
            <pc:sldMk cId="2481038325" sldId="256"/>
            <ac:spMk id="8" creationId="{A574DCD1-C283-771C-0CC7-ECE05826D522}"/>
          </ac:spMkLst>
        </pc:spChg>
        <pc:spChg chg="mod">
          <ac:chgData name="Jesús Alcalá" userId="bb6ba91b001233f7" providerId="LiveId" clId="{45E51B7C-4A2D-4FBE-AA1F-07E2A13AE76D}" dt="2023-05-15T15:27:16.385" v="50" actId="108"/>
          <ac:spMkLst>
            <pc:docMk/>
            <pc:sldMk cId="2481038325" sldId="256"/>
            <ac:spMk id="20" creationId="{8987B00B-00B1-C8F5-82A5-EF198B01A351}"/>
          </ac:spMkLst>
        </pc:spChg>
        <pc:picChg chg="del">
          <ac:chgData name="Jesús Alcalá" userId="bb6ba91b001233f7" providerId="LiveId" clId="{45E51B7C-4A2D-4FBE-AA1F-07E2A13AE76D}" dt="2023-05-15T14:18:35.508" v="0" actId="478"/>
          <ac:picMkLst>
            <pc:docMk/>
            <pc:sldMk cId="2481038325" sldId="256"/>
            <ac:picMk id="3" creationId="{48274F8C-285F-D30F-48BE-BE38C8030E03}"/>
          </ac:picMkLst>
        </pc:picChg>
      </pc:sldChg>
      <pc:sldChg chg="del ord">
        <pc:chgData name="Jesús Alcalá" userId="bb6ba91b001233f7" providerId="LiveId" clId="{45E51B7C-4A2D-4FBE-AA1F-07E2A13AE76D}" dt="2023-05-15T15:30:01.235" v="77" actId="47"/>
        <pc:sldMkLst>
          <pc:docMk/>
          <pc:sldMk cId="1355620292" sldId="258"/>
        </pc:sldMkLst>
      </pc:sldChg>
      <pc:sldChg chg="del ord">
        <pc:chgData name="Jesús Alcalá" userId="bb6ba91b001233f7" providerId="LiveId" clId="{45E51B7C-4A2D-4FBE-AA1F-07E2A13AE76D}" dt="2023-05-15T15:30:01.235" v="77" actId="47"/>
        <pc:sldMkLst>
          <pc:docMk/>
          <pc:sldMk cId="593265138" sldId="259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2474047289" sldId="278"/>
        </pc:sldMkLst>
      </pc:sldChg>
      <pc:sldChg chg="modSp mod">
        <pc:chgData name="Jesús Alcalá" userId="bb6ba91b001233f7" providerId="LiveId" clId="{45E51B7C-4A2D-4FBE-AA1F-07E2A13AE76D}" dt="2023-05-16T18:04:54.793" v="245" actId="14100"/>
        <pc:sldMkLst>
          <pc:docMk/>
          <pc:sldMk cId="1871941128" sldId="321"/>
        </pc:sldMkLst>
        <pc:spChg chg="mod">
          <ac:chgData name="Jesús Alcalá" userId="bb6ba91b001233f7" providerId="LiveId" clId="{45E51B7C-4A2D-4FBE-AA1F-07E2A13AE76D}" dt="2023-05-16T18:04:50.800" v="244" actId="20577"/>
          <ac:spMkLst>
            <pc:docMk/>
            <pc:sldMk cId="1871941128" sldId="321"/>
            <ac:spMk id="33" creationId="{AF3848C9-023F-81BB-0022-002085EA4677}"/>
          </ac:spMkLst>
        </pc:spChg>
        <pc:spChg chg="mod">
          <ac:chgData name="Jesús Alcalá" userId="bb6ba91b001233f7" providerId="LiveId" clId="{45E51B7C-4A2D-4FBE-AA1F-07E2A13AE76D}" dt="2023-05-16T18:04:54.793" v="245" actId="14100"/>
          <ac:spMkLst>
            <pc:docMk/>
            <pc:sldMk cId="1871941128" sldId="321"/>
            <ac:spMk id="34" creationId="{29B3B75D-AEDD-979A-2570-0165EC8F3472}"/>
          </ac:spMkLst>
        </pc:spChg>
      </pc:sldChg>
      <pc:sldChg chg="delSp modSp mod">
        <pc:chgData name="Jesús Alcalá" userId="bb6ba91b001233f7" providerId="LiveId" clId="{45E51B7C-4A2D-4FBE-AA1F-07E2A13AE76D}" dt="2023-05-16T18:05:49.690" v="248" actId="20577"/>
        <pc:sldMkLst>
          <pc:docMk/>
          <pc:sldMk cId="3634808993" sldId="322"/>
        </pc:sldMkLst>
        <pc:spChg chg="del">
          <ac:chgData name="Jesús Alcalá" userId="bb6ba91b001233f7" providerId="LiveId" clId="{45E51B7C-4A2D-4FBE-AA1F-07E2A13AE76D}" dt="2023-05-15T15:23:08.845" v="8" actId="478"/>
          <ac:spMkLst>
            <pc:docMk/>
            <pc:sldMk cId="3634808993" sldId="322"/>
            <ac:spMk id="3" creationId="{04807A76-BBE5-E50A-E68B-5207758522C7}"/>
          </ac:spMkLst>
        </pc:spChg>
        <pc:spChg chg="mod">
          <ac:chgData name="Jesús Alcalá" userId="bb6ba91b001233f7" providerId="LiveId" clId="{45E51B7C-4A2D-4FBE-AA1F-07E2A13AE76D}" dt="2023-05-15T15:23:59.181" v="19" actId="6549"/>
          <ac:spMkLst>
            <pc:docMk/>
            <pc:sldMk cId="3634808993" sldId="322"/>
            <ac:spMk id="8" creationId="{5953DC63-051D-F168-3763-3F31E71C93AA}"/>
          </ac:spMkLst>
        </pc:spChg>
        <pc:spChg chg="del">
          <ac:chgData name="Jesús Alcalá" userId="bb6ba91b001233f7" providerId="LiveId" clId="{45E51B7C-4A2D-4FBE-AA1F-07E2A13AE76D}" dt="2023-05-15T15:23:09.835" v="9" actId="478"/>
          <ac:spMkLst>
            <pc:docMk/>
            <pc:sldMk cId="3634808993" sldId="322"/>
            <ac:spMk id="9" creationId="{455F6B40-68FF-DEAE-2303-B69C9AF72B10}"/>
          </ac:spMkLst>
        </pc:spChg>
        <pc:spChg chg="mod">
          <ac:chgData name="Jesús Alcalá" userId="bb6ba91b001233f7" providerId="LiveId" clId="{45E51B7C-4A2D-4FBE-AA1F-07E2A13AE76D}" dt="2023-05-16T18:05:45.704" v="247" actId="20577"/>
          <ac:spMkLst>
            <pc:docMk/>
            <pc:sldMk cId="3634808993" sldId="322"/>
            <ac:spMk id="10" creationId="{A9B51E28-9FC9-6D60-782F-2793E4C92374}"/>
          </ac:spMkLst>
        </pc:spChg>
        <pc:spChg chg="del">
          <ac:chgData name="Jesús Alcalá" userId="bb6ba91b001233f7" providerId="LiveId" clId="{45E51B7C-4A2D-4FBE-AA1F-07E2A13AE76D}" dt="2023-05-15T15:23:11.293" v="11" actId="478"/>
          <ac:spMkLst>
            <pc:docMk/>
            <pc:sldMk cId="3634808993" sldId="322"/>
            <ac:spMk id="11" creationId="{9E6FDB8A-55D2-0B18-31E5-3D7094EDC63C}"/>
          </ac:spMkLst>
        </pc:spChg>
        <pc:spChg chg="del">
          <ac:chgData name="Jesús Alcalá" userId="bb6ba91b001233f7" providerId="LiveId" clId="{45E51B7C-4A2D-4FBE-AA1F-07E2A13AE76D}" dt="2023-05-15T15:23:10.283" v="10" actId="478"/>
          <ac:spMkLst>
            <pc:docMk/>
            <pc:sldMk cId="3634808993" sldId="322"/>
            <ac:spMk id="12" creationId="{FD56C72D-6B93-F4D7-A0F9-A94E80243A1E}"/>
          </ac:spMkLst>
        </pc:spChg>
        <pc:spChg chg="del">
          <ac:chgData name="Jesús Alcalá" userId="bb6ba91b001233f7" providerId="LiveId" clId="{45E51B7C-4A2D-4FBE-AA1F-07E2A13AE76D}" dt="2023-05-15T15:23:11.851" v="12" actId="478"/>
          <ac:spMkLst>
            <pc:docMk/>
            <pc:sldMk cId="3634808993" sldId="322"/>
            <ac:spMk id="13" creationId="{DEFA4122-4CEE-DA6E-CE18-D43958D4250F}"/>
          </ac:spMkLst>
        </pc:spChg>
        <pc:spChg chg="mod">
          <ac:chgData name="Jesús Alcalá" userId="bb6ba91b001233f7" providerId="LiveId" clId="{45E51B7C-4A2D-4FBE-AA1F-07E2A13AE76D}" dt="2023-05-16T18:05:49.690" v="248" actId="20577"/>
          <ac:spMkLst>
            <pc:docMk/>
            <pc:sldMk cId="3634808993" sldId="322"/>
            <ac:spMk id="18" creationId="{4BA3EDF3-96F1-B414-505C-70C370AFDA3A}"/>
          </ac:spMkLst>
        </pc:spChg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3807864239" sldId="323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1666422233" sldId="324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1676163444" sldId="325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38223522" sldId="326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1564510014" sldId="327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306729475" sldId="328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2957878243" sldId="329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2304678676" sldId="330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650538540" sldId="331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3581383083" sldId="337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247725899" sldId="338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1045908381" sldId="339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2177431845" sldId="340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1052361119" sldId="341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3758553318" sldId="342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2689369934" sldId="343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2875729846" sldId="344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3978118841" sldId="345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1812471391" sldId="346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675807658" sldId="347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393848802" sldId="348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1034333737" sldId="349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1589614616" sldId="350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2424476612" sldId="351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4230601484" sldId="352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3378127906" sldId="353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422579987" sldId="354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4206884651" sldId="355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221725470" sldId="356"/>
        </pc:sldMkLst>
      </pc:sldChg>
      <pc:sldChg chg="modSp add mod">
        <pc:chgData name="Jesús Alcalá" userId="bb6ba91b001233f7" providerId="LiveId" clId="{45E51B7C-4A2D-4FBE-AA1F-07E2A13AE76D}" dt="2023-05-15T15:26:53.718" v="34" actId="20577"/>
        <pc:sldMkLst>
          <pc:docMk/>
          <pc:sldMk cId="3463425516" sldId="357"/>
        </pc:sldMkLst>
        <pc:spChg chg="mod">
          <ac:chgData name="Jesús Alcalá" userId="bb6ba91b001233f7" providerId="LiveId" clId="{45E51B7C-4A2D-4FBE-AA1F-07E2A13AE76D}" dt="2023-05-15T15:26:53.718" v="34" actId="20577"/>
          <ac:spMkLst>
            <pc:docMk/>
            <pc:sldMk cId="3463425516" sldId="357"/>
            <ac:spMk id="2" creationId="{DABDC018-47F8-419F-0C16-AB75FF66FDA5}"/>
          </ac:spMkLst>
        </pc:spChg>
      </pc:sldChg>
      <pc:sldChg chg="modSp add mod">
        <pc:chgData name="Jesús Alcalá" userId="bb6ba91b001233f7" providerId="LiveId" clId="{45E51B7C-4A2D-4FBE-AA1F-07E2A13AE76D}" dt="2023-05-15T15:27:41.193" v="66" actId="20577"/>
        <pc:sldMkLst>
          <pc:docMk/>
          <pc:sldMk cId="2648892624" sldId="358"/>
        </pc:sldMkLst>
        <pc:spChg chg="mod">
          <ac:chgData name="Jesús Alcalá" userId="bb6ba91b001233f7" providerId="LiveId" clId="{45E51B7C-4A2D-4FBE-AA1F-07E2A13AE76D}" dt="2023-05-15T15:27:41.193" v="66" actId="20577"/>
          <ac:spMkLst>
            <pc:docMk/>
            <pc:sldMk cId="2648892624" sldId="358"/>
            <ac:spMk id="2" creationId="{DABDC018-47F8-419F-0C16-AB75FF66FDA5}"/>
          </ac:spMkLst>
        </pc:spChg>
      </pc:sldChg>
      <pc:sldChg chg="addSp delSp modSp add del mod">
        <pc:chgData name="Jesús Alcalá" userId="bb6ba91b001233f7" providerId="LiveId" clId="{45E51B7C-4A2D-4FBE-AA1F-07E2A13AE76D}" dt="2023-05-15T15:30:01.235" v="77" actId="47"/>
        <pc:sldMkLst>
          <pc:docMk/>
          <pc:sldMk cId="2080746797" sldId="359"/>
        </pc:sldMkLst>
        <pc:spChg chg="del">
          <ac:chgData name="Jesús Alcalá" userId="bb6ba91b001233f7" providerId="LiveId" clId="{45E51B7C-4A2D-4FBE-AA1F-07E2A13AE76D}" dt="2023-05-15T15:27:51.767" v="69" actId="478"/>
          <ac:spMkLst>
            <pc:docMk/>
            <pc:sldMk cId="2080746797" sldId="359"/>
            <ac:spMk id="2" creationId="{DABDC018-47F8-419F-0C16-AB75FF66FDA5}"/>
          </ac:spMkLst>
        </pc:spChg>
        <pc:graphicFrameChg chg="add mod modGraphic">
          <ac:chgData name="Jesús Alcalá" userId="bb6ba91b001233f7" providerId="LiveId" clId="{45E51B7C-4A2D-4FBE-AA1F-07E2A13AE76D}" dt="2023-05-15T15:29:32.731" v="76" actId="1076"/>
          <ac:graphicFrameMkLst>
            <pc:docMk/>
            <pc:sldMk cId="2080746797" sldId="359"/>
            <ac:graphicFrameMk id="4" creationId="{F83863C8-C6C6-BC38-2B10-C7BC9DF887EB}"/>
          </ac:graphicFrameMkLst>
        </pc:graphicFrameChg>
        <pc:cxnChg chg="del">
          <ac:chgData name="Jesús Alcalá" userId="bb6ba91b001233f7" providerId="LiveId" clId="{45E51B7C-4A2D-4FBE-AA1F-07E2A13AE76D}" dt="2023-05-15T15:27:50.784" v="68" actId="478"/>
          <ac:cxnSpMkLst>
            <pc:docMk/>
            <pc:sldMk cId="2080746797" sldId="359"/>
            <ac:cxnSpMk id="9" creationId="{41D0A748-BE3F-3CEC-8DAD-541D470B0CA3}"/>
          </ac:cxnSpMkLst>
        </pc:cxnChg>
      </pc:sldChg>
      <pc:sldChg chg="addSp delSp modSp add mod">
        <pc:chgData name="Jesús Alcalá" userId="bb6ba91b001233f7" providerId="LiveId" clId="{45E51B7C-4A2D-4FBE-AA1F-07E2A13AE76D}" dt="2023-05-15T15:36:16.695" v="242" actId="207"/>
        <pc:sldMkLst>
          <pc:docMk/>
          <pc:sldMk cId="3582228526" sldId="359"/>
        </pc:sldMkLst>
        <pc:spChg chg="del">
          <ac:chgData name="Jesús Alcalá" userId="bb6ba91b001233f7" providerId="LiveId" clId="{45E51B7C-4A2D-4FBE-AA1F-07E2A13AE76D}" dt="2023-05-15T15:30:05.068" v="80" actId="478"/>
          <ac:spMkLst>
            <pc:docMk/>
            <pc:sldMk cId="3582228526" sldId="359"/>
            <ac:spMk id="2" creationId="{DABDC018-47F8-419F-0C16-AB75FF66FDA5}"/>
          </ac:spMkLst>
        </pc:spChg>
        <pc:spChg chg="del">
          <ac:chgData name="Jesús Alcalá" userId="bb6ba91b001233f7" providerId="LiveId" clId="{45E51B7C-4A2D-4FBE-AA1F-07E2A13AE76D}" dt="2023-05-15T15:30:04.436" v="79" actId="478"/>
          <ac:spMkLst>
            <pc:docMk/>
            <pc:sldMk cId="3582228526" sldId="359"/>
            <ac:spMk id="5" creationId="{F0E5E3E6-7D53-6EFB-E654-9A145A59A74F}"/>
          </ac:spMkLst>
        </pc:spChg>
        <pc:spChg chg="add mod">
          <ac:chgData name="Jesús Alcalá" userId="bb6ba91b001233f7" providerId="LiveId" clId="{45E51B7C-4A2D-4FBE-AA1F-07E2A13AE76D}" dt="2023-05-15T15:36:16.695" v="242" actId="207"/>
          <ac:spMkLst>
            <pc:docMk/>
            <pc:sldMk cId="3582228526" sldId="359"/>
            <ac:spMk id="7" creationId="{EECCDF63-4126-B9CB-153D-3D342C9C9C08}"/>
          </ac:spMkLst>
        </pc:spChg>
        <pc:graphicFrameChg chg="add mod modGraphic">
          <ac:chgData name="Jesús Alcalá" userId="bb6ba91b001233f7" providerId="LiveId" clId="{45E51B7C-4A2D-4FBE-AA1F-07E2A13AE76D}" dt="2023-05-15T15:35:21.189" v="224" actId="1076"/>
          <ac:graphicFrameMkLst>
            <pc:docMk/>
            <pc:sldMk cId="3582228526" sldId="359"/>
            <ac:graphicFrameMk id="4" creationId="{73808C11-D119-D52D-0E6A-440603C74C44}"/>
          </ac:graphicFrameMkLst>
        </pc:graphicFrameChg>
        <pc:cxnChg chg="add mod">
          <ac:chgData name="Jesús Alcalá" userId="bb6ba91b001233f7" providerId="LiveId" clId="{45E51B7C-4A2D-4FBE-AA1F-07E2A13AE76D}" dt="2023-05-15T15:35:13.175" v="223" actId="1076"/>
          <ac:cxnSpMkLst>
            <pc:docMk/>
            <pc:sldMk cId="3582228526" sldId="359"/>
            <ac:cxnSpMk id="6" creationId="{BCB9F883-2914-1627-E0F2-860B4C7F4B06}"/>
          </ac:cxnSpMkLst>
        </pc:cxnChg>
        <pc:cxnChg chg="del">
          <ac:chgData name="Jesús Alcalá" userId="bb6ba91b001233f7" providerId="LiveId" clId="{45E51B7C-4A2D-4FBE-AA1F-07E2A13AE76D}" dt="2023-05-15T15:30:07.782" v="81" actId="478"/>
          <ac:cxnSpMkLst>
            <pc:docMk/>
            <pc:sldMk cId="3582228526" sldId="359"/>
            <ac:cxnSpMk id="9" creationId="{41D0A748-BE3F-3CEC-8DAD-541D470B0CA3}"/>
          </ac:cxnSpMkLst>
        </pc:cxnChg>
      </pc:sldChg>
      <pc:sldChg chg="add del">
        <pc:chgData name="Jesús Alcalá" userId="bb6ba91b001233f7" providerId="LiveId" clId="{45E51B7C-4A2D-4FBE-AA1F-07E2A13AE76D}" dt="2023-05-15T15:29:00.764" v="73"/>
        <pc:sldMkLst>
          <pc:docMk/>
          <pc:sldMk cId="4080703802" sldId="360"/>
        </pc:sldMkLst>
      </pc:sldChg>
      <pc:sldChg chg="addSp modSp add mod">
        <pc:chgData name="Jesús Alcalá" userId="bb6ba91b001233f7" providerId="LiveId" clId="{45E51B7C-4A2D-4FBE-AA1F-07E2A13AE76D}" dt="2023-05-15T15:30:32.080" v="110" actId="1076"/>
        <pc:sldMkLst>
          <pc:docMk/>
          <pc:sldMk cId="4280772839" sldId="360"/>
        </pc:sldMkLst>
        <pc:spChg chg="add mod">
          <ac:chgData name="Jesús Alcalá" userId="bb6ba91b001233f7" providerId="LiveId" clId="{45E51B7C-4A2D-4FBE-AA1F-07E2A13AE76D}" dt="2023-05-15T15:30:32.080" v="110" actId="1076"/>
          <ac:spMkLst>
            <pc:docMk/>
            <pc:sldMk cId="4280772839" sldId="360"/>
            <ac:spMk id="2" creationId="{C5A63A6C-62DA-C0D4-93DB-3D402DE77073}"/>
          </ac:spMkLst>
        </pc:spChg>
      </pc:sldChg>
      <pc:sldChg chg="addSp modSp add mod">
        <pc:chgData name="Jesús Alcalá" userId="bb6ba91b001233f7" providerId="LiveId" clId="{45E51B7C-4A2D-4FBE-AA1F-07E2A13AE76D}" dt="2023-05-15T15:30:39.158" v="122" actId="20577"/>
        <pc:sldMkLst>
          <pc:docMk/>
          <pc:sldMk cId="1563005354" sldId="361"/>
        </pc:sldMkLst>
        <pc:spChg chg="add mod">
          <ac:chgData name="Jesús Alcalá" userId="bb6ba91b001233f7" providerId="LiveId" clId="{45E51B7C-4A2D-4FBE-AA1F-07E2A13AE76D}" dt="2023-05-15T15:30:39.158" v="122" actId="20577"/>
          <ac:spMkLst>
            <pc:docMk/>
            <pc:sldMk cId="1563005354" sldId="361"/>
            <ac:spMk id="2" creationId="{009EE3AA-9355-FE9E-617B-03D44906C3E9}"/>
          </ac:spMkLst>
        </pc:spChg>
      </pc:sldChg>
      <pc:sldChg chg="addSp modSp add mod">
        <pc:chgData name="Jesús Alcalá" userId="bb6ba91b001233f7" providerId="LiveId" clId="{45E51B7C-4A2D-4FBE-AA1F-07E2A13AE76D}" dt="2023-05-15T15:30:50.429" v="145" actId="1076"/>
        <pc:sldMkLst>
          <pc:docMk/>
          <pc:sldMk cId="2471925379" sldId="362"/>
        </pc:sldMkLst>
        <pc:spChg chg="add mod">
          <ac:chgData name="Jesús Alcalá" userId="bb6ba91b001233f7" providerId="LiveId" clId="{45E51B7C-4A2D-4FBE-AA1F-07E2A13AE76D}" dt="2023-05-15T15:30:50.429" v="145" actId="1076"/>
          <ac:spMkLst>
            <pc:docMk/>
            <pc:sldMk cId="2471925379" sldId="362"/>
            <ac:spMk id="2" creationId="{93803760-9DF7-AD58-84B1-FFC38C787318}"/>
          </ac:spMkLst>
        </pc:spChg>
      </pc:sldChg>
      <pc:sldChg chg="addSp modSp add mod">
        <pc:chgData name="Jesús Alcalá" userId="bb6ba91b001233f7" providerId="LiveId" clId="{45E51B7C-4A2D-4FBE-AA1F-07E2A13AE76D}" dt="2023-05-15T15:30:59.471" v="158" actId="20577"/>
        <pc:sldMkLst>
          <pc:docMk/>
          <pc:sldMk cId="1524923863" sldId="363"/>
        </pc:sldMkLst>
        <pc:spChg chg="add mod">
          <ac:chgData name="Jesús Alcalá" userId="bb6ba91b001233f7" providerId="LiveId" clId="{45E51B7C-4A2D-4FBE-AA1F-07E2A13AE76D}" dt="2023-05-15T15:30:59.471" v="158" actId="20577"/>
          <ac:spMkLst>
            <pc:docMk/>
            <pc:sldMk cId="1524923863" sldId="363"/>
            <ac:spMk id="2" creationId="{CD982D3F-B9C8-D0A4-6E72-1ECE7B330E53}"/>
          </ac:spMkLst>
        </pc:spChg>
      </pc:sldChg>
      <pc:sldChg chg="addSp modSp add mod">
        <pc:chgData name="Jesús Alcalá" userId="bb6ba91b001233f7" providerId="LiveId" clId="{45E51B7C-4A2D-4FBE-AA1F-07E2A13AE76D}" dt="2023-05-15T15:31:07.137" v="167" actId="20577"/>
        <pc:sldMkLst>
          <pc:docMk/>
          <pc:sldMk cId="3818349709" sldId="364"/>
        </pc:sldMkLst>
        <pc:spChg chg="add mod">
          <ac:chgData name="Jesús Alcalá" userId="bb6ba91b001233f7" providerId="LiveId" clId="{45E51B7C-4A2D-4FBE-AA1F-07E2A13AE76D}" dt="2023-05-15T15:31:07.137" v="167" actId="20577"/>
          <ac:spMkLst>
            <pc:docMk/>
            <pc:sldMk cId="3818349709" sldId="364"/>
            <ac:spMk id="2" creationId="{A9B16AF3-D253-D4FB-ACE6-8BD6ADB548B3}"/>
          </ac:spMkLst>
        </pc:spChg>
      </pc:sldChg>
      <pc:sldChg chg="addSp modSp add mod">
        <pc:chgData name="Jesús Alcalá" userId="bb6ba91b001233f7" providerId="LiveId" clId="{45E51B7C-4A2D-4FBE-AA1F-07E2A13AE76D}" dt="2023-05-15T15:31:15.385" v="182" actId="20577"/>
        <pc:sldMkLst>
          <pc:docMk/>
          <pc:sldMk cId="3941610972" sldId="365"/>
        </pc:sldMkLst>
        <pc:spChg chg="add mod">
          <ac:chgData name="Jesús Alcalá" userId="bb6ba91b001233f7" providerId="LiveId" clId="{45E51B7C-4A2D-4FBE-AA1F-07E2A13AE76D}" dt="2023-05-15T15:31:15.385" v="182" actId="20577"/>
          <ac:spMkLst>
            <pc:docMk/>
            <pc:sldMk cId="3941610972" sldId="365"/>
            <ac:spMk id="2" creationId="{A880BA9B-F8E7-FAE8-B009-0ABDA0A73FAF}"/>
          </ac:spMkLst>
        </pc:spChg>
      </pc:sldChg>
      <pc:sldChg chg="addSp delSp modSp add mod">
        <pc:chgData name="Jesús Alcalá" userId="bb6ba91b001233f7" providerId="LiveId" clId="{45E51B7C-4A2D-4FBE-AA1F-07E2A13AE76D}" dt="2023-05-15T15:31:41.396" v="211" actId="20577"/>
        <pc:sldMkLst>
          <pc:docMk/>
          <pc:sldMk cId="1992072604" sldId="366"/>
        </pc:sldMkLst>
        <pc:spChg chg="del">
          <ac:chgData name="Jesús Alcalá" userId="bb6ba91b001233f7" providerId="LiveId" clId="{45E51B7C-4A2D-4FBE-AA1F-07E2A13AE76D}" dt="2023-05-15T15:31:20.011" v="184" actId="478"/>
          <ac:spMkLst>
            <pc:docMk/>
            <pc:sldMk cId="1992072604" sldId="366"/>
            <ac:spMk id="2" creationId="{A880BA9B-F8E7-FAE8-B009-0ABDA0A73FAF}"/>
          </ac:spMkLst>
        </pc:spChg>
        <pc:spChg chg="add mod">
          <ac:chgData name="Jesús Alcalá" userId="bb6ba91b001233f7" providerId="LiveId" clId="{45E51B7C-4A2D-4FBE-AA1F-07E2A13AE76D}" dt="2023-05-15T15:31:41.396" v="211" actId="20577"/>
          <ac:spMkLst>
            <pc:docMk/>
            <pc:sldMk cId="1992072604" sldId="366"/>
            <ac:spMk id="3" creationId="{BF21F9B0-551E-CA54-516E-D907DA51C81A}"/>
          </ac:spMkLst>
        </pc:spChg>
      </pc:sldChg>
      <pc:sldChg chg="add">
        <pc:chgData name="Jesús Alcalá" userId="bb6ba91b001233f7" providerId="LiveId" clId="{45E51B7C-4A2D-4FBE-AA1F-07E2A13AE76D}" dt="2023-05-15T15:31:21.185" v="185"/>
        <pc:sldMkLst>
          <pc:docMk/>
          <pc:sldMk cId="1498560802" sldId="367"/>
        </pc:sldMkLst>
      </pc:sldChg>
      <pc:sldChg chg="add">
        <pc:chgData name="Jesús Alcalá" userId="bb6ba91b001233f7" providerId="LiveId" clId="{45E51B7C-4A2D-4FBE-AA1F-07E2A13AE76D}" dt="2023-05-15T15:31:21.335" v="186"/>
        <pc:sldMkLst>
          <pc:docMk/>
          <pc:sldMk cId="911189419" sldId="368"/>
        </pc:sldMkLst>
      </pc:sldChg>
      <pc:sldChg chg="add">
        <pc:chgData name="Jesús Alcalá" userId="bb6ba91b001233f7" providerId="LiveId" clId="{45E51B7C-4A2D-4FBE-AA1F-07E2A13AE76D}" dt="2023-05-15T15:31:21.491" v="187"/>
        <pc:sldMkLst>
          <pc:docMk/>
          <pc:sldMk cId="2889204568" sldId="369"/>
        </pc:sldMkLst>
      </pc:sldChg>
      <pc:sldChg chg="add">
        <pc:chgData name="Jesús Alcalá" userId="bb6ba91b001233f7" providerId="LiveId" clId="{45E51B7C-4A2D-4FBE-AA1F-07E2A13AE76D}" dt="2023-05-15T15:31:21.677" v="188"/>
        <pc:sldMkLst>
          <pc:docMk/>
          <pc:sldMk cId="4202918849" sldId="370"/>
        </pc:sldMkLst>
      </pc:sldChg>
      <pc:sldChg chg="add">
        <pc:chgData name="Jesús Alcalá" userId="bb6ba91b001233f7" providerId="LiveId" clId="{45E51B7C-4A2D-4FBE-AA1F-07E2A13AE76D}" dt="2023-05-15T15:31:21.806" v="189"/>
        <pc:sldMkLst>
          <pc:docMk/>
          <pc:sldMk cId="3254415402" sldId="371"/>
        </pc:sldMkLst>
      </pc:sldChg>
      <pc:sldChg chg="add">
        <pc:chgData name="Jesús Alcalá" userId="bb6ba91b001233f7" providerId="LiveId" clId="{45E51B7C-4A2D-4FBE-AA1F-07E2A13AE76D}" dt="2023-05-15T15:31:21.980" v="190"/>
        <pc:sldMkLst>
          <pc:docMk/>
          <pc:sldMk cId="3339373811" sldId="372"/>
        </pc:sldMkLst>
      </pc:sldChg>
      <pc:sldChg chg="modSp mod">
        <pc:chgData name="Jesús Alcalá" userId="bb6ba91b001233f7" providerId="LiveId" clId="{45E51B7C-4A2D-4FBE-AA1F-07E2A13AE76D}" dt="2023-05-25T13:20:55.705" v="262" actId="20577"/>
        <pc:sldMkLst>
          <pc:docMk/>
          <pc:sldMk cId="3555398399" sldId="378"/>
        </pc:sldMkLst>
        <pc:graphicFrameChg chg="modGraphic">
          <ac:chgData name="Jesús Alcalá" userId="bb6ba91b001233f7" providerId="LiveId" clId="{45E51B7C-4A2D-4FBE-AA1F-07E2A13AE76D}" dt="2023-05-25T13:20:55.705" v="262" actId="20577"/>
          <ac:graphicFrameMkLst>
            <pc:docMk/>
            <pc:sldMk cId="3555398399" sldId="378"/>
            <ac:graphicFrameMk id="10" creationId="{23DA745F-AB7B-8DAF-AF55-6CC22ACC329D}"/>
          </ac:graphicFrameMkLst>
        </pc:graphicFrameChg>
      </pc:sldChg>
      <pc:sldChg chg="addSp modSp mod">
        <pc:chgData name="Jesús Alcalá" userId="bb6ba91b001233f7" providerId="LiveId" clId="{45E51B7C-4A2D-4FBE-AA1F-07E2A13AE76D}" dt="2023-05-25T13:50:29.960" v="293" actId="20577"/>
        <pc:sldMkLst>
          <pc:docMk/>
          <pc:sldMk cId="3259186997" sldId="406"/>
        </pc:sldMkLst>
        <pc:spChg chg="add mod">
          <ac:chgData name="Jesús Alcalá" userId="bb6ba91b001233f7" providerId="LiveId" clId="{45E51B7C-4A2D-4FBE-AA1F-07E2A13AE76D}" dt="2023-05-25T13:50:29.960" v="293" actId="20577"/>
          <ac:spMkLst>
            <pc:docMk/>
            <pc:sldMk cId="3259186997" sldId="406"/>
            <ac:spMk id="2" creationId="{65C24FEC-798A-92F9-A7FC-DD34A56D6737}"/>
          </ac:spMkLst>
        </pc:spChg>
        <pc:spChg chg="mod">
          <ac:chgData name="Jesús Alcalá" userId="bb6ba91b001233f7" providerId="LiveId" clId="{45E51B7C-4A2D-4FBE-AA1F-07E2A13AE76D}" dt="2023-05-25T13:50:20.283" v="263" actId="14100"/>
          <ac:spMkLst>
            <pc:docMk/>
            <pc:sldMk cId="3259186997" sldId="406"/>
            <ac:spMk id="1024" creationId="{7F6C3BD3-8CD5-F2FD-BBBC-E78A7204F9AD}"/>
          </ac:spMkLst>
        </pc:spChg>
      </pc:sldChg>
    </pc:docChg>
  </pc:docChgLst>
  <pc:docChgLst>
    <pc:chgData name="Jesús Alcalá" userId="bb6ba91b001233f7" providerId="LiveId" clId="{4A98F836-4A26-43CC-A05E-E121BE050B96}"/>
    <pc:docChg chg="undo custSel modSld">
      <pc:chgData name="Jesús Alcalá" userId="bb6ba91b001233f7" providerId="LiveId" clId="{4A98F836-4A26-43CC-A05E-E121BE050B96}" dt="2023-10-30T16:28:05.024" v="1457" actId="20577"/>
      <pc:docMkLst>
        <pc:docMk/>
      </pc:docMkLst>
      <pc:sldChg chg="modNotesTx">
        <pc:chgData name="Jesús Alcalá" userId="bb6ba91b001233f7" providerId="LiveId" clId="{4A98F836-4A26-43CC-A05E-E121BE050B96}" dt="2023-10-30T15:06:23.369" v="1221" actId="20577"/>
        <pc:sldMkLst>
          <pc:docMk/>
          <pc:sldMk cId="1871941128" sldId="321"/>
        </pc:sldMkLst>
      </pc:sldChg>
      <pc:sldChg chg="modNotesTx">
        <pc:chgData name="Jesús Alcalá" userId="bb6ba91b001233f7" providerId="LiveId" clId="{4A98F836-4A26-43CC-A05E-E121BE050B96}" dt="2023-10-30T15:17:13.950" v="1223" actId="20577"/>
        <pc:sldMkLst>
          <pc:docMk/>
          <pc:sldMk cId="2648892624" sldId="358"/>
        </pc:sldMkLst>
      </pc:sldChg>
      <pc:sldChg chg="modNotesTx">
        <pc:chgData name="Jesús Alcalá" userId="bb6ba91b001233f7" providerId="LiveId" clId="{4A98F836-4A26-43CC-A05E-E121BE050B96}" dt="2023-10-30T02:06:56.221" v="852" actId="20577"/>
        <pc:sldMkLst>
          <pc:docMk/>
          <pc:sldMk cId="4280772839" sldId="360"/>
        </pc:sldMkLst>
      </pc:sldChg>
      <pc:sldChg chg="modNotesTx">
        <pc:chgData name="Jesús Alcalá" userId="bb6ba91b001233f7" providerId="LiveId" clId="{4A98F836-4A26-43CC-A05E-E121BE050B96}" dt="2023-10-30T15:25:09.735" v="1385" actId="20577"/>
        <pc:sldMkLst>
          <pc:docMk/>
          <pc:sldMk cId="3061786025" sldId="373"/>
        </pc:sldMkLst>
      </pc:sldChg>
      <pc:sldChg chg="modNotesTx">
        <pc:chgData name="Jesús Alcalá" userId="bb6ba91b001233f7" providerId="LiveId" clId="{4A98F836-4A26-43CC-A05E-E121BE050B96}" dt="2023-10-30T14:06:21.270" v="1092" actId="20577"/>
        <pc:sldMkLst>
          <pc:docMk/>
          <pc:sldMk cId="3555398399" sldId="378"/>
        </pc:sldMkLst>
      </pc:sldChg>
      <pc:sldChg chg="modSp modNotesTx">
        <pc:chgData name="Jesús Alcalá" userId="bb6ba91b001233f7" providerId="LiveId" clId="{4A98F836-4A26-43CC-A05E-E121BE050B96}" dt="2023-10-30T16:28:05.024" v="1457" actId="20577"/>
        <pc:sldMkLst>
          <pc:docMk/>
          <pc:sldMk cId="144844085" sldId="380"/>
        </pc:sldMkLst>
        <pc:graphicFrameChg chg="mod">
          <ac:chgData name="Jesús Alcalá" userId="bb6ba91b001233f7" providerId="LiveId" clId="{4A98F836-4A26-43CC-A05E-E121BE050B96}" dt="2023-10-30T02:17:03.668" v="869" actId="20577"/>
          <ac:graphicFrameMkLst>
            <pc:docMk/>
            <pc:sldMk cId="144844085" sldId="380"/>
            <ac:graphicFrameMk id="10" creationId="{C644161E-2C34-BDC8-4116-54A439EEE910}"/>
          </ac:graphicFrameMkLst>
        </pc:graphicFrameChg>
      </pc:sldChg>
      <pc:sldChg chg="modNotesTx">
        <pc:chgData name="Jesús Alcalá" userId="bb6ba91b001233f7" providerId="LiveId" clId="{4A98F836-4A26-43CC-A05E-E121BE050B96}" dt="2023-10-30T13:33:38.888" v="1013" actId="113"/>
        <pc:sldMkLst>
          <pc:docMk/>
          <pc:sldMk cId="3996894795" sldId="382"/>
        </pc:sldMkLst>
      </pc:sldChg>
      <pc:sldChg chg="modSp mod">
        <pc:chgData name="Jesús Alcalá" userId="bb6ba91b001233f7" providerId="LiveId" clId="{4A98F836-4A26-43CC-A05E-E121BE050B96}" dt="2023-10-30T02:31:27.945" v="880" actId="108"/>
        <pc:sldMkLst>
          <pc:docMk/>
          <pc:sldMk cId="4245996954" sldId="383"/>
        </pc:sldMkLst>
        <pc:spChg chg="mod">
          <ac:chgData name="Jesús Alcalá" userId="bb6ba91b001233f7" providerId="LiveId" clId="{4A98F836-4A26-43CC-A05E-E121BE050B96}" dt="2023-10-30T02:31:24.211" v="878" actId="108"/>
          <ac:spMkLst>
            <pc:docMk/>
            <pc:sldMk cId="4245996954" sldId="383"/>
            <ac:spMk id="1028" creationId="{EA9188AB-92A7-96EC-C096-899B85E555D2}"/>
          </ac:spMkLst>
        </pc:spChg>
        <pc:spChg chg="mod">
          <ac:chgData name="Jesús Alcalá" userId="bb6ba91b001233f7" providerId="LiveId" clId="{4A98F836-4A26-43CC-A05E-E121BE050B96}" dt="2023-10-30T02:31:26.346" v="879" actId="108"/>
          <ac:spMkLst>
            <pc:docMk/>
            <pc:sldMk cId="4245996954" sldId="383"/>
            <ac:spMk id="1051" creationId="{8A14BA4D-BAAD-8938-2976-403977D55901}"/>
          </ac:spMkLst>
        </pc:spChg>
        <pc:spChg chg="mod">
          <ac:chgData name="Jesús Alcalá" userId="bb6ba91b001233f7" providerId="LiveId" clId="{4A98F836-4A26-43CC-A05E-E121BE050B96}" dt="2023-10-30T02:31:27.945" v="880" actId="108"/>
          <ac:spMkLst>
            <pc:docMk/>
            <pc:sldMk cId="4245996954" sldId="383"/>
            <ac:spMk id="1052" creationId="{5EFE02D5-3F73-19CB-4B64-5832C00B9BB6}"/>
          </ac:spMkLst>
        </pc:spChg>
      </pc:sldChg>
      <pc:sldChg chg="modSp mod">
        <pc:chgData name="Jesús Alcalá" userId="bb6ba91b001233f7" providerId="LiveId" clId="{4A98F836-4A26-43CC-A05E-E121BE050B96}" dt="2023-10-30T02:22:39.522" v="871" actId="14100"/>
        <pc:sldMkLst>
          <pc:docMk/>
          <pc:sldMk cId="2395668505" sldId="386"/>
        </pc:sldMkLst>
        <pc:spChg chg="mod">
          <ac:chgData name="Jesús Alcalá" userId="bb6ba91b001233f7" providerId="LiveId" clId="{4A98F836-4A26-43CC-A05E-E121BE050B96}" dt="2023-10-30T02:22:39.522" v="871" actId="14100"/>
          <ac:spMkLst>
            <pc:docMk/>
            <pc:sldMk cId="2395668505" sldId="386"/>
            <ac:spMk id="1036" creationId="{B2605253-87EC-B939-6143-E0B41E81DBC0}"/>
          </ac:spMkLst>
        </pc:spChg>
      </pc:sldChg>
      <pc:sldChg chg="modSp">
        <pc:chgData name="Jesús Alcalá" userId="bb6ba91b001233f7" providerId="LiveId" clId="{4A98F836-4A26-43CC-A05E-E121BE050B96}" dt="2023-10-30T02:29:44.451" v="872"/>
        <pc:sldMkLst>
          <pc:docMk/>
          <pc:sldMk cId="2657893105" sldId="393"/>
        </pc:sldMkLst>
        <pc:spChg chg="mod">
          <ac:chgData name="Jesús Alcalá" userId="bb6ba91b001233f7" providerId="LiveId" clId="{4A98F836-4A26-43CC-A05E-E121BE050B96}" dt="2023-10-30T02:29:44.451" v="872"/>
          <ac:spMkLst>
            <pc:docMk/>
            <pc:sldMk cId="2657893105" sldId="393"/>
            <ac:spMk id="1089" creationId="{F709D186-0DF9-E336-9212-5CC89606852E}"/>
          </ac:spMkLst>
        </pc:spChg>
      </pc:sldChg>
      <pc:sldChg chg="modSp mod">
        <pc:chgData name="Jesús Alcalá" userId="bb6ba91b001233f7" providerId="LiveId" clId="{4A98F836-4A26-43CC-A05E-E121BE050B96}" dt="2023-10-30T02:30:54.083" v="877" actId="108"/>
        <pc:sldMkLst>
          <pc:docMk/>
          <pc:sldMk cId="564392748" sldId="396"/>
        </pc:sldMkLst>
        <pc:spChg chg="mod">
          <ac:chgData name="Jesús Alcalá" userId="bb6ba91b001233f7" providerId="LiveId" clId="{4A98F836-4A26-43CC-A05E-E121BE050B96}" dt="2023-10-30T02:30:52.926" v="876" actId="108"/>
          <ac:spMkLst>
            <pc:docMk/>
            <pc:sldMk cId="564392748" sldId="396"/>
            <ac:spMk id="1029" creationId="{08E7B28A-BC3C-F323-AAC6-40FA46C7B796}"/>
          </ac:spMkLst>
        </pc:spChg>
        <pc:spChg chg="mod">
          <ac:chgData name="Jesús Alcalá" userId="bb6ba91b001233f7" providerId="LiveId" clId="{4A98F836-4A26-43CC-A05E-E121BE050B96}" dt="2023-10-30T02:30:49.435" v="875" actId="108"/>
          <ac:spMkLst>
            <pc:docMk/>
            <pc:sldMk cId="564392748" sldId="396"/>
            <ac:spMk id="1134" creationId="{A5F43A43-2EE9-1205-9D9C-CFD5D56A4FC6}"/>
          </ac:spMkLst>
        </pc:spChg>
        <pc:spChg chg="mod">
          <ac:chgData name="Jesús Alcalá" userId="bb6ba91b001233f7" providerId="LiveId" clId="{4A98F836-4A26-43CC-A05E-E121BE050B96}" dt="2023-10-30T02:30:54.083" v="877" actId="108"/>
          <ac:spMkLst>
            <pc:docMk/>
            <pc:sldMk cId="564392748" sldId="396"/>
            <ac:spMk id="1136" creationId="{258B7AA3-D92D-378B-161C-9FE74332BE50}"/>
          </ac:spMkLst>
        </pc:spChg>
      </pc:sldChg>
      <pc:sldChg chg="modSp">
        <pc:chgData name="Jesús Alcalá" userId="bb6ba91b001233f7" providerId="LiveId" clId="{4A98F836-4A26-43CC-A05E-E121BE050B96}" dt="2023-10-30T02:32:15.470" v="881"/>
        <pc:sldMkLst>
          <pc:docMk/>
          <pc:sldMk cId="726543832" sldId="397"/>
        </pc:sldMkLst>
        <pc:spChg chg="mod">
          <ac:chgData name="Jesús Alcalá" userId="bb6ba91b001233f7" providerId="LiveId" clId="{4A98F836-4A26-43CC-A05E-E121BE050B96}" dt="2023-10-30T02:32:15.470" v="881"/>
          <ac:spMkLst>
            <pc:docMk/>
            <pc:sldMk cId="726543832" sldId="397"/>
            <ac:spMk id="1089" creationId="{F709D186-0DF9-E336-9212-5CC89606852E}"/>
          </ac:spMkLst>
        </pc:spChg>
      </pc:sldChg>
      <pc:sldChg chg="modSp">
        <pc:chgData name="Jesús Alcalá" userId="bb6ba91b001233f7" providerId="LiveId" clId="{4A98F836-4A26-43CC-A05E-E121BE050B96}" dt="2023-10-30T02:32:23.634" v="882"/>
        <pc:sldMkLst>
          <pc:docMk/>
          <pc:sldMk cId="1548444206" sldId="398"/>
        </pc:sldMkLst>
        <pc:spChg chg="mod">
          <ac:chgData name="Jesús Alcalá" userId="bb6ba91b001233f7" providerId="LiveId" clId="{4A98F836-4A26-43CC-A05E-E121BE050B96}" dt="2023-10-30T02:32:23.634" v="882"/>
          <ac:spMkLst>
            <pc:docMk/>
            <pc:sldMk cId="1548444206" sldId="398"/>
            <ac:spMk id="1089" creationId="{F709D186-0DF9-E336-9212-5CC89606852E}"/>
          </ac:spMkLst>
        </pc:spChg>
      </pc:sldChg>
      <pc:sldChg chg="modNotesTx">
        <pc:chgData name="Jesús Alcalá" userId="bb6ba91b001233f7" providerId="LiveId" clId="{4A98F836-4A26-43CC-A05E-E121BE050B96}" dt="2023-10-30T02:34:40.621" v="909" actId="20577"/>
        <pc:sldMkLst>
          <pc:docMk/>
          <pc:sldMk cId="2973606893" sldId="402"/>
        </pc:sldMkLst>
      </pc:sldChg>
      <pc:sldChg chg="modNotesTx">
        <pc:chgData name="Jesús Alcalá" userId="bb6ba91b001233f7" providerId="LiveId" clId="{4A98F836-4A26-43CC-A05E-E121BE050B96}" dt="2023-10-30T02:38:54.756" v="986" actId="20577"/>
        <pc:sldMkLst>
          <pc:docMk/>
          <pc:sldMk cId="3259186997" sldId="4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6C5A-8479-4BDC-9D20-131158B8FE03}" type="datetimeFigureOut">
              <a:rPr lang="en-CA" smtClean="0"/>
              <a:t>2024-01-08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51929-6B4E-4E5C-84D6-F31385E37E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28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Industria</a:t>
            </a:r>
            <a:r>
              <a:rPr lang="en-CA" dirty="0"/>
              <a:t> </a:t>
            </a:r>
            <a:r>
              <a:rPr lang="en-CA" dirty="0" err="1"/>
              <a:t>Farmaceutica</a:t>
            </a:r>
            <a:endParaRPr lang="en-CA" dirty="0"/>
          </a:p>
          <a:p>
            <a:r>
              <a:rPr lang="en-CA" dirty="0" err="1"/>
              <a:t>Inhibidores</a:t>
            </a:r>
            <a:r>
              <a:rPr lang="en-CA" dirty="0"/>
              <a:t> de la </a:t>
            </a:r>
            <a:r>
              <a:rPr lang="en-CA" dirty="0" err="1"/>
              <a:t>Bomba</a:t>
            </a:r>
            <a:r>
              <a:rPr lang="en-CA" dirty="0"/>
              <a:t> de </a:t>
            </a:r>
            <a:r>
              <a:rPr lang="en-CA" dirty="0" err="1"/>
              <a:t>Protones</a:t>
            </a:r>
            <a:endParaRPr lang="en-CA" dirty="0"/>
          </a:p>
          <a:p>
            <a:r>
              <a:rPr lang="en-CA" dirty="0" err="1"/>
              <a:t>Margen</a:t>
            </a:r>
            <a:r>
              <a:rPr lang="en-CA" dirty="0"/>
              <a:t> </a:t>
            </a:r>
            <a:r>
              <a:rPr lang="en-CA" dirty="0" err="1"/>
              <a:t>Economico</a:t>
            </a:r>
            <a:r>
              <a:rPr lang="en-CA" dirty="0"/>
              <a:t> y </a:t>
            </a:r>
            <a:r>
              <a:rPr lang="en-CA" dirty="0" err="1"/>
              <a:t>derivacion</a:t>
            </a:r>
            <a:r>
              <a:rPr lang="en-CA" dirty="0"/>
              <a:t> a </a:t>
            </a:r>
            <a:r>
              <a:rPr lang="en-CA" dirty="0" err="1"/>
              <a:t>Dominio</a:t>
            </a:r>
            <a:r>
              <a:rPr lang="en-CA" dirty="0"/>
              <a:t> </a:t>
            </a:r>
            <a:r>
              <a:rPr lang="en-CA" dirty="0" err="1"/>
              <a:t>Tecnico</a:t>
            </a:r>
            <a:endParaRPr lang="en-CA" dirty="0"/>
          </a:p>
          <a:p>
            <a:r>
              <a:rPr lang="en-CA" dirty="0" err="1"/>
              <a:t>Problema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51929-6B4E-4E5C-84D6-F31385E37E3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96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Industria</a:t>
            </a:r>
            <a:r>
              <a:rPr lang="en-CA" dirty="0"/>
              <a:t> </a:t>
            </a:r>
            <a:r>
              <a:rPr lang="en-CA" dirty="0" err="1"/>
              <a:t>Farmaceutica</a:t>
            </a:r>
            <a:endParaRPr lang="en-CA" dirty="0"/>
          </a:p>
          <a:p>
            <a:r>
              <a:rPr lang="en-CA" dirty="0" err="1"/>
              <a:t>Inhibidores</a:t>
            </a:r>
            <a:r>
              <a:rPr lang="en-CA" dirty="0"/>
              <a:t> de la </a:t>
            </a:r>
            <a:r>
              <a:rPr lang="en-CA" dirty="0" err="1"/>
              <a:t>Bomba</a:t>
            </a:r>
            <a:r>
              <a:rPr lang="en-CA" dirty="0"/>
              <a:t> de </a:t>
            </a:r>
            <a:r>
              <a:rPr lang="en-CA" dirty="0" err="1"/>
              <a:t>Protones</a:t>
            </a:r>
            <a:endParaRPr lang="en-CA" dirty="0"/>
          </a:p>
          <a:p>
            <a:r>
              <a:rPr lang="en-CA" dirty="0" err="1"/>
              <a:t>Margen</a:t>
            </a:r>
            <a:r>
              <a:rPr lang="en-CA" dirty="0"/>
              <a:t> </a:t>
            </a:r>
            <a:r>
              <a:rPr lang="en-CA" dirty="0" err="1"/>
              <a:t>Economico</a:t>
            </a:r>
            <a:r>
              <a:rPr lang="en-CA" dirty="0"/>
              <a:t> y </a:t>
            </a:r>
            <a:r>
              <a:rPr lang="en-CA" dirty="0" err="1"/>
              <a:t>derivacion</a:t>
            </a:r>
            <a:r>
              <a:rPr lang="en-CA" dirty="0"/>
              <a:t> a </a:t>
            </a:r>
            <a:r>
              <a:rPr lang="en-CA" dirty="0" err="1"/>
              <a:t>Dominio</a:t>
            </a:r>
            <a:r>
              <a:rPr lang="en-CA" dirty="0"/>
              <a:t> </a:t>
            </a:r>
            <a:r>
              <a:rPr lang="en-CA" dirty="0" err="1"/>
              <a:t>Tecnico</a:t>
            </a:r>
            <a:endParaRPr lang="en-CA" dirty="0"/>
          </a:p>
          <a:p>
            <a:r>
              <a:rPr lang="en-CA" dirty="0" err="1"/>
              <a:t>Problema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51929-6B4E-4E5C-84D6-F31385E37E3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560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Industria</a:t>
            </a:r>
            <a:r>
              <a:rPr lang="en-CA" dirty="0"/>
              <a:t> </a:t>
            </a:r>
            <a:r>
              <a:rPr lang="en-CA" dirty="0" err="1"/>
              <a:t>Farmaceutica</a:t>
            </a:r>
            <a:endParaRPr lang="en-CA" dirty="0"/>
          </a:p>
          <a:p>
            <a:r>
              <a:rPr lang="en-CA" dirty="0" err="1"/>
              <a:t>Inhibidores</a:t>
            </a:r>
            <a:r>
              <a:rPr lang="en-CA" dirty="0"/>
              <a:t> de la </a:t>
            </a:r>
            <a:r>
              <a:rPr lang="en-CA" dirty="0" err="1"/>
              <a:t>Bomba</a:t>
            </a:r>
            <a:r>
              <a:rPr lang="en-CA" dirty="0"/>
              <a:t> de </a:t>
            </a:r>
            <a:r>
              <a:rPr lang="en-CA" dirty="0" err="1"/>
              <a:t>Protones</a:t>
            </a:r>
            <a:endParaRPr lang="en-CA" dirty="0"/>
          </a:p>
          <a:p>
            <a:r>
              <a:rPr lang="en-CA" dirty="0" err="1"/>
              <a:t>Margen</a:t>
            </a:r>
            <a:r>
              <a:rPr lang="en-CA" dirty="0"/>
              <a:t> </a:t>
            </a:r>
            <a:r>
              <a:rPr lang="en-CA" dirty="0" err="1"/>
              <a:t>Economico</a:t>
            </a:r>
            <a:r>
              <a:rPr lang="en-CA" dirty="0"/>
              <a:t> y </a:t>
            </a:r>
            <a:r>
              <a:rPr lang="en-CA" dirty="0" err="1"/>
              <a:t>derivacion</a:t>
            </a:r>
            <a:r>
              <a:rPr lang="en-CA" dirty="0"/>
              <a:t> a </a:t>
            </a:r>
            <a:r>
              <a:rPr lang="en-CA" dirty="0" err="1"/>
              <a:t>Dominio</a:t>
            </a:r>
            <a:r>
              <a:rPr lang="en-CA" dirty="0"/>
              <a:t> </a:t>
            </a:r>
            <a:r>
              <a:rPr lang="en-CA" dirty="0" err="1"/>
              <a:t>Tecnico</a:t>
            </a:r>
            <a:endParaRPr lang="en-CA" dirty="0"/>
          </a:p>
          <a:p>
            <a:r>
              <a:rPr lang="en-CA" dirty="0" err="1"/>
              <a:t>Problema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51929-6B4E-4E5C-84D6-F31385E37E3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772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Industria</a:t>
            </a:r>
            <a:r>
              <a:rPr lang="en-CA" dirty="0"/>
              <a:t> </a:t>
            </a:r>
            <a:r>
              <a:rPr lang="en-CA" dirty="0" err="1"/>
              <a:t>Farmaceutica</a:t>
            </a:r>
            <a:endParaRPr lang="en-CA" dirty="0"/>
          </a:p>
          <a:p>
            <a:r>
              <a:rPr lang="en-CA" dirty="0" err="1"/>
              <a:t>Inhibidores</a:t>
            </a:r>
            <a:r>
              <a:rPr lang="en-CA" dirty="0"/>
              <a:t> de la </a:t>
            </a:r>
            <a:r>
              <a:rPr lang="en-CA" dirty="0" err="1"/>
              <a:t>Bomba</a:t>
            </a:r>
            <a:r>
              <a:rPr lang="en-CA" dirty="0"/>
              <a:t> de </a:t>
            </a:r>
            <a:r>
              <a:rPr lang="en-CA" dirty="0" err="1"/>
              <a:t>Protones</a:t>
            </a:r>
            <a:endParaRPr lang="en-CA" dirty="0"/>
          </a:p>
          <a:p>
            <a:r>
              <a:rPr lang="en-CA" dirty="0" err="1"/>
              <a:t>Margen</a:t>
            </a:r>
            <a:r>
              <a:rPr lang="en-CA" dirty="0"/>
              <a:t> </a:t>
            </a:r>
            <a:r>
              <a:rPr lang="en-CA" dirty="0" err="1"/>
              <a:t>Economico</a:t>
            </a:r>
            <a:r>
              <a:rPr lang="en-CA" dirty="0"/>
              <a:t> y </a:t>
            </a:r>
            <a:r>
              <a:rPr lang="en-CA" dirty="0" err="1"/>
              <a:t>derivacion</a:t>
            </a:r>
            <a:r>
              <a:rPr lang="en-CA" dirty="0"/>
              <a:t> a </a:t>
            </a:r>
            <a:r>
              <a:rPr lang="en-CA" dirty="0" err="1"/>
              <a:t>Dominio</a:t>
            </a:r>
            <a:r>
              <a:rPr lang="en-CA" dirty="0"/>
              <a:t> </a:t>
            </a:r>
            <a:r>
              <a:rPr lang="en-CA" dirty="0" err="1"/>
              <a:t>Tecnico</a:t>
            </a:r>
            <a:endParaRPr lang="en-CA" dirty="0"/>
          </a:p>
          <a:p>
            <a:r>
              <a:rPr lang="en-CA" dirty="0" err="1"/>
              <a:t>Problema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51929-6B4E-4E5C-84D6-F31385E37E3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29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Industria</a:t>
            </a:r>
            <a:r>
              <a:rPr lang="en-CA" dirty="0"/>
              <a:t> </a:t>
            </a:r>
            <a:r>
              <a:rPr lang="en-CA" dirty="0" err="1"/>
              <a:t>Farmaceutica</a:t>
            </a:r>
            <a:endParaRPr lang="en-CA" dirty="0"/>
          </a:p>
          <a:p>
            <a:r>
              <a:rPr lang="en-CA" dirty="0" err="1"/>
              <a:t>Inhibidores</a:t>
            </a:r>
            <a:r>
              <a:rPr lang="en-CA" dirty="0"/>
              <a:t> de la </a:t>
            </a:r>
            <a:r>
              <a:rPr lang="en-CA" dirty="0" err="1"/>
              <a:t>Bomba</a:t>
            </a:r>
            <a:r>
              <a:rPr lang="en-CA" dirty="0"/>
              <a:t> de </a:t>
            </a:r>
            <a:r>
              <a:rPr lang="en-CA" dirty="0" err="1"/>
              <a:t>Protones</a:t>
            </a:r>
            <a:endParaRPr lang="en-CA" dirty="0"/>
          </a:p>
          <a:p>
            <a:r>
              <a:rPr lang="en-CA" dirty="0" err="1"/>
              <a:t>Margen</a:t>
            </a:r>
            <a:r>
              <a:rPr lang="en-CA" dirty="0"/>
              <a:t> </a:t>
            </a:r>
            <a:r>
              <a:rPr lang="en-CA" dirty="0" err="1"/>
              <a:t>Economico</a:t>
            </a:r>
            <a:r>
              <a:rPr lang="en-CA" dirty="0"/>
              <a:t> y </a:t>
            </a:r>
            <a:r>
              <a:rPr lang="en-CA" dirty="0" err="1"/>
              <a:t>derivacion</a:t>
            </a:r>
            <a:r>
              <a:rPr lang="en-CA" dirty="0"/>
              <a:t> a </a:t>
            </a:r>
            <a:r>
              <a:rPr lang="en-CA" dirty="0" err="1"/>
              <a:t>Dominio</a:t>
            </a:r>
            <a:r>
              <a:rPr lang="en-CA" dirty="0"/>
              <a:t> </a:t>
            </a:r>
            <a:r>
              <a:rPr lang="en-CA" dirty="0" err="1"/>
              <a:t>Tecnico</a:t>
            </a:r>
            <a:endParaRPr lang="en-CA" dirty="0"/>
          </a:p>
          <a:p>
            <a:r>
              <a:rPr lang="en-CA" dirty="0" err="1"/>
              <a:t>Problema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51929-6B4E-4E5C-84D6-F31385E37E3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08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Industria</a:t>
            </a:r>
            <a:r>
              <a:rPr lang="en-CA" dirty="0"/>
              <a:t> </a:t>
            </a:r>
            <a:r>
              <a:rPr lang="en-CA" dirty="0" err="1"/>
              <a:t>Farmaceutica</a:t>
            </a:r>
            <a:endParaRPr lang="en-CA" dirty="0"/>
          </a:p>
          <a:p>
            <a:r>
              <a:rPr lang="en-CA" dirty="0" err="1"/>
              <a:t>Inhibidores</a:t>
            </a:r>
            <a:r>
              <a:rPr lang="en-CA" dirty="0"/>
              <a:t> de la </a:t>
            </a:r>
            <a:r>
              <a:rPr lang="en-CA" dirty="0" err="1"/>
              <a:t>Bomba</a:t>
            </a:r>
            <a:r>
              <a:rPr lang="en-CA" dirty="0"/>
              <a:t> de </a:t>
            </a:r>
            <a:r>
              <a:rPr lang="en-CA" dirty="0" err="1"/>
              <a:t>Protones</a:t>
            </a:r>
            <a:endParaRPr lang="en-CA" dirty="0"/>
          </a:p>
          <a:p>
            <a:r>
              <a:rPr lang="en-CA" dirty="0" err="1"/>
              <a:t>Margen</a:t>
            </a:r>
            <a:r>
              <a:rPr lang="en-CA" dirty="0"/>
              <a:t> </a:t>
            </a:r>
            <a:r>
              <a:rPr lang="en-CA" dirty="0" err="1"/>
              <a:t>Economico</a:t>
            </a:r>
            <a:r>
              <a:rPr lang="en-CA" dirty="0"/>
              <a:t> y </a:t>
            </a:r>
            <a:r>
              <a:rPr lang="en-CA" dirty="0" err="1"/>
              <a:t>derivacion</a:t>
            </a:r>
            <a:r>
              <a:rPr lang="en-CA" dirty="0"/>
              <a:t> a </a:t>
            </a:r>
            <a:r>
              <a:rPr lang="en-CA" dirty="0" err="1"/>
              <a:t>Dominio</a:t>
            </a:r>
            <a:r>
              <a:rPr lang="en-CA" dirty="0"/>
              <a:t> </a:t>
            </a:r>
            <a:r>
              <a:rPr lang="en-CA" dirty="0" err="1"/>
              <a:t>Tecnico</a:t>
            </a:r>
            <a:endParaRPr lang="en-CA" dirty="0"/>
          </a:p>
          <a:p>
            <a:r>
              <a:rPr lang="en-CA" dirty="0" err="1"/>
              <a:t>Problema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51929-6B4E-4E5C-84D6-F31385E37E3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7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Industria</a:t>
            </a:r>
            <a:r>
              <a:rPr lang="en-CA" dirty="0"/>
              <a:t> </a:t>
            </a:r>
            <a:r>
              <a:rPr lang="en-CA" dirty="0" err="1"/>
              <a:t>Farmaceutica</a:t>
            </a:r>
            <a:endParaRPr lang="en-CA" dirty="0"/>
          </a:p>
          <a:p>
            <a:r>
              <a:rPr lang="en-CA" dirty="0" err="1"/>
              <a:t>Inhibidores</a:t>
            </a:r>
            <a:r>
              <a:rPr lang="en-CA" dirty="0"/>
              <a:t> de la </a:t>
            </a:r>
            <a:r>
              <a:rPr lang="en-CA" dirty="0" err="1"/>
              <a:t>Bomba</a:t>
            </a:r>
            <a:r>
              <a:rPr lang="en-CA" dirty="0"/>
              <a:t> de </a:t>
            </a:r>
            <a:r>
              <a:rPr lang="en-CA" dirty="0" err="1"/>
              <a:t>Protones</a:t>
            </a:r>
            <a:endParaRPr lang="en-CA" dirty="0"/>
          </a:p>
          <a:p>
            <a:r>
              <a:rPr lang="en-CA" dirty="0" err="1"/>
              <a:t>Margen</a:t>
            </a:r>
            <a:r>
              <a:rPr lang="en-CA" dirty="0"/>
              <a:t> </a:t>
            </a:r>
            <a:r>
              <a:rPr lang="en-CA" dirty="0" err="1"/>
              <a:t>Economico</a:t>
            </a:r>
            <a:r>
              <a:rPr lang="en-CA" dirty="0"/>
              <a:t> y </a:t>
            </a:r>
            <a:r>
              <a:rPr lang="en-CA" dirty="0" err="1"/>
              <a:t>derivacion</a:t>
            </a:r>
            <a:r>
              <a:rPr lang="en-CA" dirty="0"/>
              <a:t> a </a:t>
            </a:r>
            <a:r>
              <a:rPr lang="en-CA" dirty="0" err="1"/>
              <a:t>Dominio</a:t>
            </a:r>
            <a:r>
              <a:rPr lang="en-CA" dirty="0"/>
              <a:t> </a:t>
            </a:r>
            <a:r>
              <a:rPr lang="en-CA" dirty="0" err="1"/>
              <a:t>Tecnico</a:t>
            </a:r>
            <a:endParaRPr lang="en-CA" dirty="0"/>
          </a:p>
          <a:p>
            <a:r>
              <a:rPr lang="en-CA" dirty="0" err="1"/>
              <a:t>Problema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51929-6B4E-4E5C-84D6-F31385E37E3D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71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Industria</a:t>
            </a:r>
            <a:r>
              <a:rPr lang="en-CA" dirty="0"/>
              <a:t> </a:t>
            </a:r>
            <a:r>
              <a:rPr lang="en-CA" dirty="0" err="1"/>
              <a:t>Farmaceutica</a:t>
            </a:r>
            <a:endParaRPr lang="en-CA" dirty="0"/>
          </a:p>
          <a:p>
            <a:r>
              <a:rPr lang="en-CA" dirty="0" err="1"/>
              <a:t>Inhibidores</a:t>
            </a:r>
            <a:r>
              <a:rPr lang="en-CA" dirty="0"/>
              <a:t> de la </a:t>
            </a:r>
            <a:r>
              <a:rPr lang="en-CA" dirty="0" err="1"/>
              <a:t>Bomba</a:t>
            </a:r>
            <a:r>
              <a:rPr lang="en-CA" dirty="0"/>
              <a:t> de </a:t>
            </a:r>
            <a:r>
              <a:rPr lang="en-CA" dirty="0" err="1"/>
              <a:t>Protones</a:t>
            </a:r>
            <a:endParaRPr lang="en-CA" dirty="0"/>
          </a:p>
          <a:p>
            <a:r>
              <a:rPr lang="en-CA" dirty="0" err="1"/>
              <a:t>Margen</a:t>
            </a:r>
            <a:r>
              <a:rPr lang="en-CA" dirty="0"/>
              <a:t> </a:t>
            </a:r>
            <a:r>
              <a:rPr lang="en-CA" dirty="0" err="1"/>
              <a:t>Economico</a:t>
            </a:r>
            <a:r>
              <a:rPr lang="en-CA" dirty="0"/>
              <a:t> y </a:t>
            </a:r>
            <a:r>
              <a:rPr lang="en-CA" dirty="0" err="1"/>
              <a:t>derivacion</a:t>
            </a:r>
            <a:r>
              <a:rPr lang="en-CA" dirty="0"/>
              <a:t> a </a:t>
            </a:r>
            <a:r>
              <a:rPr lang="en-CA" dirty="0" err="1"/>
              <a:t>Dominio</a:t>
            </a:r>
            <a:r>
              <a:rPr lang="en-CA" dirty="0"/>
              <a:t> </a:t>
            </a:r>
            <a:r>
              <a:rPr lang="en-CA" dirty="0" err="1"/>
              <a:t>Tecnico</a:t>
            </a:r>
            <a:endParaRPr lang="en-CA" dirty="0"/>
          </a:p>
          <a:p>
            <a:r>
              <a:rPr lang="en-CA" dirty="0" err="1"/>
              <a:t>Problema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51929-6B4E-4E5C-84D6-F31385E37E3D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808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Industria</a:t>
            </a:r>
            <a:r>
              <a:rPr lang="en-CA" dirty="0"/>
              <a:t> </a:t>
            </a:r>
            <a:r>
              <a:rPr lang="en-CA" dirty="0" err="1"/>
              <a:t>Farmaceutica</a:t>
            </a:r>
            <a:endParaRPr lang="en-CA" dirty="0"/>
          </a:p>
          <a:p>
            <a:r>
              <a:rPr lang="en-CA" dirty="0" err="1"/>
              <a:t>Inhibidores</a:t>
            </a:r>
            <a:r>
              <a:rPr lang="en-CA" dirty="0"/>
              <a:t> de la </a:t>
            </a:r>
            <a:r>
              <a:rPr lang="en-CA" dirty="0" err="1"/>
              <a:t>Bomba</a:t>
            </a:r>
            <a:r>
              <a:rPr lang="en-CA" dirty="0"/>
              <a:t> de </a:t>
            </a:r>
            <a:r>
              <a:rPr lang="en-CA" dirty="0" err="1"/>
              <a:t>Protones</a:t>
            </a:r>
            <a:endParaRPr lang="en-CA" dirty="0"/>
          </a:p>
          <a:p>
            <a:r>
              <a:rPr lang="en-CA" dirty="0" err="1"/>
              <a:t>Margen</a:t>
            </a:r>
            <a:r>
              <a:rPr lang="en-CA" dirty="0"/>
              <a:t> </a:t>
            </a:r>
            <a:r>
              <a:rPr lang="en-CA" dirty="0" err="1"/>
              <a:t>Economico</a:t>
            </a:r>
            <a:r>
              <a:rPr lang="en-CA" dirty="0"/>
              <a:t> y </a:t>
            </a:r>
            <a:r>
              <a:rPr lang="en-CA" dirty="0" err="1"/>
              <a:t>derivacion</a:t>
            </a:r>
            <a:r>
              <a:rPr lang="en-CA" dirty="0"/>
              <a:t> a </a:t>
            </a:r>
            <a:r>
              <a:rPr lang="en-CA" dirty="0" err="1"/>
              <a:t>Dominio</a:t>
            </a:r>
            <a:r>
              <a:rPr lang="en-CA" dirty="0"/>
              <a:t> </a:t>
            </a:r>
            <a:r>
              <a:rPr lang="en-CA" dirty="0" err="1"/>
              <a:t>Tecnico</a:t>
            </a:r>
            <a:endParaRPr lang="en-CA" dirty="0"/>
          </a:p>
          <a:p>
            <a:r>
              <a:rPr lang="en-CA" dirty="0" err="1"/>
              <a:t>Problema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51929-6B4E-4E5C-84D6-F31385E37E3D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693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8/1/2024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022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8/1/2024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395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8/1/2024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9865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8/1/2024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5774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8/1/2024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4903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8/1/2024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3136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8/1/2024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2878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8/1/2024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8495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8/1/2024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309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8/1/2024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685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8/1/2024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887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8/1/2024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797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8/1/2024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483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8/1/2024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403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8/1/2024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763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8/1/2024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816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8/1/2024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50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56118BA-F22E-482F-B0A4-FC5A1AB9DE64}" type="datetimeFigureOut">
              <a:rPr lang="es-AR" smtClean="0"/>
              <a:t>8/1/2024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5211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4FA33032-21BE-88DF-EAB7-616645F09B6D}"/>
              </a:ext>
            </a:extLst>
          </p:cNvPr>
          <p:cNvSpPr/>
          <p:nvPr/>
        </p:nvSpPr>
        <p:spPr>
          <a:xfrm>
            <a:off x="0" y="-1"/>
            <a:ext cx="12192000" cy="1434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574DCD1-C283-771C-0CC7-ECE05826D522}"/>
              </a:ext>
            </a:extLst>
          </p:cNvPr>
          <p:cNvSpPr txBox="1"/>
          <p:nvPr/>
        </p:nvSpPr>
        <p:spPr>
          <a:xfrm>
            <a:off x="2015453" y="2888446"/>
            <a:ext cx="72459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TOP 10 </a:t>
            </a:r>
            <a:r>
              <a:rPr lang="es-MX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economies</a:t>
            </a:r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by</a:t>
            </a:r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GDP – 10 </a:t>
            </a:r>
            <a:r>
              <a:rPr lang="es-MX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Years</a:t>
            </a:r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forecasting</a:t>
            </a:r>
            <a:endParaRPr lang="es-MX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  <a:p>
            <a:endParaRPr lang="es-MX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  <a:p>
            <a:r>
              <a:rPr lang="es-MX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Main</a:t>
            </a:r>
            <a:r>
              <a:rPr lang="es-MX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Source</a:t>
            </a:r>
            <a:r>
              <a:rPr lang="es-MX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:   WDI (</a:t>
            </a:r>
            <a:r>
              <a:rPr lang="es-MX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World</a:t>
            </a:r>
            <a:r>
              <a:rPr lang="es-MX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Development</a:t>
            </a:r>
            <a:r>
              <a:rPr lang="es-MX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Indicators</a:t>
            </a:r>
            <a:r>
              <a:rPr lang="es-MX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Data)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ECA008E-C9DD-B95E-21B2-8A418706CC15}"/>
              </a:ext>
            </a:extLst>
          </p:cNvPr>
          <p:cNvCxnSpPr/>
          <p:nvPr/>
        </p:nvCxnSpPr>
        <p:spPr>
          <a:xfrm>
            <a:off x="1778466" y="2462394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987B00B-00B1-C8F5-82A5-EF198B01A351}"/>
              </a:ext>
            </a:extLst>
          </p:cNvPr>
          <p:cNvSpPr txBox="1"/>
          <p:nvPr/>
        </p:nvSpPr>
        <p:spPr>
          <a:xfrm>
            <a:off x="151033" y="6334339"/>
            <a:ext cx="5480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</a:t>
            </a:r>
            <a:r>
              <a:rPr lang="es-MX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Predictive </a:t>
            </a:r>
            <a:r>
              <a:rPr lang="es-MX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lang="es-MX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es-MX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Time Series</a:t>
            </a:r>
          </a:p>
        </p:txBody>
      </p:sp>
      <p:sp>
        <p:nvSpPr>
          <p:cNvPr id="2" name="CuadroTexto 19">
            <a:extLst>
              <a:ext uri="{FF2B5EF4-FFF2-40B4-BE49-F238E27FC236}">
                <a16:creationId xmlns:a16="http://schemas.microsoft.com/office/drawing/2014/main" id="{F1810EFD-F51B-A5A9-AE26-F3DFD8236CB2}"/>
              </a:ext>
            </a:extLst>
          </p:cNvPr>
          <p:cNvSpPr txBox="1"/>
          <p:nvPr/>
        </p:nvSpPr>
        <p:spPr>
          <a:xfrm>
            <a:off x="240948" y="486424"/>
            <a:ext cx="1079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b="1" u="sng" dirty="0">
                <a:solidFill>
                  <a:srgbClr val="002060"/>
                </a:solidFill>
              </a:rPr>
              <a:t>PORTFOLIO PROJECT</a:t>
            </a:r>
          </a:p>
        </p:txBody>
      </p:sp>
    </p:spTree>
    <p:extLst>
      <p:ext uri="{BB962C8B-B14F-4D97-AF65-F5344CB8AC3E}">
        <p14:creationId xmlns:p14="http://schemas.microsoft.com/office/powerpoint/2010/main" val="248103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781714-B6E2-C9CE-61CE-FC402858669F}"/>
              </a:ext>
            </a:extLst>
          </p:cNvPr>
          <p:cNvSpPr txBox="1"/>
          <p:nvPr/>
        </p:nvSpPr>
        <p:spPr>
          <a:xfrm>
            <a:off x="580306" y="91429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ACTORS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XXXXXXXXXXXXXXXXXXXXXXXXXXXXXXXXXXXXXXXXXXXXXXXXXXXXXXX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08D0019-C608-0F81-059E-BBD0222A7BE5}"/>
              </a:ext>
            </a:extLst>
          </p:cNvPr>
          <p:cNvCxnSpPr>
            <a:cxnSpLocks/>
          </p:cNvCxnSpPr>
          <p:nvPr/>
        </p:nvCxnSpPr>
        <p:spPr>
          <a:xfrm>
            <a:off x="494950" y="67483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9">
            <a:extLst>
              <a:ext uri="{FF2B5EF4-FFF2-40B4-BE49-F238E27FC236}">
                <a16:creationId xmlns:a16="http://schemas.microsoft.com/office/drawing/2014/main" id="{D49C0971-F800-7ED1-7C45-04EBD10A2EF2}"/>
              </a:ext>
            </a:extLst>
          </p:cNvPr>
          <p:cNvSpPr txBox="1"/>
          <p:nvPr/>
        </p:nvSpPr>
        <p:spPr>
          <a:xfrm>
            <a:off x="1187786" y="2357930"/>
            <a:ext cx="106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hnschrift Condensed" panose="020B0502040204020203" pitchFamily="34" charset="0"/>
              </a:rPr>
              <a:t>XXXXXXXXXXXXXXXXXXXXXXXXXXXXXXXXXXXXXXXXXXXXXXXXXXXXXXXXXXXXXXXXXXXXXXXXXXXXXXXXXXXXXXXXXXXXXXXXXXXXXXXXXXXXXXXXXXXXXXXXXXXXXXXXXXXXXXXXXXXXXXXXXXXXXXXX</a:t>
            </a:r>
            <a:endParaRPr lang="es-AR" sz="1600" dirty="0">
              <a:latin typeface="Bahnschrift Condensed" panose="020B0502040204020203" pitchFamily="34" charset="0"/>
            </a:endParaRPr>
          </a:p>
        </p:txBody>
      </p:sp>
      <p:sp>
        <p:nvSpPr>
          <p:cNvPr id="3" name="Flecha: pentágono 15">
            <a:extLst>
              <a:ext uri="{FF2B5EF4-FFF2-40B4-BE49-F238E27FC236}">
                <a16:creationId xmlns:a16="http://schemas.microsoft.com/office/drawing/2014/main" id="{A3173247-88E4-9D84-5467-D59CCC6E9F26}"/>
              </a:ext>
            </a:extLst>
          </p:cNvPr>
          <p:cNvSpPr/>
          <p:nvPr/>
        </p:nvSpPr>
        <p:spPr>
          <a:xfrm rot="5400000">
            <a:off x="248062" y="2235486"/>
            <a:ext cx="978408" cy="484632"/>
          </a:xfrm>
          <a:prstGeom prst="homePlat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AR" sz="160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1D6DB8FB-D044-345F-9DF6-6D663B674543}"/>
              </a:ext>
            </a:extLst>
          </p:cNvPr>
          <p:cNvSpPr txBox="1"/>
          <p:nvPr/>
        </p:nvSpPr>
        <p:spPr>
          <a:xfrm>
            <a:off x="979582" y="1988598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XXXXXXXXXXXXXX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1655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781714-B6E2-C9CE-61CE-FC402858669F}"/>
              </a:ext>
            </a:extLst>
          </p:cNvPr>
          <p:cNvSpPr txBox="1"/>
          <p:nvPr/>
        </p:nvSpPr>
        <p:spPr>
          <a:xfrm>
            <a:off x="580306" y="91429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KEY RESOURCES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XXXXXXXXXXXXXXXXXXXXXXXXXXXXXXXXXXXXXXXXXXXXXXXXXXXXXXX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08D0019-C608-0F81-059E-BBD0222A7BE5}"/>
              </a:ext>
            </a:extLst>
          </p:cNvPr>
          <p:cNvCxnSpPr>
            <a:cxnSpLocks/>
          </p:cNvCxnSpPr>
          <p:nvPr/>
        </p:nvCxnSpPr>
        <p:spPr>
          <a:xfrm>
            <a:off x="494950" y="67483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9">
            <a:extLst>
              <a:ext uri="{FF2B5EF4-FFF2-40B4-BE49-F238E27FC236}">
                <a16:creationId xmlns:a16="http://schemas.microsoft.com/office/drawing/2014/main" id="{D49C0971-F800-7ED1-7C45-04EBD10A2EF2}"/>
              </a:ext>
            </a:extLst>
          </p:cNvPr>
          <p:cNvSpPr txBox="1"/>
          <p:nvPr/>
        </p:nvSpPr>
        <p:spPr>
          <a:xfrm>
            <a:off x="1187786" y="2357930"/>
            <a:ext cx="106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hnschrift Condensed" panose="020B0502040204020203" pitchFamily="34" charset="0"/>
              </a:rPr>
              <a:t>XXXXXXXXXXXXXXXXXXXXXXXXXXXXXXXXXXXXXXXXXXXXXXXXXXXXXXXXXXXXXXXXXXXXXXXXXXXXXXXXXXXXXXXXXXXXXXXXXXXXXXXXXXXXXXXXXXXXXXXXXXXXXXXXXXXXXXXXXXXXXXXXXXXXXXXX</a:t>
            </a:r>
            <a:endParaRPr lang="es-AR" sz="1600" dirty="0">
              <a:latin typeface="Bahnschrift Condensed" panose="020B0502040204020203" pitchFamily="34" charset="0"/>
            </a:endParaRPr>
          </a:p>
        </p:txBody>
      </p:sp>
      <p:sp>
        <p:nvSpPr>
          <p:cNvPr id="3" name="Flecha: pentágono 15">
            <a:extLst>
              <a:ext uri="{FF2B5EF4-FFF2-40B4-BE49-F238E27FC236}">
                <a16:creationId xmlns:a16="http://schemas.microsoft.com/office/drawing/2014/main" id="{A3173247-88E4-9D84-5467-D59CCC6E9F26}"/>
              </a:ext>
            </a:extLst>
          </p:cNvPr>
          <p:cNvSpPr/>
          <p:nvPr/>
        </p:nvSpPr>
        <p:spPr>
          <a:xfrm rot="5400000">
            <a:off x="248062" y="2235486"/>
            <a:ext cx="978408" cy="484632"/>
          </a:xfrm>
          <a:prstGeom prst="homePlat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AR" sz="160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1D6DB8FB-D044-345F-9DF6-6D663B674543}"/>
              </a:ext>
            </a:extLst>
          </p:cNvPr>
          <p:cNvSpPr txBox="1"/>
          <p:nvPr/>
        </p:nvSpPr>
        <p:spPr>
          <a:xfrm>
            <a:off x="979582" y="1988598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XXXXXXXXXXXXXX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080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781714-B6E2-C9CE-61CE-FC402858669F}"/>
              </a:ext>
            </a:extLst>
          </p:cNvPr>
          <p:cNvSpPr txBox="1"/>
          <p:nvPr/>
        </p:nvSpPr>
        <p:spPr>
          <a:xfrm>
            <a:off x="580306" y="91429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ACTIONS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XXXXXXXXXXXXXXXXXXXXXXXXXXXXXXXXXXXXXXXXXXXXXXXXXXXXXXX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08D0019-C608-0F81-059E-BBD0222A7BE5}"/>
              </a:ext>
            </a:extLst>
          </p:cNvPr>
          <p:cNvCxnSpPr>
            <a:cxnSpLocks/>
          </p:cNvCxnSpPr>
          <p:nvPr/>
        </p:nvCxnSpPr>
        <p:spPr>
          <a:xfrm>
            <a:off x="494950" y="67483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9">
            <a:extLst>
              <a:ext uri="{FF2B5EF4-FFF2-40B4-BE49-F238E27FC236}">
                <a16:creationId xmlns:a16="http://schemas.microsoft.com/office/drawing/2014/main" id="{D49C0971-F800-7ED1-7C45-04EBD10A2EF2}"/>
              </a:ext>
            </a:extLst>
          </p:cNvPr>
          <p:cNvSpPr txBox="1"/>
          <p:nvPr/>
        </p:nvSpPr>
        <p:spPr>
          <a:xfrm>
            <a:off x="1187786" y="2357930"/>
            <a:ext cx="106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hnschrift Condensed" panose="020B0502040204020203" pitchFamily="34" charset="0"/>
              </a:rPr>
              <a:t>XXXXXXXXXXXXXXXXXXXXXXXXXXXXXXXXXXXXXXXXXXXXXXXXXXXXXXXXXXXXXXXXXXXXXXXXXXXXXXXXXXXXXXXXXXXXXXXXXXXXXXXXXXXXXXXXXXXXXXXXXXXXXXXXXXXXXXXXXXXXXXXXXXXXXXXX</a:t>
            </a:r>
            <a:endParaRPr lang="es-AR" sz="1600" dirty="0">
              <a:latin typeface="Bahnschrift Condensed" panose="020B0502040204020203" pitchFamily="34" charset="0"/>
            </a:endParaRPr>
          </a:p>
        </p:txBody>
      </p:sp>
      <p:sp>
        <p:nvSpPr>
          <p:cNvPr id="3" name="Flecha: pentágono 15">
            <a:extLst>
              <a:ext uri="{FF2B5EF4-FFF2-40B4-BE49-F238E27FC236}">
                <a16:creationId xmlns:a16="http://schemas.microsoft.com/office/drawing/2014/main" id="{A3173247-88E4-9D84-5467-D59CCC6E9F26}"/>
              </a:ext>
            </a:extLst>
          </p:cNvPr>
          <p:cNvSpPr/>
          <p:nvPr/>
        </p:nvSpPr>
        <p:spPr>
          <a:xfrm rot="5400000">
            <a:off x="248062" y="2235486"/>
            <a:ext cx="978408" cy="484632"/>
          </a:xfrm>
          <a:prstGeom prst="homePlat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AR" sz="160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1D6DB8FB-D044-345F-9DF6-6D663B674543}"/>
              </a:ext>
            </a:extLst>
          </p:cNvPr>
          <p:cNvSpPr txBox="1"/>
          <p:nvPr/>
        </p:nvSpPr>
        <p:spPr>
          <a:xfrm>
            <a:off x="979582" y="1988598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XXXXXXXXXXXXXX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1981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781714-B6E2-C9CE-61CE-FC402858669F}"/>
              </a:ext>
            </a:extLst>
          </p:cNvPr>
          <p:cNvSpPr txBox="1"/>
          <p:nvPr/>
        </p:nvSpPr>
        <p:spPr>
          <a:xfrm>
            <a:off x="580306" y="91429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COST STRUCTURE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XXXXXXXXXXXXXXXXXXXXXXXXXXXXXXXXXXXXXXXXXXXXXXXXXXXXXXX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08D0019-C608-0F81-059E-BBD0222A7BE5}"/>
              </a:ext>
            </a:extLst>
          </p:cNvPr>
          <p:cNvCxnSpPr>
            <a:cxnSpLocks/>
          </p:cNvCxnSpPr>
          <p:nvPr/>
        </p:nvCxnSpPr>
        <p:spPr>
          <a:xfrm>
            <a:off x="494950" y="67483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9">
            <a:extLst>
              <a:ext uri="{FF2B5EF4-FFF2-40B4-BE49-F238E27FC236}">
                <a16:creationId xmlns:a16="http://schemas.microsoft.com/office/drawing/2014/main" id="{D49C0971-F800-7ED1-7C45-04EBD10A2EF2}"/>
              </a:ext>
            </a:extLst>
          </p:cNvPr>
          <p:cNvSpPr txBox="1"/>
          <p:nvPr/>
        </p:nvSpPr>
        <p:spPr>
          <a:xfrm>
            <a:off x="1187786" y="2357930"/>
            <a:ext cx="106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hnschrift Condensed" panose="020B0502040204020203" pitchFamily="34" charset="0"/>
              </a:rPr>
              <a:t>XXXXXXXXXXXXXXXXXXXXXXXXXXXXXXXXXXXXXXXXXXXXXXXXXXXXXXXXXXXXXXXXXXXXXXXXXXXXXXXXXXXXXXXXXXXXXXXXXXXXXXXXXXXXXXXXXXXXXXXXXXXXXXXXXXXXXXXXXXXXXXXXXXXXXXXX</a:t>
            </a:r>
            <a:endParaRPr lang="es-AR" sz="1600" dirty="0">
              <a:latin typeface="Bahnschrift Condensed" panose="020B0502040204020203" pitchFamily="34" charset="0"/>
            </a:endParaRPr>
          </a:p>
        </p:txBody>
      </p:sp>
      <p:sp>
        <p:nvSpPr>
          <p:cNvPr id="3" name="Flecha: pentágono 15">
            <a:extLst>
              <a:ext uri="{FF2B5EF4-FFF2-40B4-BE49-F238E27FC236}">
                <a16:creationId xmlns:a16="http://schemas.microsoft.com/office/drawing/2014/main" id="{A3173247-88E4-9D84-5467-D59CCC6E9F26}"/>
              </a:ext>
            </a:extLst>
          </p:cNvPr>
          <p:cNvSpPr/>
          <p:nvPr/>
        </p:nvSpPr>
        <p:spPr>
          <a:xfrm rot="5400000">
            <a:off x="248062" y="2235486"/>
            <a:ext cx="978408" cy="484632"/>
          </a:xfrm>
          <a:prstGeom prst="homePlat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AR" sz="160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1D6DB8FB-D044-345F-9DF6-6D663B674543}"/>
              </a:ext>
            </a:extLst>
          </p:cNvPr>
          <p:cNvSpPr txBox="1"/>
          <p:nvPr/>
        </p:nvSpPr>
        <p:spPr>
          <a:xfrm>
            <a:off x="979582" y="1988598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XXXXXXXXXXXXXX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378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781714-B6E2-C9CE-61CE-FC402858669F}"/>
              </a:ext>
            </a:extLst>
          </p:cNvPr>
          <p:cNvSpPr txBox="1"/>
          <p:nvPr/>
        </p:nvSpPr>
        <p:spPr>
          <a:xfrm>
            <a:off x="580306" y="91429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REVENUE STREAMS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XXXXXXXXXXXXXXXXXXXXXXXXXXXXXXXXXXXXXXXXXXXXXXXXXXXXXXX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08D0019-C608-0F81-059E-BBD0222A7BE5}"/>
              </a:ext>
            </a:extLst>
          </p:cNvPr>
          <p:cNvCxnSpPr>
            <a:cxnSpLocks/>
          </p:cNvCxnSpPr>
          <p:nvPr/>
        </p:nvCxnSpPr>
        <p:spPr>
          <a:xfrm>
            <a:off x="494950" y="67483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9">
            <a:extLst>
              <a:ext uri="{FF2B5EF4-FFF2-40B4-BE49-F238E27FC236}">
                <a16:creationId xmlns:a16="http://schemas.microsoft.com/office/drawing/2014/main" id="{D49C0971-F800-7ED1-7C45-04EBD10A2EF2}"/>
              </a:ext>
            </a:extLst>
          </p:cNvPr>
          <p:cNvSpPr txBox="1"/>
          <p:nvPr/>
        </p:nvSpPr>
        <p:spPr>
          <a:xfrm>
            <a:off x="1187786" y="2357930"/>
            <a:ext cx="106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hnschrift Condensed" panose="020B0502040204020203" pitchFamily="34" charset="0"/>
              </a:rPr>
              <a:t>XXXXXXXXXXXXXXXXXXXXXXXXXXXXXXXXXXXXXXXXXXXXXXXXXXXXXXXXXXXXXXXXXXXXXXXXXXXXXXXXXXXXXXXXXXXXXXXXXXXXXXXXXXXXXXXXXXXXXXXXXXXXXXXXXXXXXXXXXXXXXXXXXXXXXXXX</a:t>
            </a:r>
            <a:endParaRPr lang="es-AR" sz="1600" dirty="0">
              <a:latin typeface="Bahnschrift Condensed" panose="020B0502040204020203" pitchFamily="34" charset="0"/>
            </a:endParaRPr>
          </a:p>
        </p:txBody>
      </p:sp>
      <p:sp>
        <p:nvSpPr>
          <p:cNvPr id="3" name="Flecha: pentágono 15">
            <a:extLst>
              <a:ext uri="{FF2B5EF4-FFF2-40B4-BE49-F238E27FC236}">
                <a16:creationId xmlns:a16="http://schemas.microsoft.com/office/drawing/2014/main" id="{A3173247-88E4-9D84-5467-D59CCC6E9F26}"/>
              </a:ext>
            </a:extLst>
          </p:cNvPr>
          <p:cNvSpPr/>
          <p:nvPr/>
        </p:nvSpPr>
        <p:spPr>
          <a:xfrm rot="5400000">
            <a:off x="248062" y="2235486"/>
            <a:ext cx="978408" cy="484632"/>
          </a:xfrm>
          <a:prstGeom prst="homePlat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AR" sz="160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1D6DB8FB-D044-345F-9DF6-6D663B674543}"/>
              </a:ext>
            </a:extLst>
          </p:cNvPr>
          <p:cNvSpPr txBox="1"/>
          <p:nvPr/>
        </p:nvSpPr>
        <p:spPr>
          <a:xfrm>
            <a:off x="979582" y="1988598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XXXXXXXXXXXXXX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4341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ABDC018-47F8-419F-0C16-AB75FF66FDA5}"/>
              </a:ext>
            </a:extLst>
          </p:cNvPr>
          <p:cNvSpPr txBox="1"/>
          <p:nvPr/>
        </p:nvSpPr>
        <p:spPr>
          <a:xfrm>
            <a:off x="2015453" y="2951946"/>
            <a:ext cx="7245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I. BUSINESS UNDERSTANDING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1D0A748-BE3F-3CEC-8DAD-541D470B0CA3}"/>
              </a:ext>
            </a:extLst>
          </p:cNvPr>
          <p:cNvCxnSpPr/>
          <p:nvPr/>
        </p:nvCxnSpPr>
        <p:spPr>
          <a:xfrm>
            <a:off x="1838851" y="1835780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8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48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ABDC018-47F8-419F-0C16-AB75FF66FDA5}"/>
              </a:ext>
            </a:extLst>
          </p:cNvPr>
          <p:cNvSpPr txBox="1"/>
          <p:nvPr/>
        </p:nvSpPr>
        <p:spPr>
          <a:xfrm>
            <a:off x="2015453" y="2951946"/>
            <a:ext cx="7245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II. DATA UNDERSTANDING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1D0A748-BE3F-3CEC-8DAD-541D470B0CA3}"/>
              </a:ext>
            </a:extLst>
          </p:cNvPr>
          <p:cNvCxnSpPr/>
          <p:nvPr/>
        </p:nvCxnSpPr>
        <p:spPr>
          <a:xfrm>
            <a:off x="1838851" y="1835780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985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4B5CDC98-A3D2-09B1-305F-D5B0EB987B5A}"/>
              </a:ext>
            </a:extLst>
          </p:cNvPr>
          <p:cNvSpPr txBox="1"/>
          <p:nvPr/>
        </p:nvSpPr>
        <p:spPr>
          <a:xfrm>
            <a:off x="580306" y="37454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EXPLORATORY DATA ANALYSIS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TIME SERIES APPROACH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3" name="Conector recto 5">
            <a:extLst>
              <a:ext uri="{FF2B5EF4-FFF2-40B4-BE49-F238E27FC236}">
                <a16:creationId xmlns:a16="http://schemas.microsoft.com/office/drawing/2014/main" id="{812BDF59-D2E5-A4F3-86C7-9027F3FAFCD6}"/>
              </a:ext>
            </a:extLst>
          </p:cNvPr>
          <p:cNvCxnSpPr>
            <a:cxnSpLocks/>
          </p:cNvCxnSpPr>
          <p:nvPr/>
        </p:nvCxnSpPr>
        <p:spPr>
          <a:xfrm>
            <a:off x="494950" y="13508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0B9A257-AC85-589D-60D4-03463C98AE4C}"/>
              </a:ext>
            </a:extLst>
          </p:cNvPr>
          <p:cNvGrpSpPr/>
          <p:nvPr/>
        </p:nvGrpSpPr>
        <p:grpSpPr>
          <a:xfrm>
            <a:off x="4322841" y="2121396"/>
            <a:ext cx="222250" cy="3585607"/>
            <a:chOff x="5873750" y="2078593"/>
            <a:chExt cx="222250" cy="3585607"/>
          </a:xfrm>
          <a:noFill/>
        </p:grpSpPr>
        <p:cxnSp>
          <p:nvCxnSpPr>
            <p:cNvPr id="4" name="Conector recto 5">
              <a:extLst>
                <a:ext uri="{FF2B5EF4-FFF2-40B4-BE49-F238E27FC236}">
                  <a16:creationId xmlns:a16="http://schemas.microsoft.com/office/drawing/2014/main" id="{C70A1E74-09F1-305F-A331-329FEBE6307F}"/>
                </a:ext>
              </a:extLst>
            </p:cNvPr>
            <p:cNvCxnSpPr>
              <a:cxnSpLocks/>
            </p:cNvCxnSpPr>
            <p:nvPr/>
          </p:nvCxnSpPr>
          <p:spPr>
            <a:xfrm>
              <a:off x="5984875" y="2078593"/>
              <a:ext cx="0" cy="969407"/>
            </a:xfrm>
            <a:prstGeom prst="line">
              <a:avLst/>
            </a:prstGeom>
            <a:grpFill/>
            <a:ln w="28575">
              <a:solidFill>
                <a:srgbClr val="FFFFFF">
                  <a:alpha val="1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5">
              <a:extLst>
                <a:ext uri="{FF2B5EF4-FFF2-40B4-BE49-F238E27FC236}">
                  <a16:creationId xmlns:a16="http://schemas.microsoft.com/office/drawing/2014/main" id="{2B330C87-AF98-1232-6829-DDC13391F0E2}"/>
                </a:ext>
              </a:extLst>
            </p:cNvPr>
            <p:cNvCxnSpPr>
              <a:cxnSpLocks/>
            </p:cNvCxnSpPr>
            <p:nvPr/>
          </p:nvCxnSpPr>
          <p:spPr>
            <a:xfrm>
              <a:off x="5959125" y="4694793"/>
              <a:ext cx="0" cy="969407"/>
            </a:xfrm>
            <a:prstGeom prst="line">
              <a:avLst/>
            </a:prstGeom>
            <a:grpFill/>
            <a:ln w="28575">
              <a:solidFill>
                <a:srgbClr val="FFFFFF">
                  <a:alpha val="1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EC3B207-78B1-A1A1-2824-6EAC50D2E37D}"/>
                </a:ext>
              </a:extLst>
            </p:cNvPr>
            <p:cNvSpPr/>
            <p:nvPr/>
          </p:nvSpPr>
          <p:spPr>
            <a:xfrm>
              <a:off x="5873750" y="3759200"/>
              <a:ext cx="222250" cy="222250"/>
            </a:xfrm>
            <a:prstGeom prst="ellipse">
              <a:avLst/>
            </a:prstGeom>
            <a:grpFill/>
            <a:ln w="28575">
              <a:solidFill>
                <a:srgbClr val="FFFFFF">
                  <a:alpha val="1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9" name="CuadroTexto 17">
            <a:extLst>
              <a:ext uri="{FF2B5EF4-FFF2-40B4-BE49-F238E27FC236}">
                <a16:creationId xmlns:a16="http://schemas.microsoft.com/office/drawing/2014/main" id="{239476E2-330F-F5CD-3D6D-ED13B4004335}"/>
              </a:ext>
            </a:extLst>
          </p:cNvPr>
          <p:cNvSpPr txBox="1"/>
          <p:nvPr/>
        </p:nvSpPr>
        <p:spPr>
          <a:xfrm>
            <a:off x="443642" y="1324507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I. Time Series </a:t>
            </a:r>
            <a:r>
              <a:rPr lang="es-MX" dirty="0" err="1">
                <a:latin typeface="Bahnschrift Condensed" panose="020B0502040204020203" pitchFamily="34" charset="0"/>
              </a:rPr>
              <a:t>Decomposition</a:t>
            </a:r>
            <a:endParaRPr lang="es-AR" dirty="0"/>
          </a:p>
        </p:txBody>
      </p:sp>
      <p:sp>
        <p:nvSpPr>
          <p:cNvPr id="10" name="Rectángulo 4">
            <a:extLst>
              <a:ext uri="{FF2B5EF4-FFF2-40B4-BE49-F238E27FC236}">
                <a16:creationId xmlns:a16="http://schemas.microsoft.com/office/drawing/2014/main" id="{F0C72A7A-3825-EE13-CDE4-6040E21ED1C3}"/>
              </a:ext>
            </a:extLst>
          </p:cNvPr>
          <p:cNvSpPr/>
          <p:nvPr/>
        </p:nvSpPr>
        <p:spPr>
          <a:xfrm>
            <a:off x="511918" y="1869768"/>
            <a:ext cx="1271453" cy="346166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TREND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" name="Cerrar llave 16">
            <a:extLst>
              <a:ext uri="{FF2B5EF4-FFF2-40B4-BE49-F238E27FC236}">
                <a16:creationId xmlns:a16="http://schemas.microsoft.com/office/drawing/2014/main" id="{173383FA-0164-5D07-AFA4-48F7DB9DF38F}"/>
              </a:ext>
            </a:extLst>
          </p:cNvPr>
          <p:cNvSpPr/>
          <p:nvPr/>
        </p:nvSpPr>
        <p:spPr>
          <a:xfrm>
            <a:off x="2045189" y="1863245"/>
            <a:ext cx="314562" cy="1227558"/>
          </a:xfrm>
          <a:prstGeom prst="rightBrace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endParaRPr lang="es-AR" dirty="0"/>
          </a:p>
        </p:txBody>
      </p:sp>
      <p:cxnSp>
        <p:nvCxnSpPr>
          <p:cNvPr id="15" name="Conector recto 40">
            <a:extLst>
              <a:ext uri="{FF2B5EF4-FFF2-40B4-BE49-F238E27FC236}">
                <a16:creationId xmlns:a16="http://schemas.microsoft.com/office/drawing/2014/main" id="{25B39F3B-3D9A-8824-DE42-9B51D27349C4}"/>
              </a:ext>
            </a:extLst>
          </p:cNvPr>
          <p:cNvCxnSpPr>
            <a:cxnSpLocks/>
          </p:cNvCxnSpPr>
          <p:nvPr/>
        </p:nvCxnSpPr>
        <p:spPr>
          <a:xfrm>
            <a:off x="494950" y="1647937"/>
            <a:ext cx="20509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4">
            <a:extLst>
              <a:ext uri="{FF2B5EF4-FFF2-40B4-BE49-F238E27FC236}">
                <a16:creationId xmlns:a16="http://schemas.microsoft.com/office/drawing/2014/main" id="{831B4955-71B3-D9BF-343E-DDED804E6186}"/>
              </a:ext>
            </a:extLst>
          </p:cNvPr>
          <p:cNvSpPr/>
          <p:nvPr/>
        </p:nvSpPr>
        <p:spPr>
          <a:xfrm>
            <a:off x="5291122" y="2247949"/>
            <a:ext cx="1271453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TIME SERIES SCALATION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7" name="Elipse 1">
            <a:extLst>
              <a:ext uri="{FF2B5EF4-FFF2-40B4-BE49-F238E27FC236}">
                <a16:creationId xmlns:a16="http://schemas.microsoft.com/office/drawing/2014/main" id="{577CCEEE-5A26-ADA8-171C-215CB242FEDA}"/>
              </a:ext>
            </a:extLst>
          </p:cNvPr>
          <p:cNvSpPr/>
          <p:nvPr/>
        </p:nvSpPr>
        <p:spPr>
          <a:xfrm>
            <a:off x="4809730" y="2247949"/>
            <a:ext cx="314562" cy="314562"/>
          </a:xfrm>
          <a:prstGeom prst="ellipse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1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8" name="Rectángulo 13">
            <a:extLst>
              <a:ext uri="{FF2B5EF4-FFF2-40B4-BE49-F238E27FC236}">
                <a16:creationId xmlns:a16="http://schemas.microsoft.com/office/drawing/2014/main" id="{27A8AD0B-F799-5C84-1C46-3A5316AB3192}"/>
              </a:ext>
            </a:extLst>
          </p:cNvPr>
          <p:cNvSpPr/>
          <p:nvPr/>
        </p:nvSpPr>
        <p:spPr>
          <a:xfrm>
            <a:off x="5291122" y="2643110"/>
            <a:ext cx="1271453" cy="72320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STACIONALITY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9" name="Elipse 14">
            <a:extLst>
              <a:ext uri="{FF2B5EF4-FFF2-40B4-BE49-F238E27FC236}">
                <a16:creationId xmlns:a16="http://schemas.microsoft.com/office/drawing/2014/main" id="{DE9D6BB8-606B-78E5-7F28-54366165D1DB}"/>
              </a:ext>
            </a:extLst>
          </p:cNvPr>
          <p:cNvSpPr/>
          <p:nvPr/>
        </p:nvSpPr>
        <p:spPr>
          <a:xfrm>
            <a:off x="4809730" y="2847430"/>
            <a:ext cx="314562" cy="314562"/>
          </a:xfrm>
          <a:prstGeom prst="ellipse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2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" name="Rectángulo 20">
            <a:extLst>
              <a:ext uri="{FF2B5EF4-FFF2-40B4-BE49-F238E27FC236}">
                <a16:creationId xmlns:a16="http://schemas.microsoft.com/office/drawing/2014/main" id="{260F7139-3FC1-F1ED-7DA5-936CD8ACA9BE}"/>
              </a:ext>
            </a:extLst>
          </p:cNvPr>
          <p:cNvSpPr/>
          <p:nvPr/>
        </p:nvSpPr>
        <p:spPr>
          <a:xfrm>
            <a:off x="6718141" y="1858990"/>
            <a:ext cx="1383406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TECHNIQUE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1" name="Rectángulo 21">
            <a:extLst>
              <a:ext uri="{FF2B5EF4-FFF2-40B4-BE49-F238E27FC236}">
                <a16:creationId xmlns:a16="http://schemas.microsoft.com/office/drawing/2014/main" id="{F7F07C97-51BA-0A81-9DFA-A31C0E92A1B4}"/>
              </a:ext>
            </a:extLst>
          </p:cNvPr>
          <p:cNvSpPr/>
          <p:nvPr/>
        </p:nvSpPr>
        <p:spPr>
          <a:xfrm>
            <a:off x="4809730" y="1858990"/>
            <a:ext cx="1752845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STRATEGY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2" name="Rectángulo 23">
            <a:extLst>
              <a:ext uri="{FF2B5EF4-FFF2-40B4-BE49-F238E27FC236}">
                <a16:creationId xmlns:a16="http://schemas.microsoft.com/office/drawing/2014/main" id="{75C7AE2C-E0BF-5CA4-33C9-31F20BA5B803}"/>
              </a:ext>
            </a:extLst>
          </p:cNvPr>
          <p:cNvSpPr/>
          <p:nvPr/>
        </p:nvSpPr>
        <p:spPr>
          <a:xfrm>
            <a:off x="6718140" y="2251232"/>
            <a:ext cx="1383407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Z-Score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3" name="Rectángulo 24">
            <a:extLst>
              <a:ext uri="{FF2B5EF4-FFF2-40B4-BE49-F238E27FC236}">
                <a16:creationId xmlns:a16="http://schemas.microsoft.com/office/drawing/2014/main" id="{3AAA820F-9C60-66DB-1BAB-F63FE7997863}"/>
              </a:ext>
            </a:extLst>
          </p:cNvPr>
          <p:cNvSpPr/>
          <p:nvPr/>
        </p:nvSpPr>
        <p:spPr>
          <a:xfrm>
            <a:off x="6718140" y="2651959"/>
            <a:ext cx="1383409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 err="1">
                <a:solidFill>
                  <a:prstClr val="white"/>
                </a:solidFill>
                <a:latin typeface="Bahnschrift Condensed" panose="020B0502040204020203" pitchFamily="34" charset="0"/>
              </a:rPr>
              <a:t>Dickey</a:t>
            </a: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-Fuller </a:t>
            </a:r>
            <a:r>
              <a:rPr lang="es-ES" sz="1100" dirty="0" err="1">
                <a:solidFill>
                  <a:prstClr val="white"/>
                </a:solidFill>
                <a:latin typeface="Bahnschrift Condensed" panose="020B0502040204020203" pitchFamily="34" charset="0"/>
              </a:rPr>
              <a:t>Augmented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4" name="Rectángulo 25">
            <a:extLst>
              <a:ext uri="{FF2B5EF4-FFF2-40B4-BE49-F238E27FC236}">
                <a16:creationId xmlns:a16="http://schemas.microsoft.com/office/drawing/2014/main" id="{E705F0A1-2AE9-2B49-9268-6E9B2344AE59}"/>
              </a:ext>
            </a:extLst>
          </p:cNvPr>
          <p:cNvSpPr/>
          <p:nvPr/>
        </p:nvSpPr>
        <p:spPr>
          <a:xfrm>
            <a:off x="6718140" y="3053944"/>
            <a:ext cx="1383409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 err="1">
                <a:solidFill>
                  <a:prstClr val="white"/>
                </a:solidFill>
                <a:latin typeface="Bahnschrift Condensed" panose="020B0502040204020203" pitchFamily="34" charset="0"/>
              </a:rPr>
              <a:t>Zivot</a:t>
            </a: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-Andrews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9" name="Rectángulo 43">
            <a:extLst>
              <a:ext uri="{FF2B5EF4-FFF2-40B4-BE49-F238E27FC236}">
                <a16:creationId xmlns:a16="http://schemas.microsoft.com/office/drawing/2014/main" id="{C6819806-2B5D-A96E-9647-D251AD885105}"/>
              </a:ext>
            </a:extLst>
          </p:cNvPr>
          <p:cNvSpPr/>
          <p:nvPr/>
        </p:nvSpPr>
        <p:spPr>
          <a:xfrm>
            <a:off x="8875358" y="2648058"/>
            <a:ext cx="1271453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AUTOCORRELATIONS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0" name="Elipse 44">
            <a:extLst>
              <a:ext uri="{FF2B5EF4-FFF2-40B4-BE49-F238E27FC236}">
                <a16:creationId xmlns:a16="http://schemas.microsoft.com/office/drawing/2014/main" id="{C9365C28-5088-A886-C030-D6046FE35BBB}"/>
              </a:ext>
            </a:extLst>
          </p:cNvPr>
          <p:cNvSpPr/>
          <p:nvPr/>
        </p:nvSpPr>
        <p:spPr>
          <a:xfrm>
            <a:off x="8393966" y="2648058"/>
            <a:ext cx="314562" cy="314562"/>
          </a:xfrm>
          <a:prstGeom prst="ellipse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4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1" name="Rectángulo 45">
            <a:extLst>
              <a:ext uri="{FF2B5EF4-FFF2-40B4-BE49-F238E27FC236}">
                <a16:creationId xmlns:a16="http://schemas.microsoft.com/office/drawing/2014/main" id="{2B8840C8-A2DB-6CD2-157F-D67EB347E5F5}"/>
              </a:ext>
            </a:extLst>
          </p:cNvPr>
          <p:cNvSpPr/>
          <p:nvPr/>
        </p:nvSpPr>
        <p:spPr>
          <a:xfrm>
            <a:off x="10313641" y="2653358"/>
            <a:ext cx="1383409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 err="1">
                <a:solidFill>
                  <a:prstClr val="white"/>
                </a:solidFill>
                <a:latin typeface="Bahnschrift Condensed" panose="020B0502040204020203" pitchFamily="34" charset="0"/>
              </a:rPr>
              <a:t>Autocorrelations</a:t>
            </a: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 + </a:t>
            </a:r>
            <a:r>
              <a:rPr lang="es-ES" sz="1100" dirty="0" err="1">
                <a:solidFill>
                  <a:prstClr val="white"/>
                </a:solidFill>
                <a:latin typeface="Bahnschrift Condensed" panose="020B0502040204020203" pitchFamily="34" charset="0"/>
              </a:rPr>
              <a:t>Partial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3" name="Rectángulo 49">
            <a:extLst>
              <a:ext uri="{FF2B5EF4-FFF2-40B4-BE49-F238E27FC236}">
                <a16:creationId xmlns:a16="http://schemas.microsoft.com/office/drawing/2014/main" id="{C9B6F4F6-FB6C-3D0F-BC4A-BCA0BB693D22}"/>
              </a:ext>
            </a:extLst>
          </p:cNvPr>
          <p:cNvSpPr/>
          <p:nvPr/>
        </p:nvSpPr>
        <p:spPr>
          <a:xfrm>
            <a:off x="8875358" y="2247949"/>
            <a:ext cx="1271453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TRANSFORMATIONS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4" name="Elipse 50">
            <a:extLst>
              <a:ext uri="{FF2B5EF4-FFF2-40B4-BE49-F238E27FC236}">
                <a16:creationId xmlns:a16="http://schemas.microsoft.com/office/drawing/2014/main" id="{75900673-A534-F771-03F8-0EA4D6BBFE34}"/>
              </a:ext>
            </a:extLst>
          </p:cNvPr>
          <p:cNvSpPr/>
          <p:nvPr/>
        </p:nvSpPr>
        <p:spPr>
          <a:xfrm>
            <a:off x="8393966" y="2242167"/>
            <a:ext cx="314562" cy="314562"/>
          </a:xfrm>
          <a:prstGeom prst="ellipse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3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5" name="Rectángulo 51">
            <a:extLst>
              <a:ext uri="{FF2B5EF4-FFF2-40B4-BE49-F238E27FC236}">
                <a16:creationId xmlns:a16="http://schemas.microsoft.com/office/drawing/2014/main" id="{D5A2A639-9754-A224-F2C0-85FD72ECAC15}"/>
              </a:ext>
            </a:extLst>
          </p:cNvPr>
          <p:cNvSpPr/>
          <p:nvPr/>
        </p:nvSpPr>
        <p:spPr>
          <a:xfrm>
            <a:off x="10313641" y="2249700"/>
            <a:ext cx="1383409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 err="1">
                <a:solidFill>
                  <a:prstClr val="white"/>
                </a:solidFill>
                <a:latin typeface="Bahnschrift Condensed" panose="020B0502040204020203" pitchFamily="34" charset="0"/>
              </a:rPr>
              <a:t>Differenciations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0" name="CuadroTexto 17">
            <a:extLst>
              <a:ext uri="{FF2B5EF4-FFF2-40B4-BE49-F238E27FC236}">
                <a16:creationId xmlns:a16="http://schemas.microsoft.com/office/drawing/2014/main" id="{8E96D2B0-2EA3-6B45-8151-8C1AFD4FF17D}"/>
              </a:ext>
            </a:extLst>
          </p:cNvPr>
          <p:cNvSpPr txBox="1"/>
          <p:nvPr/>
        </p:nvSpPr>
        <p:spPr>
          <a:xfrm>
            <a:off x="4758422" y="1283887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III. Box &amp; Jenkins </a:t>
            </a:r>
            <a:r>
              <a:rPr lang="es-MX" dirty="0" err="1">
                <a:latin typeface="Bahnschrift Condensed" panose="020B0502040204020203" pitchFamily="34" charset="0"/>
              </a:rPr>
              <a:t>Approach</a:t>
            </a:r>
            <a:endParaRPr lang="es-AR" dirty="0"/>
          </a:p>
        </p:txBody>
      </p:sp>
      <p:cxnSp>
        <p:nvCxnSpPr>
          <p:cNvPr id="51" name="Conector recto 40">
            <a:extLst>
              <a:ext uri="{FF2B5EF4-FFF2-40B4-BE49-F238E27FC236}">
                <a16:creationId xmlns:a16="http://schemas.microsoft.com/office/drawing/2014/main" id="{201E3105-859D-61D3-287B-3DFE7179FC0E}"/>
              </a:ext>
            </a:extLst>
          </p:cNvPr>
          <p:cNvCxnSpPr>
            <a:cxnSpLocks/>
          </p:cNvCxnSpPr>
          <p:nvPr/>
        </p:nvCxnSpPr>
        <p:spPr>
          <a:xfrm>
            <a:off x="4809730" y="1607317"/>
            <a:ext cx="20509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20">
            <a:extLst>
              <a:ext uri="{FF2B5EF4-FFF2-40B4-BE49-F238E27FC236}">
                <a16:creationId xmlns:a16="http://schemas.microsoft.com/office/drawing/2014/main" id="{31BB3BE0-F687-FAB9-3C17-C5A41173F78F}"/>
              </a:ext>
            </a:extLst>
          </p:cNvPr>
          <p:cNvSpPr/>
          <p:nvPr/>
        </p:nvSpPr>
        <p:spPr>
          <a:xfrm>
            <a:off x="10324612" y="1858990"/>
            <a:ext cx="1383406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TECHNIQUE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3" name="Rectángulo 21">
            <a:extLst>
              <a:ext uri="{FF2B5EF4-FFF2-40B4-BE49-F238E27FC236}">
                <a16:creationId xmlns:a16="http://schemas.microsoft.com/office/drawing/2014/main" id="{130DF026-02D6-2448-9291-21FE042916E5}"/>
              </a:ext>
            </a:extLst>
          </p:cNvPr>
          <p:cNvSpPr/>
          <p:nvPr/>
        </p:nvSpPr>
        <p:spPr>
          <a:xfrm>
            <a:off x="8416201" y="1858990"/>
            <a:ext cx="1752845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STRATEGY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4" name="CuadroTexto 17">
            <a:extLst>
              <a:ext uri="{FF2B5EF4-FFF2-40B4-BE49-F238E27FC236}">
                <a16:creationId xmlns:a16="http://schemas.microsoft.com/office/drawing/2014/main" id="{65D2B329-3809-9E72-5C52-CF4003C51C90}"/>
              </a:ext>
            </a:extLst>
          </p:cNvPr>
          <p:cNvSpPr txBox="1"/>
          <p:nvPr/>
        </p:nvSpPr>
        <p:spPr>
          <a:xfrm>
            <a:off x="4767487" y="4020898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IV. </a:t>
            </a:r>
            <a:r>
              <a:rPr lang="es-MX" dirty="0" err="1">
                <a:latin typeface="Bahnschrift Condensed" panose="020B0502040204020203" pitchFamily="34" charset="0"/>
              </a:rPr>
              <a:t>External</a:t>
            </a:r>
            <a:r>
              <a:rPr lang="es-MX" dirty="0">
                <a:latin typeface="Bahnschrift Condensed" panose="020B0502040204020203" pitchFamily="34" charset="0"/>
              </a:rPr>
              <a:t> Variables</a:t>
            </a:r>
            <a:endParaRPr lang="es-AR" dirty="0"/>
          </a:p>
        </p:txBody>
      </p:sp>
      <p:cxnSp>
        <p:nvCxnSpPr>
          <p:cNvPr id="55" name="Conector recto 40">
            <a:extLst>
              <a:ext uri="{FF2B5EF4-FFF2-40B4-BE49-F238E27FC236}">
                <a16:creationId xmlns:a16="http://schemas.microsoft.com/office/drawing/2014/main" id="{31B28130-03BF-58EA-0BE2-68AACB83326A}"/>
              </a:ext>
            </a:extLst>
          </p:cNvPr>
          <p:cNvCxnSpPr>
            <a:cxnSpLocks/>
          </p:cNvCxnSpPr>
          <p:nvPr/>
        </p:nvCxnSpPr>
        <p:spPr>
          <a:xfrm>
            <a:off x="4818795" y="4344328"/>
            <a:ext cx="20509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49">
            <a:extLst>
              <a:ext uri="{FF2B5EF4-FFF2-40B4-BE49-F238E27FC236}">
                <a16:creationId xmlns:a16="http://schemas.microsoft.com/office/drawing/2014/main" id="{C936B3E2-880C-FF14-CFE4-C030CEDDBDFF}"/>
              </a:ext>
            </a:extLst>
          </p:cNvPr>
          <p:cNvSpPr/>
          <p:nvPr/>
        </p:nvSpPr>
        <p:spPr>
          <a:xfrm>
            <a:off x="5226644" y="4899437"/>
            <a:ext cx="1271453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VARIABLE IMPORTANCE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0" name="Elipse 50">
            <a:extLst>
              <a:ext uri="{FF2B5EF4-FFF2-40B4-BE49-F238E27FC236}">
                <a16:creationId xmlns:a16="http://schemas.microsoft.com/office/drawing/2014/main" id="{44F79535-B273-352B-EDB9-7B71848738F3}"/>
              </a:ext>
            </a:extLst>
          </p:cNvPr>
          <p:cNvSpPr/>
          <p:nvPr/>
        </p:nvSpPr>
        <p:spPr>
          <a:xfrm>
            <a:off x="4745252" y="4893655"/>
            <a:ext cx="314562" cy="314562"/>
          </a:xfrm>
          <a:prstGeom prst="ellipse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1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1" name="Rectángulo 51">
            <a:extLst>
              <a:ext uri="{FF2B5EF4-FFF2-40B4-BE49-F238E27FC236}">
                <a16:creationId xmlns:a16="http://schemas.microsoft.com/office/drawing/2014/main" id="{2B1A6F51-D96B-B513-165F-4F26907728E8}"/>
              </a:ext>
            </a:extLst>
          </p:cNvPr>
          <p:cNvSpPr/>
          <p:nvPr/>
        </p:nvSpPr>
        <p:spPr>
          <a:xfrm>
            <a:off x="6664927" y="4901188"/>
            <a:ext cx="1383409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 err="1">
                <a:solidFill>
                  <a:prstClr val="white"/>
                </a:solidFill>
                <a:latin typeface="Bahnschrift Condensed" panose="020B0502040204020203" pitchFamily="34" charset="0"/>
              </a:rPr>
              <a:t>Granger</a:t>
            </a: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 </a:t>
            </a:r>
            <a:r>
              <a:rPr lang="es-ES" sz="1100" dirty="0" err="1">
                <a:solidFill>
                  <a:prstClr val="white"/>
                </a:solidFill>
                <a:latin typeface="Bahnschrift Condensed" panose="020B0502040204020203" pitchFamily="34" charset="0"/>
              </a:rPr>
              <a:t>Causality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2" name="Rectángulo 20">
            <a:extLst>
              <a:ext uri="{FF2B5EF4-FFF2-40B4-BE49-F238E27FC236}">
                <a16:creationId xmlns:a16="http://schemas.microsoft.com/office/drawing/2014/main" id="{DD7A3237-4EB8-63C6-D84D-7D706723D0D0}"/>
              </a:ext>
            </a:extLst>
          </p:cNvPr>
          <p:cNvSpPr/>
          <p:nvPr/>
        </p:nvSpPr>
        <p:spPr>
          <a:xfrm>
            <a:off x="6675898" y="4510478"/>
            <a:ext cx="1383406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TECHNIQUE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3" name="Rectángulo 21">
            <a:extLst>
              <a:ext uri="{FF2B5EF4-FFF2-40B4-BE49-F238E27FC236}">
                <a16:creationId xmlns:a16="http://schemas.microsoft.com/office/drawing/2014/main" id="{1F332B9B-12E8-A148-9EE8-EFEA14E90E2A}"/>
              </a:ext>
            </a:extLst>
          </p:cNvPr>
          <p:cNvSpPr/>
          <p:nvPr/>
        </p:nvSpPr>
        <p:spPr>
          <a:xfrm>
            <a:off x="4767487" y="4510478"/>
            <a:ext cx="1752845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STRATEGY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4" name="CuadroTexto 17">
            <a:extLst>
              <a:ext uri="{FF2B5EF4-FFF2-40B4-BE49-F238E27FC236}">
                <a16:creationId xmlns:a16="http://schemas.microsoft.com/office/drawing/2014/main" id="{35460583-B8A0-1C5B-905E-A86EE744151F}"/>
              </a:ext>
            </a:extLst>
          </p:cNvPr>
          <p:cNvSpPr txBox="1"/>
          <p:nvPr/>
        </p:nvSpPr>
        <p:spPr>
          <a:xfrm>
            <a:off x="443642" y="4031620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II. </a:t>
            </a:r>
            <a:r>
              <a:rPr lang="es-MX" dirty="0" err="1">
                <a:latin typeface="Bahnschrift Condensed" panose="020B0502040204020203" pitchFamily="34" charset="0"/>
              </a:rPr>
              <a:t>Outliers</a:t>
            </a:r>
            <a:r>
              <a:rPr lang="es-MX" dirty="0">
                <a:latin typeface="Bahnschrift Condensed" panose="020B0502040204020203" pitchFamily="34" charset="0"/>
              </a:rPr>
              <a:t> </a:t>
            </a:r>
            <a:r>
              <a:rPr lang="es-MX" dirty="0" err="1">
                <a:latin typeface="Bahnschrift Condensed" panose="020B0502040204020203" pitchFamily="34" charset="0"/>
              </a:rPr>
              <a:t>Detection</a:t>
            </a:r>
            <a:endParaRPr lang="es-AR" dirty="0"/>
          </a:p>
        </p:txBody>
      </p:sp>
      <p:sp>
        <p:nvSpPr>
          <p:cNvPr id="65" name="Rectángulo 4">
            <a:extLst>
              <a:ext uri="{FF2B5EF4-FFF2-40B4-BE49-F238E27FC236}">
                <a16:creationId xmlns:a16="http://schemas.microsoft.com/office/drawing/2014/main" id="{7D3E52B6-BEC8-2013-5857-0DF834A39583}"/>
              </a:ext>
            </a:extLst>
          </p:cNvPr>
          <p:cNvSpPr/>
          <p:nvPr/>
        </p:nvSpPr>
        <p:spPr>
          <a:xfrm>
            <a:off x="1175218" y="4700256"/>
            <a:ext cx="1271453" cy="346166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Windows </a:t>
            </a:r>
            <a:r>
              <a:rPr lang="es-ES" sz="1100" dirty="0" err="1">
                <a:solidFill>
                  <a:prstClr val="white"/>
                </a:solidFill>
                <a:latin typeface="Bahnschrift Condensed" panose="020B0502040204020203" pitchFamily="34" charset="0"/>
              </a:rPr>
              <a:t>Size</a:t>
            </a: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 9 – 12 </a:t>
            </a:r>
            <a:r>
              <a:rPr lang="es-ES" sz="1100" dirty="0" err="1">
                <a:solidFill>
                  <a:prstClr val="white"/>
                </a:solidFill>
                <a:latin typeface="Bahnschrift Condensed" panose="020B0502040204020203" pitchFamily="34" charset="0"/>
              </a:rPr>
              <a:t>Periods</a:t>
            </a: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 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6" name="Cerrar llave 16">
            <a:extLst>
              <a:ext uri="{FF2B5EF4-FFF2-40B4-BE49-F238E27FC236}">
                <a16:creationId xmlns:a16="http://schemas.microsoft.com/office/drawing/2014/main" id="{7A0375A0-4939-B536-E14C-30CF02DC3ADF}"/>
              </a:ext>
            </a:extLst>
          </p:cNvPr>
          <p:cNvSpPr/>
          <p:nvPr/>
        </p:nvSpPr>
        <p:spPr>
          <a:xfrm>
            <a:off x="2514291" y="4622170"/>
            <a:ext cx="314562" cy="516990"/>
          </a:xfrm>
          <a:prstGeom prst="rightBrace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endParaRPr lang="es-AR" dirty="0"/>
          </a:p>
        </p:txBody>
      </p:sp>
      <p:cxnSp>
        <p:nvCxnSpPr>
          <p:cNvPr id="67" name="Conector recto 40">
            <a:extLst>
              <a:ext uri="{FF2B5EF4-FFF2-40B4-BE49-F238E27FC236}">
                <a16:creationId xmlns:a16="http://schemas.microsoft.com/office/drawing/2014/main" id="{D75A9009-7ED3-EB85-213B-119FE52C0F73}"/>
              </a:ext>
            </a:extLst>
          </p:cNvPr>
          <p:cNvCxnSpPr>
            <a:cxnSpLocks/>
          </p:cNvCxnSpPr>
          <p:nvPr/>
        </p:nvCxnSpPr>
        <p:spPr>
          <a:xfrm>
            <a:off x="494950" y="4355050"/>
            <a:ext cx="20509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Off-page Connector 67">
            <a:extLst>
              <a:ext uri="{FF2B5EF4-FFF2-40B4-BE49-F238E27FC236}">
                <a16:creationId xmlns:a16="http://schemas.microsoft.com/office/drawing/2014/main" id="{4E64BF1B-2253-C758-B341-A4D16C01A0A3}"/>
              </a:ext>
            </a:extLst>
          </p:cNvPr>
          <p:cNvSpPr/>
          <p:nvPr/>
        </p:nvSpPr>
        <p:spPr>
          <a:xfrm>
            <a:off x="494950" y="4622782"/>
            <a:ext cx="612648" cy="612648"/>
          </a:xfrm>
          <a:prstGeom prst="flowChartOffpageConnector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n-CA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HAMPEL</a:t>
            </a:r>
          </a:p>
          <a:p>
            <a:pPr algn="ctr" defTabSz="533400">
              <a:spcBef>
                <a:spcPct val="0"/>
              </a:spcBef>
            </a:pPr>
            <a:r>
              <a:rPr lang="en-CA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FILTER</a:t>
            </a:r>
          </a:p>
        </p:txBody>
      </p:sp>
      <p:sp>
        <p:nvSpPr>
          <p:cNvPr id="69" name="Rectángulo 4">
            <a:extLst>
              <a:ext uri="{FF2B5EF4-FFF2-40B4-BE49-F238E27FC236}">
                <a16:creationId xmlns:a16="http://schemas.microsoft.com/office/drawing/2014/main" id="{FB4ACF08-155E-A65F-34FE-CA7598286401}"/>
              </a:ext>
            </a:extLst>
          </p:cNvPr>
          <p:cNvSpPr/>
          <p:nvPr/>
        </p:nvSpPr>
        <p:spPr>
          <a:xfrm>
            <a:off x="1175218" y="5909396"/>
            <a:ext cx="1271453" cy="346166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XXXXX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0" name="Cerrar llave 16">
            <a:extLst>
              <a:ext uri="{FF2B5EF4-FFF2-40B4-BE49-F238E27FC236}">
                <a16:creationId xmlns:a16="http://schemas.microsoft.com/office/drawing/2014/main" id="{94C3C451-3163-8887-9D29-BB6A6EE6029E}"/>
              </a:ext>
            </a:extLst>
          </p:cNvPr>
          <p:cNvSpPr/>
          <p:nvPr/>
        </p:nvSpPr>
        <p:spPr>
          <a:xfrm>
            <a:off x="2514291" y="5831310"/>
            <a:ext cx="314562" cy="516990"/>
          </a:xfrm>
          <a:prstGeom prst="rightBrace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endParaRPr lang="es-AR" dirty="0"/>
          </a:p>
        </p:txBody>
      </p:sp>
      <p:sp>
        <p:nvSpPr>
          <p:cNvPr id="71" name="Flowchart: Off-page Connector 70">
            <a:extLst>
              <a:ext uri="{FF2B5EF4-FFF2-40B4-BE49-F238E27FC236}">
                <a16:creationId xmlns:a16="http://schemas.microsoft.com/office/drawing/2014/main" id="{871928B1-4912-A11D-1472-58037A1B1C8D}"/>
              </a:ext>
            </a:extLst>
          </p:cNvPr>
          <p:cNvSpPr/>
          <p:nvPr/>
        </p:nvSpPr>
        <p:spPr>
          <a:xfrm>
            <a:off x="494950" y="5831922"/>
            <a:ext cx="612648" cy="612648"/>
          </a:xfrm>
          <a:prstGeom prst="flowChartOffpageConnector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n-CA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RESIDUAL</a:t>
            </a:r>
          </a:p>
          <a:p>
            <a:pPr algn="ctr" defTabSz="533400">
              <a:spcBef>
                <a:spcPct val="0"/>
              </a:spcBef>
            </a:pPr>
            <a:r>
              <a:rPr lang="en-CA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COMP.</a:t>
            </a:r>
          </a:p>
        </p:txBody>
      </p:sp>
      <p:sp>
        <p:nvSpPr>
          <p:cNvPr id="72" name="Rectángulo 4">
            <a:extLst>
              <a:ext uri="{FF2B5EF4-FFF2-40B4-BE49-F238E27FC236}">
                <a16:creationId xmlns:a16="http://schemas.microsoft.com/office/drawing/2014/main" id="{2A9D0E2E-C9D5-6EAF-B4CD-50B8002C72C6}"/>
              </a:ext>
            </a:extLst>
          </p:cNvPr>
          <p:cNvSpPr/>
          <p:nvPr/>
        </p:nvSpPr>
        <p:spPr>
          <a:xfrm>
            <a:off x="513021" y="2301255"/>
            <a:ext cx="1271453" cy="346166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SEASONAL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3" name="Rectángulo 4">
            <a:extLst>
              <a:ext uri="{FF2B5EF4-FFF2-40B4-BE49-F238E27FC236}">
                <a16:creationId xmlns:a16="http://schemas.microsoft.com/office/drawing/2014/main" id="{DA1722F4-4217-0DC1-D2C7-2433145D6F92}"/>
              </a:ext>
            </a:extLst>
          </p:cNvPr>
          <p:cNvSpPr/>
          <p:nvPr/>
        </p:nvSpPr>
        <p:spPr>
          <a:xfrm>
            <a:off x="511918" y="2732742"/>
            <a:ext cx="1271453" cy="346166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RESIDUAL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4" name="Flowchart: Off-page Connector 73">
            <a:extLst>
              <a:ext uri="{FF2B5EF4-FFF2-40B4-BE49-F238E27FC236}">
                <a16:creationId xmlns:a16="http://schemas.microsoft.com/office/drawing/2014/main" id="{A6895331-CFD3-E892-E465-85D68D1B1CAE}"/>
              </a:ext>
            </a:extLst>
          </p:cNvPr>
          <p:cNvSpPr/>
          <p:nvPr/>
        </p:nvSpPr>
        <p:spPr>
          <a:xfrm>
            <a:off x="2665768" y="2215934"/>
            <a:ext cx="612648" cy="612648"/>
          </a:xfrm>
          <a:prstGeom prst="flowChartOffpageConnector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n-CA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SERIES LEVEL</a:t>
            </a:r>
          </a:p>
        </p:txBody>
      </p:sp>
    </p:spTree>
    <p:extLst>
      <p:ext uri="{BB962C8B-B14F-4D97-AF65-F5344CB8AC3E}">
        <p14:creationId xmlns:p14="http://schemas.microsoft.com/office/powerpoint/2010/main" val="1386303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ABDC018-47F8-419F-0C16-AB75FF66FDA5}"/>
              </a:ext>
            </a:extLst>
          </p:cNvPr>
          <p:cNvSpPr txBox="1"/>
          <p:nvPr/>
        </p:nvSpPr>
        <p:spPr>
          <a:xfrm>
            <a:off x="2015453" y="2951946"/>
            <a:ext cx="7245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III. DATA PREPARATION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1D0A748-BE3F-3CEC-8DAD-541D470B0CA3}"/>
              </a:ext>
            </a:extLst>
          </p:cNvPr>
          <p:cNvCxnSpPr/>
          <p:nvPr/>
        </p:nvCxnSpPr>
        <p:spPr>
          <a:xfrm>
            <a:off x="1838851" y="1835780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13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3">
            <a:extLst>
              <a:ext uri="{FF2B5EF4-FFF2-40B4-BE49-F238E27FC236}">
                <a16:creationId xmlns:a16="http://schemas.microsoft.com/office/drawing/2014/main" id="{8C989888-19AB-1370-D635-C3E2AA1C9103}"/>
              </a:ext>
            </a:extLst>
          </p:cNvPr>
          <p:cNvSpPr txBox="1"/>
          <p:nvPr/>
        </p:nvSpPr>
        <p:spPr>
          <a:xfrm>
            <a:off x="580306" y="91429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INDEX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XXXXXXXXXXXXXXXXXXXXXXXXXXXXXXXXXXXXX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4" name="Conector recto 5">
            <a:extLst>
              <a:ext uri="{FF2B5EF4-FFF2-40B4-BE49-F238E27FC236}">
                <a16:creationId xmlns:a16="http://schemas.microsoft.com/office/drawing/2014/main" id="{691CCA25-AFEA-C15C-F67D-D7B43A9D15C2}"/>
              </a:ext>
            </a:extLst>
          </p:cNvPr>
          <p:cNvCxnSpPr>
            <a:cxnSpLocks/>
          </p:cNvCxnSpPr>
          <p:nvPr/>
        </p:nvCxnSpPr>
        <p:spPr>
          <a:xfrm>
            <a:off x="494950" y="67483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0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207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ABDC018-47F8-419F-0C16-AB75FF66FDA5}"/>
              </a:ext>
            </a:extLst>
          </p:cNvPr>
          <p:cNvSpPr txBox="1"/>
          <p:nvPr/>
        </p:nvSpPr>
        <p:spPr>
          <a:xfrm>
            <a:off x="2015453" y="2951946"/>
            <a:ext cx="7245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IV. MODELING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1D0A748-BE3F-3CEC-8DAD-541D470B0CA3}"/>
              </a:ext>
            </a:extLst>
          </p:cNvPr>
          <p:cNvCxnSpPr/>
          <p:nvPr/>
        </p:nvCxnSpPr>
        <p:spPr>
          <a:xfrm>
            <a:off x="1838851" y="1835780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96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4B5CDC98-A3D2-09B1-305F-D5B0EB987B5A}"/>
              </a:ext>
            </a:extLst>
          </p:cNvPr>
          <p:cNvSpPr txBox="1"/>
          <p:nvPr/>
        </p:nvSpPr>
        <p:spPr>
          <a:xfrm>
            <a:off x="580306" y="37454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CLASSIC MODELS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FRAMEWORK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3" name="Conector recto 5">
            <a:extLst>
              <a:ext uri="{FF2B5EF4-FFF2-40B4-BE49-F238E27FC236}">
                <a16:creationId xmlns:a16="http://schemas.microsoft.com/office/drawing/2014/main" id="{812BDF59-D2E5-A4F3-86C7-9027F3FAFCD6}"/>
              </a:ext>
            </a:extLst>
          </p:cNvPr>
          <p:cNvCxnSpPr>
            <a:cxnSpLocks/>
          </p:cNvCxnSpPr>
          <p:nvPr/>
        </p:nvCxnSpPr>
        <p:spPr>
          <a:xfrm>
            <a:off x="494950" y="13508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1064">
            <a:extLst>
              <a:ext uri="{FF2B5EF4-FFF2-40B4-BE49-F238E27FC236}">
                <a16:creationId xmlns:a16="http://schemas.microsoft.com/office/drawing/2014/main" id="{0DA63B6F-9D70-C2B2-0D14-D6367B74D304}"/>
              </a:ext>
            </a:extLst>
          </p:cNvPr>
          <p:cNvSpPr/>
          <p:nvPr/>
        </p:nvSpPr>
        <p:spPr>
          <a:xfrm>
            <a:off x="3476319" y="3883169"/>
            <a:ext cx="3440725" cy="1316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Elipse 10">
            <a:extLst>
              <a:ext uri="{FF2B5EF4-FFF2-40B4-BE49-F238E27FC236}">
                <a16:creationId xmlns:a16="http://schemas.microsoft.com/office/drawing/2014/main" id="{5958BBC5-1E8E-D375-BE83-C83EE0DE3B85}"/>
              </a:ext>
            </a:extLst>
          </p:cNvPr>
          <p:cNvSpPr/>
          <p:nvPr/>
        </p:nvSpPr>
        <p:spPr>
          <a:xfrm>
            <a:off x="794961" y="5735585"/>
            <a:ext cx="314562" cy="314562"/>
          </a:xfrm>
          <a:prstGeom prst="ellipse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AR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5</a:t>
            </a:r>
          </a:p>
        </p:txBody>
      </p:sp>
      <p:sp>
        <p:nvSpPr>
          <p:cNvPr id="14" name="Rectángulo 11">
            <a:extLst>
              <a:ext uri="{FF2B5EF4-FFF2-40B4-BE49-F238E27FC236}">
                <a16:creationId xmlns:a16="http://schemas.microsoft.com/office/drawing/2014/main" id="{12895123-6057-20CF-060C-BF306D353747}"/>
              </a:ext>
            </a:extLst>
          </p:cNvPr>
          <p:cNvSpPr/>
          <p:nvPr/>
        </p:nvSpPr>
        <p:spPr>
          <a:xfrm>
            <a:off x="1214744" y="5735585"/>
            <a:ext cx="1383406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EVALUACIÓN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Rectángulo 12">
            <a:extLst>
              <a:ext uri="{FF2B5EF4-FFF2-40B4-BE49-F238E27FC236}">
                <a16:creationId xmlns:a16="http://schemas.microsoft.com/office/drawing/2014/main" id="{609F5223-26AB-FFF2-4BED-A1894C40DBEB}"/>
              </a:ext>
            </a:extLst>
          </p:cNvPr>
          <p:cNvSpPr/>
          <p:nvPr/>
        </p:nvSpPr>
        <p:spPr>
          <a:xfrm>
            <a:off x="2670380" y="5735585"/>
            <a:ext cx="1383407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MAPE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3" name="Rectángulo 30">
            <a:extLst>
              <a:ext uri="{FF2B5EF4-FFF2-40B4-BE49-F238E27FC236}">
                <a16:creationId xmlns:a16="http://schemas.microsoft.com/office/drawing/2014/main" id="{36C6B0C3-F5D7-81E7-7BDF-0DAFF6E253B7}"/>
              </a:ext>
            </a:extLst>
          </p:cNvPr>
          <p:cNvSpPr/>
          <p:nvPr/>
        </p:nvSpPr>
        <p:spPr>
          <a:xfrm>
            <a:off x="3542180" y="3967342"/>
            <a:ext cx="2151821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INPUT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4" name="Rectángulo 31">
            <a:extLst>
              <a:ext uri="{FF2B5EF4-FFF2-40B4-BE49-F238E27FC236}">
                <a16:creationId xmlns:a16="http://schemas.microsoft.com/office/drawing/2014/main" id="{92FDBDBC-9568-3B17-FA58-2AA59BB8BC20}"/>
              </a:ext>
            </a:extLst>
          </p:cNvPr>
          <p:cNvSpPr/>
          <p:nvPr/>
        </p:nvSpPr>
        <p:spPr>
          <a:xfrm>
            <a:off x="3899315" y="4375369"/>
            <a:ext cx="326536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M2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" name="Rectángulo 32">
            <a:extLst>
              <a:ext uri="{FF2B5EF4-FFF2-40B4-BE49-F238E27FC236}">
                <a16:creationId xmlns:a16="http://schemas.microsoft.com/office/drawing/2014/main" id="{97C4BCC1-0907-EFE8-395E-ECAEAF741144}"/>
              </a:ext>
            </a:extLst>
          </p:cNvPr>
          <p:cNvSpPr/>
          <p:nvPr/>
        </p:nvSpPr>
        <p:spPr>
          <a:xfrm>
            <a:off x="3538074" y="4375369"/>
            <a:ext cx="326536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M1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5" name="Rectángulo 33">
            <a:extLst>
              <a:ext uri="{FF2B5EF4-FFF2-40B4-BE49-F238E27FC236}">
                <a16:creationId xmlns:a16="http://schemas.microsoft.com/office/drawing/2014/main" id="{FA6A2BB0-A0B5-C6B5-75E0-CB1B14FE7DE6}"/>
              </a:ext>
            </a:extLst>
          </p:cNvPr>
          <p:cNvSpPr/>
          <p:nvPr/>
        </p:nvSpPr>
        <p:spPr>
          <a:xfrm>
            <a:off x="4260556" y="4375369"/>
            <a:ext cx="326536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M3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6" name="Rectángulo 34">
            <a:extLst>
              <a:ext uri="{FF2B5EF4-FFF2-40B4-BE49-F238E27FC236}">
                <a16:creationId xmlns:a16="http://schemas.microsoft.com/office/drawing/2014/main" id="{0027CA3F-129F-E17E-83A7-7C7D8C1DCFDF}"/>
              </a:ext>
            </a:extLst>
          </p:cNvPr>
          <p:cNvSpPr/>
          <p:nvPr/>
        </p:nvSpPr>
        <p:spPr>
          <a:xfrm>
            <a:off x="5291112" y="4375369"/>
            <a:ext cx="395875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M77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7" name="Rectángulo 40">
            <a:extLst>
              <a:ext uri="{FF2B5EF4-FFF2-40B4-BE49-F238E27FC236}">
                <a16:creationId xmlns:a16="http://schemas.microsoft.com/office/drawing/2014/main" id="{64101057-E498-8024-C464-AF957563B9CB}"/>
              </a:ext>
            </a:extLst>
          </p:cNvPr>
          <p:cNvSpPr/>
          <p:nvPr/>
        </p:nvSpPr>
        <p:spPr>
          <a:xfrm>
            <a:off x="5850087" y="3967342"/>
            <a:ext cx="969521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OUTPUT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8" name="Rectángulo 59">
            <a:extLst>
              <a:ext uri="{FF2B5EF4-FFF2-40B4-BE49-F238E27FC236}">
                <a16:creationId xmlns:a16="http://schemas.microsoft.com/office/drawing/2014/main" id="{D0C6A4AB-DA7A-A961-71C8-6323B0119A1B}"/>
              </a:ext>
            </a:extLst>
          </p:cNvPr>
          <p:cNvSpPr/>
          <p:nvPr/>
        </p:nvSpPr>
        <p:spPr>
          <a:xfrm>
            <a:off x="5854021" y="4378205"/>
            <a:ext cx="965582" cy="314562"/>
          </a:xfrm>
          <a:prstGeom prst="rect">
            <a:avLst/>
          </a:prstGeom>
          <a:solidFill>
            <a:srgbClr val="00B05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M78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2" name="Rectángulo 1024">
            <a:extLst>
              <a:ext uri="{FF2B5EF4-FFF2-40B4-BE49-F238E27FC236}">
                <a16:creationId xmlns:a16="http://schemas.microsoft.com/office/drawing/2014/main" id="{D7465D52-0C7C-AA43-83FD-457BDDB3BDB0}"/>
              </a:ext>
            </a:extLst>
          </p:cNvPr>
          <p:cNvSpPr/>
          <p:nvPr/>
        </p:nvSpPr>
        <p:spPr>
          <a:xfrm>
            <a:off x="5854021" y="4789068"/>
            <a:ext cx="965582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M79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7" name="Rectángulo 1029">
            <a:extLst>
              <a:ext uri="{FF2B5EF4-FFF2-40B4-BE49-F238E27FC236}">
                <a16:creationId xmlns:a16="http://schemas.microsoft.com/office/drawing/2014/main" id="{2E751C8F-9F1F-46AC-3996-3ADC4E12FDE0}"/>
              </a:ext>
            </a:extLst>
          </p:cNvPr>
          <p:cNvSpPr/>
          <p:nvPr/>
        </p:nvSpPr>
        <p:spPr>
          <a:xfrm>
            <a:off x="3899315" y="4789068"/>
            <a:ext cx="326536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M3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8" name="Rectángulo 1030">
            <a:extLst>
              <a:ext uri="{FF2B5EF4-FFF2-40B4-BE49-F238E27FC236}">
                <a16:creationId xmlns:a16="http://schemas.microsoft.com/office/drawing/2014/main" id="{B3116C05-2F8A-6FDB-2B01-F2D34CA85514}"/>
              </a:ext>
            </a:extLst>
          </p:cNvPr>
          <p:cNvSpPr/>
          <p:nvPr/>
        </p:nvSpPr>
        <p:spPr>
          <a:xfrm>
            <a:off x="3538074" y="4789068"/>
            <a:ext cx="326536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M2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9" name="Rectángulo 1031">
            <a:extLst>
              <a:ext uri="{FF2B5EF4-FFF2-40B4-BE49-F238E27FC236}">
                <a16:creationId xmlns:a16="http://schemas.microsoft.com/office/drawing/2014/main" id="{F34DBB63-DE69-530D-29A5-627DBBE74039}"/>
              </a:ext>
            </a:extLst>
          </p:cNvPr>
          <p:cNvSpPr/>
          <p:nvPr/>
        </p:nvSpPr>
        <p:spPr>
          <a:xfrm>
            <a:off x="4262109" y="4789068"/>
            <a:ext cx="326536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M4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6" name="Rectángulo 1034">
            <a:extLst>
              <a:ext uri="{FF2B5EF4-FFF2-40B4-BE49-F238E27FC236}">
                <a16:creationId xmlns:a16="http://schemas.microsoft.com/office/drawing/2014/main" id="{037E3420-9DAF-1B93-2F5F-18374343B726}"/>
              </a:ext>
            </a:extLst>
          </p:cNvPr>
          <p:cNvSpPr/>
          <p:nvPr/>
        </p:nvSpPr>
        <p:spPr>
          <a:xfrm>
            <a:off x="5291112" y="4789068"/>
            <a:ext cx="395875" cy="314562"/>
          </a:xfrm>
          <a:prstGeom prst="rect">
            <a:avLst/>
          </a:prstGeom>
          <a:solidFill>
            <a:srgbClr val="00B05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>
                <a:solidFill>
                  <a:prstClr val="white"/>
                </a:solidFill>
                <a:latin typeface="Bahnschrift Condensed" panose="020B0502040204020203" pitchFamily="34" charset="0"/>
              </a:rPr>
              <a:t>M78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7" name="Elipse 1035">
            <a:extLst>
              <a:ext uri="{FF2B5EF4-FFF2-40B4-BE49-F238E27FC236}">
                <a16:creationId xmlns:a16="http://schemas.microsoft.com/office/drawing/2014/main" id="{B5687289-9769-96E5-86E5-7C61F577B67A}"/>
              </a:ext>
            </a:extLst>
          </p:cNvPr>
          <p:cNvSpPr/>
          <p:nvPr/>
        </p:nvSpPr>
        <p:spPr>
          <a:xfrm>
            <a:off x="4620545" y="5041285"/>
            <a:ext cx="62345" cy="623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Elipse 1036">
            <a:extLst>
              <a:ext uri="{FF2B5EF4-FFF2-40B4-BE49-F238E27FC236}">
                <a16:creationId xmlns:a16="http://schemas.microsoft.com/office/drawing/2014/main" id="{45CD6C73-B5FB-1DA2-1261-6ABA420C9FF6}"/>
              </a:ext>
            </a:extLst>
          </p:cNvPr>
          <p:cNvSpPr/>
          <p:nvPr/>
        </p:nvSpPr>
        <p:spPr>
          <a:xfrm>
            <a:off x="4691462" y="5041285"/>
            <a:ext cx="62345" cy="623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Elipse 1037">
            <a:extLst>
              <a:ext uri="{FF2B5EF4-FFF2-40B4-BE49-F238E27FC236}">
                <a16:creationId xmlns:a16="http://schemas.microsoft.com/office/drawing/2014/main" id="{31EA8A1B-7389-D110-9B87-0873158053C7}"/>
              </a:ext>
            </a:extLst>
          </p:cNvPr>
          <p:cNvSpPr/>
          <p:nvPr/>
        </p:nvSpPr>
        <p:spPr>
          <a:xfrm>
            <a:off x="4762379" y="5041284"/>
            <a:ext cx="62345" cy="623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Elipse 1043">
            <a:extLst>
              <a:ext uri="{FF2B5EF4-FFF2-40B4-BE49-F238E27FC236}">
                <a16:creationId xmlns:a16="http://schemas.microsoft.com/office/drawing/2014/main" id="{9733E360-8A00-5937-645D-C0BD7E853625}"/>
              </a:ext>
            </a:extLst>
          </p:cNvPr>
          <p:cNvSpPr/>
          <p:nvPr/>
        </p:nvSpPr>
        <p:spPr>
          <a:xfrm>
            <a:off x="4620545" y="4627587"/>
            <a:ext cx="62345" cy="623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Elipse 1044">
            <a:extLst>
              <a:ext uri="{FF2B5EF4-FFF2-40B4-BE49-F238E27FC236}">
                <a16:creationId xmlns:a16="http://schemas.microsoft.com/office/drawing/2014/main" id="{75C89AD6-97E3-00F6-4A81-EC5A7643F63F}"/>
              </a:ext>
            </a:extLst>
          </p:cNvPr>
          <p:cNvSpPr/>
          <p:nvPr/>
        </p:nvSpPr>
        <p:spPr>
          <a:xfrm>
            <a:off x="4691462" y="4627587"/>
            <a:ext cx="62345" cy="623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Elipse 1045">
            <a:extLst>
              <a:ext uri="{FF2B5EF4-FFF2-40B4-BE49-F238E27FC236}">
                <a16:creationId xmlns:a16="http://schemas.microsoft.com/office/drawing/2014/main" id="{DF784A22-B7F6-1774-3372-99F1374B9DDE}"/>
              </a:ext>
            </a:extLst>
          </p:cNvPr>
          <p:cNvSpPr/>
          <p:nvPr/>
        </p:nvSpPr>
        <p:spPr>
          <a:xfrm>
            <a:off x="4762379" y="4627586"/>
            <a:ext cx="62345" cy="623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Rectángulo 1046">
            <a:extLst>
              <a:ext uri="{FF2B5EF4-FFF2-40B4-BE49-F238E27FC236}">
                <a16:creationId xmlns:a16="http://schemas.microsoft.com/office/drawing/2014/main" id="{6728B712-239F-425F-C7C8-8F0281D360D5}"/>
              </a:ext>
            </a:extLst>
          </p:cNvPr>
          <p:cNvSpPr/>
          <p:nvPr/>
        </p:nvSpPr>
        <p:spPr>
          <a:xfrm>
            <a:off x="4856661" y="4375369"/>
            <a:ext cx="395875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M77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0" name="Rectángulo 1048">
            <a:extLst>
              <a:ext uri="{FF2B5EF4-FFF2-40B4-BE49-F238E27FC236}">
                <a16:creationId xmlns:a16="http://schemas.microsoft.com/office/drawing/2014/main" id="{0B33BE86-DE68-67CA-D834-A61BEFB987E9}"/>
              </a:ext>
            </a:extLst>
          </p:cNvPr>
          <p:cNvSpPr/>
          <p:nvPr/>
        </p:nvSpPr>
        <p:spPr>
          <a:xfrm>
            <a:off x="4856660" y="4789068"/>
            <a:ext cx="395875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M77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2" name="Elipse 1061">
            <a:extLst>
              <a:ext uri="{FF2B5EF4-FFF2-40B4-BE49-F238E27FC236}">
                <a16:creationId xmlns:a16="http://schemas.microsoft.com/office/drawing/2014/main" id="{3C7F4570-D188-3833-3AE5-66665FC7326E}"/>
              </a:ext>
            </a:extLst>
          </p:cNvPr>
          <p:cNvSpPr/>
          <p:nvPr/>
        </p:nvSpPr>
        <p:spPr>
          <a:xfrm>
            <a:off x="808911" y="3970859"/>
            <a:ext cx="314562" cy="314562"/>
          </a:xfrm>
          <a:prstGeom prst="ellipse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AR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4</a:t>
            </a:r>
          </a:p>
        </p:txBody>
      </p:sp>
      <p:sp>
        <p:nvSpPr>
          <p:cNvPr id="83" name="Rectángulo 1062">
            <a:extLst>
              <a:ext uri="{FF2B5EF4-FFF2-40B4-BE49-F238E27FC236}">
                <a16:creationId xmlns:a16="http://schemas.microsoft.com/office/drawing/2014/main" id="{48141A57-28BC-23A0-33AA-D3FE023788D3}"/>
              </a:ext>
            </a:extLst>
          </p:cNvPr>
          <p:cNvSpPr/>
          <p:nvPr/>
        </p:nvSpPr>
        <p:spPr>
          <a:xfrm>
            <a:off x="1228694" y="3970859"/>
            <a:ext cx="971858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PREDICCIÓN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4" name="Rectángulo 1063">
            <a:extLst>
              <a:ext uri="{FF2B5EF4-FFF2-40B4-BE49-F238E27FC236}">
                <a16:creationId xmlns:a16="http://schemas.microsoft.com/office/drawing/2014/main" id="{B3AA7F24-8F2B-9297-0102-45359E052282}"/>
              </a:ext>
            </a:extLst>
          </p:cNvPr>
          <p:cNvSpPr/>
          <p:nvPr/>
        </p:nvSpPr>
        <p:spPr>
          <a:xfrm>
            <a:off x="2295291" y="3967342"/>
            <a:ext cx="1082519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12 Meses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1" name="Elipse 1061">
            <a:extLst>
              <a:ext uri="{FF2B5EF4-FFF2-40B4-BE49-F238E27FC236}">
                <a16:creationId xmlns:a16="http://schemas.microsoft.com/office/drawing/2014/main" id="{995899E3-5738-8F19-550A-FE24A4ADA951}"/>
              </a:ext>
            </a:extLst>
          </p:cNvPr>
          <p:cNvSpPr/>
          <p:nvPr/>
        </p:nvSpPr>
        <p:spPr>
          <a:xfrm>
            <a:off x="803685" y="1605405"/>
            <a:ext cx="314562" cy="314562"/>
          </a:xfrm>
          <a:prstGeom prst="ellips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1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2" name="Rectángulo 21">
            <a:extLst>
              <a:ext uri="{FF2B5EF4-FFF2-40B4-BE49-F238E27FC236}">
                <a16:creationId xmlns:a16="http://schemas.microsoft.com/office/drawing/2014/main" id="{7E67C1B7-81C0-5154-759B-BF977FB70C62}"/>
              </a:ext>
            </a:extLst>
          </p:cNvPr>
          <p:cNvSpPr/>
          <p:nvPr/>
        </p:nvSpPr>
        <p:spPr>
          <a:xfrm>
            <a:off x="1223468" y="1605407"/>
            <a:ext cx="1200470" cy="314562"/>
          </a:xfrm>
          <a:prstGeom prst="rect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PRE-PROCESAMIENTO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3" name="Rectángulo 23">
            <a:extLst>
              <a:ext uri="{FF2B5EF4-FFF2-40B4-BE49-F238E27FC236}">
                <a16:creationId xmlns:a16="http://schemas.microsoft.com/office/drawing/2014/main" id="{FA9407B1-4503-7E9D-78B3-1669171655F8}"/>
              </a:ext>
            </a:extLst>
          </p:cNvPr>
          <p:cNvSpPr/>
          <p:nvPr/>
        </p:nvSpPr>
        <p:spPr>
          <a:xfrm>
            <a:off x="2854883" y="1605406"/>
            <a:ext cx="1082519" cy="671377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>
                <a:solidFill>
                  <a:prstClr val="white"/>
                </a:solidFill>
                <a:latin typeface="Bahnschrift Condensed" panose="020B0502040204020203" pitchFamily="34" charset="0"/>
              </a:rPr>
              <a:t>ESCALADO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4" name="Rectángulo 25">
            <a:extLst>
              <a:ext uri="{FF2B5EF4-FFF2-40B4-BE49-F238E27FC236}">
                <a16:creationId xmlns:a16="http://schemas.microsoft.com/office/drawing/2014/main" id="{6372B535-E891-673A-C135-540B64CD26AF}"/>
              </a:ext>
            </a:extLst>
          </p:cNvPr>
          <p:cNvSpPr/>
          <p:nvPr/>
        </p:nvSpPr>
        <p:spPr>
          <a:xfrm>
            <a:off x="2485877" y="1605407"/>
            <a:ext cx="369006" cy="671376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CON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5" name="Rectángulo 26">
            <a:extLst>
              <a:ext uri="{FF2B5EF4-FFF2-40B4-BE49-F238E27FC236}">
                <a16:creationId xmlns:a16="http://schemas.microsoft.com/office/drawing/2014/main" id="{26B7F939-1578-16C1-96EC-04C2BFC6D07E}"/>
              </a:ext>
            </a:extLst>
          </p:cNvPr>
          <p:cNvSpPr/>
          <p:nvPr/>
        </p:nvSpPr>
        <p:spPr>
          <a:xfrm>
            <a:off x="4444545" y="1605405"/>
            <a:ext cx="1082519" cy="671378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>
                <a:solidFill>
                  <a:prstClr val="white"/>
                </a:solidFill>
                <a:latin typeface="Bahnschrift Condensed" panose="020B0502040204020203" pitchFamily="34" charset="0"/>
              </a:rPr>
              <a:t>DIFERENCIACIÓN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6" name="Rectángulo 27">
            <a:extLst>
              <a:ext uri="{FF2B5EF4-FFF2-40B4-BE49-F238E27FC236}">
                <a16:creationId xmlns:a16="http://schemas.microsoft.com/office/drawing/2014/main" id="{8AECC138-5BA1-5F8B-30A7-003AD42FD207}"/>
              </a:ext>
            </a:extLst>
          </p:cNvPr>
          <p:cNvSpPr/>
          <p:nvPr/>
        </p:nvSpPr>
        <p:spPr>
          <a:xfrm>
            <a:off x="4061719" y="1605405"/>
            <a:ext cx="387188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CON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7" name="Rectángulo 28">
            <a:extLst>
              <a:ext uri="{FF2B5EF4-FFF2-40B4-BE49-F238E27FC236}">
                <a16:creationId xmlns:a16="http://schemas.microsoft.com/office/drawing/2014/main" id="{7475F65B-929C-A143-449A-8142D09457C7}"/>
              </a:ext>
            </a:extLst>
          </p:cNvPr>
          <p:cNvSpPr/>
          <p:nvPr/>
        </p:nvSpPr>
        <p:spPr>
          <a:xfrm>
            <a:off x="4061719" y="1965740"/>
            <a:ext cx="382826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SIN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0" name="Elipse 50">
            <a:extLst>
              <a:ext uri="{FF2B5EF4-FFF2-40B4-BE49-F238E27FC236}">
                <a16:creationId xmlns:a16="http://schemas.microsoft.com/office/drawing/2014/main" id="{CF51D80C-371B-146C-2939-8BC17E09A557}"/>
              </a:ext>
            </a:extLst>
          </p:cNvPr>
          <p:cNvSpPr/>
          <p:nvPr/>
        </p:nvSpPr>
        <p:spPr>
          <a:xfrm>
            <a:off x="794961" y="2465642"/>
            <a:ext cx="314562" cy="314562"/>
          </a:xfrm>
          <a:prstGeom prst="ellips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2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1" name="Rectángulo 51">
            <a:extLst>
              <a:ext uri="{FF2B5EF4-FFF2-40B4-BE49-F238E27FC236}">
                <a16:creationId xmlns:a16="http://schemas.microsoft.com/office/drawing/2014/main" id="{0528A0EE-2510-D2F2-EF10-865A29EC17BF}"/>
              </a:ext>
            </a:extLst>
          </p:cNvPr>
          <p:cNvSpPr/>
          <p:nvPr/>
        </p:nvSpPr>
        <p:spPr>
          <a:xfrm>
            <a:off x="1214744" y="2476982"/>
            <a:ext cx="1200470" cy="707771"/>
          </a:xfrm>
          <a:prstGeom prst="rect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DEFINICIONES DATASET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2" name="Rectángulo 1027">
            <a:extLst>
              <a:ext uri="{FF2B5EF4-FFF2-40B4-BE49-F238E27FC236}">
                <a16:creationId xmlns:a16="http://schemas.microsoft.com/office/drawing/2014/main" id="{9A411F32-AAB9-CF09-4A6E-08B70B737E46}"/>
              </a:ext>
            </a:extLst>
          </p:cNvPr>
          <p:cNvSpPr/>
          <p:nvPr/>
        </p:nvSpPr>
        <p:spPr>
          <a:xfrm>
            <a:off x="3749261" y="2473464"/>
            <a:ext cx="1777803" cy="716770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VENTANAS DE 3 MESES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3" name="Rectángulo 1084">
            <a:extLst>
              <a:ext uri="{FF2B5EF4-FFF2-40B4-BE49-F238E27FC236}">
                <a16:creationId xmlns:a16="http://schemas.microsoft.com/office/drawing/2014/main" id="{920CEB3E-2AEC-0A7B-A38F-C10A3E1BDE05}"/>
              </a:ext>
            </a:extLst>
          </p:cNvPr>
          <p:cNvSpPr/>
          <p:nvPr/>
        </p:nvSpPr>
        <p:spPr>
          <a:xfrm>
            <a:off x="2477152" y="2476983"/>
            <a:ext cx="1272109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NRO DE RETRASOS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4" name="Rectángulo 1085">
            <a:extLst>
              <a:ext uri="{FF2B5EF4-FFF2-40B4-BE49-F238E27FC236}">
                <a16:creationId xmlns:a16="http://schemas.microsoft.com/office/drawing/2014/main" id="{E6C5D30A-8BD8-CBB9-501A-DF0EC4BB50C5}"/>
              </a:ext>
            </a:extLst>
          </p:cNvPr>
          <p:cNvSpPr/>
          <p:nvPr/>
        </p:nvSpPr>
        <p:spPr>
          <a:xfrm>
            <a:off x="2477152" y="2870192"/>
            <a:ext cx="1272109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MESES ENTRENAMIENTO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5" name="Elipse 1033">
            <a:extLst>
              <a:ext uri="{FF2B5EF4-FFF2-40B4-BE49-F238E27FC236}">
                <a16:creationId xmlns:a16="http://schemas.microsoft.com/office/drawing/2014/main" id="{0BE35459-5213-2723-756A-7129B53CC0DD}"/>
              </a:ext>
            </a:extLst>
          </p:cNvPr>
          <p:cNvSpPr/>
          <p:nvPr/>
        </p:nvSpPr>
        <p:spPr>
          <a:xfrm>
            <a:off x="803685" y="3411589"/>
            <a:ext cx="314562" cy="314562"/>
          </a:xfrm>
          <a:prstGeom prst="ellips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AR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3</a:t>
            </a:r>
          </a:p>
        </p:txBody>
      </p:sp>
      <p:sp>
        <p:nvSpPr>
          <p:cNvPr id="106" name="Rectángulo 1038">
            <a:extLst>
              <a:ext uri="{FF2B5EF4-FFF2-40B4-BE49-F238E27FC236}">
                <a16:creationId xmlns:a16="http://schemas.microsoft.com/office/drawing/2014/main" id="{F0AFA15B-5B94-57FE-E820-29A50124EFDB}"/>
              </a:ext>
            </a:extLst>
          </p:cNvPr>
          <p:cNvSpPr/>
          <p:nvPr/>
        </p:nvSpPr>
        <p:spPr>
          <a:xfrm>
            <a:off x="1223468" y="3411589"/>
            <a:ext cx="1200470" cy="314562"/>
          </a:xfrm>
          <a:prstGeom prst="rect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ENTRENAMIENTO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7" name="Rectángulo 1039">
            <a:extLst>
              <a:ext uri="{FF2B5EF4-FFF2-40B4-BE49-F238E27FC236}">
                <a16:creationId xmlns:a16="http://schemas.microsoft.com/office/drawing/2014/main" id="{BF411662-688F-B4DE-CB77-01E7FAD1455D}"/>
              </a:ext>
            </a:extLst>
          </p:cNvPr>
          <p:cNvSpPr/>
          <p:nvPr/>
        </p:nvSpPr>
        <p:spPr>
          <a:xfrm>
            <a:off x="2463333" y="3411589"/>
            <a:ext cx="1474069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OPTIMIZACIÓN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0" name="Rectángulo 1042">
            <a:extLst>
              <a:ext uri="{FF2B5EF4-FFF2-40B4-BE49-F238E27FC236}">
                <a16:creationId xmlns:a16="http://schemas.microsoft.com/office/drawing/2014/main" id="{E1FCB255-798C-FA13-9AA6-C549205C299C}"/>
              </a:ext>
            </a:extLst>
          </p:cNvPr>
          <p:cNvSpPr/>
          <p:nvPr/>
        </p:nvSpPr>
        <p:spPr>
          <a:xfrm>
            <a:off x="4010456" y="3411589"/>
            <a:ext cx="1472964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GRID SEARCH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2" name="Cerrar llave 1047">
            <a:extLst>
              <a:ext uri="{FF2B5EF4-FFF2-40B4-BE49-F238E27FC236}">
                <a16:creationId xmlns:a16="http://schemas.microsoft.com/office/drawing/2014/main" id="{35ADBC22-54DC-DB63-D753-B244F392267B}"/>
              </a:ext>
            </a:extLst>
          </p:cNvPr>
          <p:cNvSpPr/>
          <p:nvPr/>
        </p:nvSpPr>
        <p:spPr>
          <a:xfrm rot="5400000">
            <a:off x="5127518" y="3611819"/>
            <a:ext cx="121331" cy="3440725"/>
          </a:xfrm>
          <a:prstGeom prst="rightBrace">
            <a:avLst>
              <a:gd name="adj1" fmla="val 8333"/>
              <a:gd name="adj2" fmla="val 50000"/>
            </a:avLst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endParaRPr lang="es-AR" sz="120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3C32F88-E138-FFE8-B616-81DEDB348541}"/>
              </a:ext>
            </a:extLst>
          </p:cNvPr>
          <p:cNvSpPr txBox="1"/>
          <p:nvPr/>
        </p:nvSpPr>
        <p:spPr>
          <a:xfrm>
            <a:off x="3476319" y="5438397"/>
            <a:ext cx="34509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00" b="1" dirty="0">
                <a:solidFill>
                  <a:prstClr val="white"/>
                </a:solidFill>
                <a:latin typeface="Bahnschrift Condensed" panose="020B0502040204020203" pitchFamily="34" charset="0"/>
              </a:rPr>
              <a:t>Recursive</a:t>
            </a:r>
            <a:endParaRPr lang="en-CA" sz="1000" b="1" dirty="0"/>
          </a:p>
        </p:txBody>
      </p:sp>
    </p:spTree>
    <p:extLst>
      <p:ext uri="{BB962C8B-B14F-4D97-AF65-F5344CB8AC3E}">
        <p14:creationId xmlns:p14="http://schemas.microsoft.com/office/powerpoint/2010/main" val="3070698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4B5CDC98-A3D2-09B1-305F-D5B0EB987B5A}"/>
              </a:ext>
            </a:extLst>
          </p:cNvPr>
          <p:cNvSpPr txBox="1"/>
          <p:nvPr/>
        </p:nvSpPr>
        <p:spPr>
          <a:xfrm>
            <a:off x="580306" y="37454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MACHINE AND DEEP LEARNING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FRAMEWORK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3" name="Conector recto 5">
            <a:extLst>
              <a:ext uri="{FF2B5EF4-FFF2-40B4-BE49-F238E27FC236}">
                <a16:creationId xmlns:a16="http://schemas.microsoft.com/office/drawing/2014/main" id="{812BDF59-D2E5-A4F3-86C7-9027F3FAFCD6}"/>
              </a:ext>
            </a:extLst>
          </p:cNvPr>
          <p:cNvCxnSpPr>
            <a:cxnSpLocks/>
          </p:cNvCxnSpPr>
          <p:nvPr/>
        </p:nvCxnSpPr>
        <p:spPr>
          <a:xfrm>
            <a:off x="494950" y="13508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16">
            <a:extLst>
              <a:ext uri="{FF2B5EF4-FFF2-40B4-BE49-F238E27FC236}">
                <a16:creationId xmlns:a16="http://schemas.microsoft.com/office/drawing/2014/main" id="{9BE36740-96EE-29B8-7E9D-EE695B6B865A}"/>
              </a:ext>
            </a:extLst>
          </p:cNvPr>
          <p:cNvSpPr/>
          <p:nvPr/>
        </p:nvSpPr>
        <p:spPr>
          <a:xfrm>
            <a:off x="764461" y="1601680"/>
            <a:ext cx="314562" cy="314562"/>
          </a:xfrm>
          <a:prstGeom prst="ellips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>
                <a:solidFill>
                  <a:prstClr val="white"/>
                </a:solidFill>
                <a:latin typeface="Bahnschrift Condensed" panose="020B0502040204020203" pitchFamily="34" charset="0"/>
              </a:rPr>
              <a:t>1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Rectángulo 17">
            <a:extLst>
              <a:ext uri="{FF2B5EF4-FFF2-40B4-BE49-F238E27FC236}">
                <a16:creationId xmlns:a16="http://schemas.microsoft.com/office/drawing/2014/main" id="{F45FE6C6-054E-D50C-F79C-14C8254B9280}"/>
              </a:ext>
            </a:extLst>
          </p:cNvPr>
          <p:cNvSpPr/>
          <p:nvPr/>
        </p:nvSpPr>
        <p:spPr>
          <a:xfrm>
            <a:off x="1184244" y="1601680"/>
            <a:ext cx="1200470" cy="314562"/>
          </a:xfrm>
          <a:prstGeom prst="rect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VARIABLES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Rectángulo 19">
            <a:extLst>
              <a:ext uri="{FF2B5EF4-FFF2-40B4-BE49-F238E27FC236}">
                <a16:creationId xmlns:a16="http://schemas.microsoft.com/office/drawing/2014/main" id="{48DC0545-7095-8049-06E0-38C8E5412F42}"/>
              </a:ext>
            </a:extLst>
          </p:cNvPr>
          <p:cNvSpPr/>
          <p:nvPr/>
        </p:nvSpPr>
        <p:spPr>
          <a:xfrm>
            <a:off x="2815659" y="1601679"/>
            <a:ext cx="1082519" cy="671377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EXÓGENAS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Elipse 1061">
            <a:extLst>
              <a:ext uri="{FF2B5EF4-FFF2-40B4-BE49-F238E27FC236}">
                <a16:creationId xmlns:a16="http://schemas.microsoft.com/office/drawing/2014/main" id="{43E6AD15-BABC-800B-35EA-5AF7C8D3C9D6}"/>
              </a:ext>
            </a:extLst>
          </p:cNvPr>
          <p:cNvSpPr/>
          <p:nvPr/>
        </p:nvSpPr>
        <p:spPr>
          <a:xfrm>
            <a:off x="764461" y="2523844"/>
            <a:ext cx="314562" cy="314562"/>
          </a:xfrm>
          <a:prstGeom prst="ellips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>
                <a:solidFill>
                  <a:prstClr val="white"/>
                </a:solidFill>
                <a:latin typeface="Bahnschrift Condensed" panose="020B0502040204020203" pitchFamily="34" charset="0"/>
              </a:rPr>
              <a:t>2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" name="Rectángulo 5">
            <a:extLst>
              <a:ext uri="{FF2B5EF4-FFF2-40B4-BE49-F238E27FC236}">
                <a16:creationId xmlns:a16="http://schemas.microsoft.com/office/drawing/2014/main" id="{4CD6459C-3ED0-A00D-553C-CF5BFFA0B28E}"/>
              </a:ext>
            </a:extLst>
          </p:cNvPr>
          <p:cNvSpPr/>
          <p:nvPr/>
        </p:nvSpPr>
        <p:spPr>
          <a:xfrm>
            <a:off x="4405321" y="1601678"/>
            <a:ext cx="1082519" cy="671378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DUMMIES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Rectángulo 13">
            <a:extLst>
              <a:ext uri="{FF2B5EF4-FFF2-40B4-BE49-F238E27FC236}">
                <a16:creationId xmlns:a16="http://schemas.microsoft.com/office/drawing/2014/main" id="{64F47CDE-63DC-310F-5D8E-9127F8991A65}"/>
              </a:ext>
            </a:extLst>
          </p:cNvPr>
          <p:cNvSpPr/>
          <p:nvPr/>
        </p:nvSpPr>
        <p:spPr>
          <a:xfrm>
            <a:off x="4022495" y="1601678"/>
            <a:ext cx="387188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CON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" name="Rectángulo 14">
            <a:extLst>
              <a:ext uri="{FF2B5EF4-FFF2-40B4-BE49-F238E27FC236}">
                <a16:creationId xmlns:a16="http://schemas.microsoft.com/office/drawing/2014/main" id="{90B4E40C-BC6F-3616-2F7E-92AFDC5E6516}"/>
              </a:ext>
            </a:extLst>
          </p:cNvPr>
          <p:cNvSpPr/>
          <p:nvPr/>
        </p:nvSpPr>
        <p:spPr>
          <a:xfrm>
            <a:off x="4016040" y="1962013"/>
            <a:ext cx="389281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SIN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Rectángulo 21">
            <a:extLst>
              <a:ext uri="{FF2B5EF4-FFF2-40B4-BE49-F238E27FC236}">
                <a16:creationId xmlns:a16="http://schemas.microsoft.com/office/drawing/2014/main" id="{C731FBDC-1950-DF14-CAD7-170342E010C9}"/>
              </a:ext>
            </a:extLst>
          </p:cNvPr>
          <p:cNvSpPr/>
          <p:nvPr/>
        </p:nvSpPr>
        <p:spPr>
          <a:xfrm>
            <a:off x="1184244" y="2523846"/>
            <a:ext cx="1200470" cy="314562"/>
          </a:xfrm>
          <a:prstGeom prst="rect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PRE-PROCESAMIENTO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6" name="Rectángulo 23">
            <a:extLst>
              <a:ext uri="{FF2B5EF4-FFF2-40B4-BE49-F238E27FC236}">
                <a16:creationId xmlns:a16="http://schemas.microsoft.com/office/drawing/2014/main" id="{2E187BAD-1D84-B905-7895-2CA61CE1C28F}"/>
              </a:ext>
            </a:extLst>
          </p:cNvPr>
          <p:cNvSpPr/>
          <p:nvPr/>
        </p:nvSpPr>
        <p:spPr>
          <a:xfrm>
            <a:off x="2815659" y="2523845"/>
            <a:ext cx="1082519" cy="671377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>
                <a:solidFill>
                  <a:prstClr val="white"/>
                </a:solidFill>
                <a:latin typeface="Bahnschrift Condensed" panose="020B0502040204020203" pitchFamily="34" charset="0"/>
              </a:rPr>
              <a:t>ESCALADO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7" name="Rectángulo 25">
            <a:extLst>
              <a:ext uri="{FF2B5EF4-FFF2-40B4-BE49-F238E27FC236}">
                <a16:creationId xmlns:a16="http://schemas.microsoft.com/office/drawing/2014/main" id="{3B7AA4FB-213E-117F-68F5-17516F508D40}"/>
              </a:ext>
            </a:extLst>
          </p:cNvPr>
          <p:cNvSpPr/>
          <p:nvPr/>
        </p:nvSpPr>
        <p:spPr>
          <a:xfrm>
            <a:off x="2446653" y="2523846"/>
            <a:ext cx="369006" cy="671376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CON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8" name="Rectángulo 26">
            <a:extLst>
              <a:ext uri="{FF2B5EF4-FFF2-40B4-BE49-F238E27FC236}">
                <a16:creationId xmlns:a16="http://schemas.microsoft.com/office/drawing/2014/main" id="{8688A3C7-6450-9F76-E1F8-7BC7A32FE029}"/>
              </a:ext>
            </a:extLst>
          </p:cNvPr>
          <p:cNvSpPr/>
          <p:nvPr/>
        </p:nvSpPr>
        <p:spPr>
          <a:xfrm>
            <a:off x="4405321" y="2523844"/>
            <a:ext cx="1082519" cy="671378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>
                <a:solidFill>
                  <a:prstClr val="white"/>
                </a:solidFill>
                <a:latin typeface="Bahnschrift Condensed" panose="020B0502040204020203" pitchFamily="34" charset="0"/>
              </a:rPr>
              <a:t>DIFERENCIACIÓN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9" name="Rectángulo 27">
            <a:extLst>
              <a:ext uri="{FF2B5EF4-FFF2-40B4-BE49-F238E27FC236}">
                <a16:creationId xmlns:a16="http://schemas.microsoft.com/office/drawing/2014/main" id="{5B998F90-D5A0-F057-5FA5-3844861C9709}"/>
              </a:ext>
            </a:extLst>
          </p:cNvPr>
          <p:cNvSpPr/>
          <p:nvPr/>
        </p:nvSpPr>
        <p:spPr>
          <a:xfrm>
            <a:off x="4022495" y="2523844"/>
            <a:ext cx="387188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CON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" name="Rectángulo 28">
            <a:extLst>
              <a:ext uri="{FF2B5EF4-FFF2-40B4-BE49-F238E27FC236}">
                <a16:creationId xmlns:a16="http://schemas.microsoft.com/office/drawing/2014/main" id="{092EEFD4-DCCE-1661-8499-2861F197ECDA}"/>
              </a:ext>
            </a:extLst>
          </p:cNvPr>
          <p:cNvSpPr/>
          <p:nvPr/>
        </p:nvSpPr>
        <p:spPr>
          <a:xfrm>
            <a:off x="4022495" y="2884179"/>
            <a:ext cx="382826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SIN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1" name="Rectángulo 29">
            <a:extLst>
              <a:ext uri="{FF2B5EF4-FFF2-40B4-BE49-F238E27FC236}">
                <a16:creationId xmlns:a16="http://schemas.microsoft.com/office/drawing/2014/main" id="{A34C3AFB-672A-414A-00EA-69429DF59548}"/>
              </a:ext>
            </a:extLst>
          </p:cNvPr>
          <p:cNvSpPr/>
          <p:nvPr/>
        </p:nvSpPr>
        <p:spPr>
          <a:xfrm>
            <a:off x="5992890" y="1601678"/>
            <a:ext cx="1082519" cy="671378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CADA MÉTRICA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2" name="Rectángulo 35">
            <a:extLst>
              <a:ext uri="{FF2B5EF4-FFF2-40B4-BE49-F238E27FC236}">
                <a16:creationId xmlns:a16="http://schemas.microsoft.com/office/drawing/2014/main" id="{692F5230-4BA7-F223-A959-03D84E7B7368}"/>
              </a:ext>
            </a:extLst>
          </p:cNvPr>
          <p:cNvSpPr/>
          <p:nvPr/>
        </p:nvSpPr>
        <p:spPr>
          <a:xfrm>
            <a:off x="5610064" y="1601678"/>
            <a:ext cx="387188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CON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3" name="Rectángulo 36">
            <a:extLst>
              <a:ext uri="{FF2B5EF4-FFF2-40B4-BE49-F238E27FC236}">
                <a16:creationId xmlns:a16="http://schemas.microsoft.com/office/drawing/2014/main" id="{EE57219B-3BEF-EAA1-4B18-FC2C8B7781D2}"/>
              </a:ext>
            </a:extLst>
          </p:cNvPr>
          <p:cNvSpPr/>
          <p:nvPr/>
        </p:nvSpPr>
        <p:spPr>
          <a:xfrm>
            <a:off x="5605702" y="1962013"/>
            <a:ext cx="387188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SIN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4" name="Rectángulo 37">
            <a:extLst>
              <a:ext uri="{FF2B5EF4-FFF2-40B4-BE49-F238E27FC236}">
                <a16:creationId xmlns:a16="http://schemas.microsoft.com/office/drawing/2014/main" id="{A0F9C6B2-3799-409D-2672-45F957CF36AE}"/>
              </a:ext>
            </a:extLst>
          </p:cNvPr>
          <p:cNvSpPr/>
          <p:nvPr/>
        </p:nvSpPr>
        <p:spPr>
          <a:xfrm>
            <a:off x="2428471" y="1601678"/>
            <a:ext cx="387188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CON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CEF08907-4759-080D-8A0F-EF0AE314CBD1}"/>
              </a:ext>
            </a:extLst>
          </p:cNvPr>
          <p:cNvSpPr/>
          <p:nvPr/>
        </p:nvSpPr>
        <p:spPr>
          <a:xfrm>
            <a:off x="2424109" y="1962013"/>
            <a:ext cx="387188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SIN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0" name="Elipse 50">
            <a:extLst>
              <a:ext uri="{FF2B5EF4-FFF2-40B4-BE49-F238E27FC236}">
                <a16:creationId xmlns:a16="http://schemas.microsoft.com/office/drawing/2014/main" id="{4159031C-7E0D-0C8E-E3CF-CE7525BC3627}"/>
              </a:ext>
            </a:extLst>
          </p:cNvPr>
          <p:cNvSpPr/>
          <p:nvPr/>
        </p:nvSpPr>
        <p:spPr>
          <a:xfrm>
            <a:off x="764461" y="3442493"/>
            <a:ext cx="314562" cy="314562"/>
          </a:xfrm>
          <a:prstGeom prst="ellips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3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1" name="Rectángulo 51">
            <a:extLst>
              <a:ext uri="{FF2B5EF4-FFF2-40B4-BE49-F238E27FC236}">
                <a16:creationId xmlns:a16="http://schemas.microsoft.com/office/drawing/2014/main" id="{C3C61954-D4AA-3591-0DC5-36FAF5BA17D3}"/>
              </a:ext>
            </a:extLst>
          </p:cNvPr>
          <p:cNvSpPr/>
          <p:nvPr/>
        </p:nvSpPr>
        <p:spPr>
          <a:xfrm>
            <a:off x="1184244" y="3453833"/>
            <a:ext cx="1200470" cy="707771"/>
          </a:xfrm>
          <a:prstGeom prst="rect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DEFINICIONES DATASET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3" name="Rectángulo 1027">
            <a:extLst>
              <a:ext uri="{FF2B5EF4-FFF2-40B4-BE49-F238E27FC236}">
                <a16:creationId xmlns:a16="http://schemas.microsoft.com/office/drawing/2014/main" id="{B6E44E05-EF38-5743-C0ED-88D70FAE0907}"/>
              </a:ext>
            </a:extLst>
          </p:cNvPr>
          <p:cNvSpPr/>
          <p:nvPr/>
        </p:nvSpPr>
        <p:spPr>
          <a:xfrm>
            <a:off x="3718761" y="3450315"/>
            <a:ext cx="1777803" cy="716770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VENTANAS DE 3 MESES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4" name="Cerrar llave 1028">
            <a:extLst>
              <a:ext uri="{FF2B5EF4-FFF2-40B4-BE49-F238E27FC236}">
                <a16:creationId xmlns:a16="http://schemas.microsoft.com/office/drawing/2014/main" id="{2B1FECED-BFBA-B671-AF50-E682478A913C}"/>
              </a:ext>
            </a:extLst>
          </p:cNvPr>
          <p:cNvSpPr/>
          <p:nvPr/>
        </p:nvSpPr>
        <p:spPr>
          <a:xfrm>
            <a:off x="5601850" y="2523845"/>
            <a:ext cx="314562" cy="671376"/>
          </a:xfrm>
          <a:prstGeom prst="rightBrace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endParaRPr lang="es-AR" sz="120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5" name="CuadroTexto 1032">
            <a:extLst>
              <a:ext uri="{FF2B5EF4-FFF2-40B4-BE49-F238E27FC236}">
                <a16:creationId xmlns:a16="http://schemas.microsoft.com/office/drawing/2014/main" id="{FCE7ED76-6C10-DC14-CDC7-E6B879B3A6C2}"/>
              </a:ext>
            </a:extLst>
          </p:cNvPr>
          <p:cNvSpPr txBox="1"/>
          <p:nvPr/>
        </p:nvSpPr>
        <p:spPr>
          <a:xfrm>
            <a:off x="5940591" y="2689529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Bahnschrift Condensed" panose="020B0502040204020203" pitchFamily="34" charset="0"/>
              </a:rPr>
              <a:t>No Aplica para </a:t>
            </a:r>
            <a:r>
              <a:rPr lang="es-ES" sz="1200" b="1" dirty="0" err="1">
                <a:latin typeface="Bahnschrift Condensed" panose="020B0502040204020203" pitchFamily="34" charset="0"/>
              </a:rPr>
              <a:t>Prophet</a:t>
            </a:r>
            <a:endParaRPr lang="es-AR" sz="1200" b="1" dirty="0">
              <a:latin typeface="Bahnschrift Condensed" panose="020B0502040204020203" pitchFamily="34" charset="0"/>
            </a:endParaRPr>
          </a:p>
        </p:txBody>
      </p:sp>
      <p:sp>
        <p:nvSpPr>
          <p:cNvPr id="50" name="Elipse 1033">
            <a:extLst>
              <a:ext uri="{FF2B5EF4-FFF2-40B4-BE49-F238E27FC236}">
                <a16:creationId xmlns:a16="http://schemas.microsoft.com/office/drawing/2014/main" id="{5D57C7A7-8573-DABB-EC58-9886E0AA8866}"/>
              </a:ext>
            </a:extLst>
          </p:cNvPr>
          <p:cNvSpPr/>
          <p:nvPr/>
        </p:nvSpPr>
        <p:spPr>
          <a:xfrm>
            <a:off x="764461" y="4566155"/>
            <a:ext cx="314562" cy="314562"/>
          </a:xfrm>
          <a:prstGeom prst="ellips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4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1" name="Rectángulo 1038">
            <a:extLst>
              <a:ext uri="{FF2B5EF4-FFF2-40B4-BE49-F238E27FC236}">
                <a16:creationId xmlns:a16="http://schemas.microsoft.com/office/drawing/2014/main" id="{F09FE61C-5591-FF67-AFD5-A3E85E06D3A6}"/>
              </a:ext>
            </a:extLst>
          </p:cNvPr>
          <p:cNvSpPr/>
          <p:nvPr/>
        </p:nvSpPr>
        <p:spPr>
          <a:xfrm>
            <a:off x="1184244" y="4566155"/>
            <a:ext cx="1200470" cy="314562"/>
          </a:xfrm>
          <a:prstGeom prst="rect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ENTRENAMIENTO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2" name="Rectángulo 1039">
            <a:extLst>
              <a:ext uri="{FF2B5EF4-FFF2-40B4-BE49-F238E27FC236}">
                <a16:creationId xmlns:a16="http://schemas.microsoft.com/office/drawing/2014/main" id="{3AC2523E-8B4B-F019-6BBF-AAB0AB740719}"/>
              </a:ext>
            </a:extLst>
          </p:cNvPr>
          <p:cNvSpPr/>
          <p:nvPr/>
        </p:nvSpPr>
        <p:spPr>
          <a:xfrm>
            <a:off x="2424109" y="4566155"/>
            <a:ext cx="1474069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OPTIMIZACIÓN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3" name="Rectángulo 1040">
            <a:extLst>
              <a:ext uri="{FF2B5EF4-FFF2-40B4-BE49-F238E27FC236}">
                <a16:creationId xmlns:a16="http://schemas.microsoft.com/office/drawing/2014/main" id="{BF19C352-E8A7-081B-06E5-6EFD1B25B3E9}"/>
              </a:ext>
            </a:extLst>
          </p:cNvPr>
          <p:cNvSpPr/>
          <p:nvPr/>
        </p:nvSpPr>
        <p:spPr>
          <a:xfrm>
            <a:off x="4014876" y="4566155"/>
            <a:ext cx="1472964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OPT. BAYESIANA (BO)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4" name="Rectángulo 1041">
            <a:extLst>
              <a:ext uri="{FF2B5EF4-FFF2-40B4-BE49-F238E27FC236}">
                <a16:creationId xmlns:a16="http://schemas.microsoft.com/office/drawing/2014/main" id="{D2FCE37B-BC75-1661-2C6C-7C023F9C8D75}"/>
              </a:ext>
            </a:extLst>
          </p:cNvPr>
          <p:cNvSpPr/>
          <p:nvPr/>
        </p:nvSpPr>
        <p:spPr>
          <a:xfrm>
            <a:off x="4022495" y="4922971"/>
            <a:ext cx="1472964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RANDOM SEARCH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5" name="Rectángulo 1042">
            <a:extLst>
              <a:ext uri="{FF2B5EF4-FFF2-40B4-BE49-F238E27FC236}">
                <a16:creationId xmlns:a16="http://schemas.microsoft.com/office/drawing/2014/main" id="{25A282FB-0ECE-F23B-B1FB-AC210B1F6CDB}"/>
              </a:ext>
            </a:extLst>
          </p:cNvPr>
          <p:cNvSpPr/>
          <p:nvPr/>
        </p:nvSpPr>
        <p:spPr>
          <a:xfrm>
            <a:off x="4022495" y="5279787"/>
            <a:ext cx="1472964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GRID SEARCH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9" name="Cerrar llave 1047">
            <a:extLst>
              <a:ext uri="{FF2B5EF4-FFF2-40B4-BE49-F238E27FC236}">
                <a16:creationId xmlns:a16="http://schemas.microsoft.com/office/drawing/2014/main" id="{C3A9A4A8-96ED-1986-5F68-042D0914709B}"/>
              </a:ext>
            </a:extLst>
          </p:cNvPr>
          <p:cNvSpPr/>
          <p:nvPr/>
        </p:nvSpPr>
        <p:spPr>
          <a:xfrm>
            <a:off x="5626028" y="4922973"/>
            <a:ext cx="314562" cy="671376"/>
          </a:xfrm>
          <a:prstGeom prst="rightBrace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endParaRPr lang="es-AR" sz="120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0" name="CuadroTexto 1049">
            <a:extLst>
              <a:ext uri="{FF2B5EF4-FFF2-40B4-BE49-F238E27FC236}">
                <a16:creationId xmlns:a16="http://schemas.microsoft.com/office/drawing/2014/main" id="{7EECD479-E45E-D194-12B8-BB22E281F372}"/>
              </a:ext>
            </a:extLst>
          </p:cNvPr>
          <p:cNvSpPr txBox="1"/>
          <p:nvPr/>
        </p:nvSpPr>
        <p:spPr>
          <a:xfrm>
            <a:off x="5992890" y="5099033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Bahnschrift Condensed" panose="020B0502040204020203" pitchFamily="34" charset="0"/>
              </a:rPr>
              <a:t>En caso de no encontrarse mejoras con BO</a:t>
            </a:r>
            <a:endParaRPr lang="es-AR" sz="1200" b="1" dirty="0">
              <a:latin typeface="Bahnschrift Condensed" panose="020B0502040204020203" pitchFamily="34" charset="0"/>
            </a:endParaRPr>
          </a:p>
        </p:txBody>
      </p:sp>
      <p:sp>
        <p:nvSpPr>
          <p:cNvPr id="61" name="Elipse 1078">
            <a:extLst>
              <a:ext uri="{FF2B5EF4-FFF2-40B4-BE49-F238E27FC236}">
                <a16:creationId xmlns:a16="http://schemas.microsoft.com/office/drawing/2014/main" id="{F238556E-5E75-0019-E99A-F48EF8C7F505}"/>
              </a:ext>
            </a:extLst>
          </p:cNvPr>
          <p:cNvSpPr/>
          <p:nvPr/>
        </p:nvSpPr>
        <p:spPr>
          <a:xfrm>
            <a:off x="764461" y="5762607"/>
            <a:ext cx="314562" cy="314562"/>
          </a:xfrm>
          <a:prstGeom prst="ellips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5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2" name="Rectángulo 1079">
            <a:extLst>
              <a:ext uri="{FF2B5EF4-FFF2-40B4-BE49-F238E27FC236}">
                <a16:creationId xmlns:a16="http://schemas.microsoft.com/office/drawing/2014/main" id="{B622ECC1-BD0E-3C9D-929E-023A1A8E996C}"/>
              </a:ext>
            </a:extLst>
          </p:cNvPr>
          <p:cNvSpPr/>
          <p:nvPr/>
        </p:nvSpPr>
        <p:spPr>
          <a:xfrm>
            <a:off x="1184244" y="5762607"/>
            <a:ext cx="1200470" cy="314562"/>
          </a:xfrm>
          <a:prstGeom prst="rect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PREDICCIÓN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3" name="Rectángulo 1080">
            <a:extLst>
              <a:ext uri="{FF2B5EF4-FFF2-40B4-BE49-F238E27FC236}">
                <a16:creationId xmlns:a16="http://schemas.microsoft.com/office/drawing/2014/main" id="{2154D783-6260-4A7B-990B-7EED0BAFC096}"/>
              </a:ext>
            </a:extLst>
          </p:cNvPr>
          <p:cNvSpPr/>
          <p:nvPr/>
        </p:nvSpPr>
        <p:spPr>
          <a:xfrm>
            <a:off x="2424109" y="5762607"/>
            <a:ext cx="1474069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COMO MODELOS CLÁSICOS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4" name="Elipse 1081">
            <a:extLst>
              <a:ext uri="{FF2B5EF4-FFF2-40B4-BE49-F238E27FC236}">
                <a16:creationId xmlns:a16="http://schemas.microsoft.com/office/drawing/2014/main" id="{FB4500FB-C3F7-F042-2797-C63BB2FE0626}"/>
              </a:ext>
            </a:extLst>
          </p:cNvPr>
          <p:cNvSpPr/>
          <p:nvPr/>
        </p:nvSpPr>
        <p:spPr>
          <a:xfrm>
            <a:off x="4054702" y="5762607"/>
            <a:ext cx="314562" cy="314562"/>
          </a:xfrm>
          <a:prstGeom prst="ellips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6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5" name="Rectángulo 1082">
            <a:extLst>
              <a:ext uri="{FF2B5EF4-FFF2-40B4-BE49-F238E27FC236}">
                <a16:creationId xmlns:a16="http://schemas.microsoft.com/office/drawing/2014/main" id="{60242C74-C610-DEF5-0000-36B068551EFD}"/>
              </a:ext>
            </a:extLst>
          </p:cNvPr>
          <p:cNvSpPr/>
          <p:nvPr/>
        </p:nvSpPr>
        <p:spPr>
          <a:xfrm>
            <a:off x="4474485" y="5762607"/>
            <a:ext cx="1200470" cy="314562"/>
          </a:xfrm>
          <a:prstGeom prst="rect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EVALUACIÓN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6" name="Rectángulo 1083">
            <a:extLst>
              <a:ext uri="{FF2B5EF4-FFF2-40B4-BE49-F238E27FC236}">
                <a16:creationId xmlns:a16="http://schemas.microsoft.com/office/drawing/2014/main" id="{8430E7C4-BDDF-4089-36B0-8603B9BF71AE}"/>
              </a:ext>
            </a:extLst>
          </p:cNvPr>
          <p:cNvSpPr/>
          <p:nvPr/>
        </p:nvSpPr>
        <p:spPr>
          <a:xfrm>
            <a:off x="5714350" y="5762607"/>
            <a:ext cx="1474069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COMO MODELOS CLÁSICOS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7" name="Rectángulo 1084">
            <a:extLst>
              <a:ext uri="{FF2B5EF4-FFF2-40B4-BE49-F238E27FC236}">
                <a16:creationId xmlns:a16="http://schemas.microsoft.com/office/drawing/2014/main" id="{03A853CA-DD0B-A024-9BA0-E63ABB5895C9}"/>
              </a:ext>
            </a:extLst>
          </p:cNvPr>
          <p:cNvSpPr/>
          <p:nvPr/>
        </p:nvSpPr>
        <p:spPr>
          <a:xfrm>
            <a:off x="2446652" y="3453834"/>
            <a:ext cx="1272109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NRO DE RETRASOS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8" name="Rectángulo 1085">
            <a:extLst>
              <a:ext uri="{FF2B5EF4-FFF2-40B4-BE49-F238E27FC236}">
                <a16:creationId xmlns:a16="http://schemas.microsoft.com/office/drawing/2014/main" id="{B0CD8C13-2952-6C6E-AEF3-1324F50D8989}"/>
              </a:ext>
            </a:extLst>
          </p:cNvPr>
          <p:cNvSpPr/>
          <p:nvPr/>
        </p:nvSpPr>
        <p:spPr>
          <a:xfrm>
            <a:off x="2446652" y="3847043"/>
            <a:ext cx="1272109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MESES ENTRENAMIENTO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684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ABDC018-47F8-419F-0C16-AB75FF66FDA5}"/>
              </a:ext>
            </a:extLst>
          </p:cNvPr>
          <p:cNvSpPr txBox="1"/>
          <p:nvPr/>
        </p:nvSpPr>
        <p:spPr>
          <a:xfrm>
            <a:off x="2015453" y="2951946"/>
            <a:ext cx="7245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V. EVALUATION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1D0A748-BE3F-3CEC-8DAD-541D470B0CA3}"/>
              </a:ext>
            </a:extLst>
          </p:cNvPr>
          <p:cNvCxnSpPr/>
          <p:nvPr/>
        </p:nvCxnSpPr>
        <p:spPr>
          <a:xfrm>
            <a:off x="1838851" y="1835780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00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87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ABDC018-47F8-419F-0C16-AB75FF66FDA5}"/>
              </a:ext>
            </a:extLst>
          </p:cNvPr>
          <p:cNvSpPr txBox="1"/>
          <p:nvPr/>
        </p:nvSpPr>
        <p:spPr>
          <a:xfrm>
            <a:off x="2015453" y="2951946"/>
            <a:ext cx="7245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VI. DEPLOYMENT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1D0A748-BE3F-3CEC-8DAD-541D470B0CA3}"/>
              </a:ext>
            </a:extLst>
          </p:cNvPr>
          <p:cNvCxnSpPr/>
          <p:nvPr/>
        </p:nvCxnSpPr>
        <p:spPr>
          <a:xfrm>
            <a:off x="1838851" y="1835780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51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81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3">
            <a:extLst>
              <a:ext uri="{FF2B5EF4-FFF2-40B4-BE49-F238E27FC236}">
                <a16:creationId xmlns:a16="http://schemas.microsoft.com/office/drawing/2014/main" id="{8C989888-19AB-1370-D635-C3E2AA1C9103}"/>
              </a:ext>
            </a:extLst>
          </p:cNvPr>
          <p:cNvSpPr txBox="1"/>
          <p:nvPr/>
        </p:nvSpPr>
        <p:spPr>
          <a:xfrm>
            <a:off x="580306" y="91429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PROJECT DOCUMENTS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XXXXXXXXXXXXXXXXXXXXXXXXXXXXXXXXXXXXX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4" name="Conector recto 5">
            <a:extLst>
              <a:ext uri="{FF2B5EF4-FFF2-40B4-BE49-F238E27FC236}">
                <a16:creationId xmlns:a16="http://schemas.microsoft.com/office/drawing/2014/main" id="{691CCA25-AFEA-C15C-F67D-D7B43A9D15C2}"/>
              </a:ext>
            </a:extLst>
          </p:cNvPr>
          <p:cNvCxnSpPr>
            <a:cxnSpLocks/>
          </p:cNvCxnSpPr>
          <p:nvPr/>
        </p:nvCxnSpPr>
        <p:spPr>
          <a:xfrm>
            <a:off x="494950" y="67483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16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ABDC018-47F8-419F-0C16-AB75FF66FDA5}"/>
              </a:ext>
            </a:extLst>
          </p:cNvPr>
          <p:cNvSpPr txBox="1"/>
          <p:nvPr/>
        </p:nvSpPr>
        <p:spPr>
          <a:xfrm>
            <a:off x="2015453" y="2951946"/>
            <a:ext cx="7245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PROJECT CANVAS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1D0A748-BE3F-3CEC-8DAD-541D470B0CA3}"/>
              </a:ext>
            </a:extLst>
          </p:cNvPr>
          <p:cNvCxnSpPr/>
          <p:nvPr/>
        </p:nvCxnSpPr>
        <p:spPr>
          <a:xfrm>
            <a:off x="1838851" y="1835780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2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1D0A748-BE3F-3CEC-8DAD-541D470B0CA3}"/>
              </a:ext>
            </a:extLst>
          </p:cNvPr>
          <p:cNvCxnSpPr>
            <a:cxnSpLocks/>
          </p:cNvCxnSpPr>
          <p:nvPr/>
        </p:nvCxnSpPr>
        <p:spPr>
          <a:xfrm>
            <a:off x="179043" y="578289"/>
            <a:ext cx="41913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066E1D-AD28-AB53-1915-B4F2AC6908D8}"/>
              </a:ext>
            </a:extLst>
          </p:cNvPr>
          <p:cNvGrpSpPr/>
          <p:nvPr/>
        </p:nvGrpSpPr>
        <p:grpSpPr>
          <a:xfrm>
            <a:off x="300534" y="835046"/>
            <a:ext cx="11590931" cy="5764025"/>
            <a:chOff x="300534" y="835046"/>
            <a:chExt cx="11590931" cy="576402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9BC66D-9A67-CCAF-C638-0EDF60C1F105}"/>
                </a:ext>
              </a:extLst>
            </p:cNvPr>
            <p:cNvSpPr/>
            <p:nvPr/>
          </p:nvSpPr>
          <p:spPr>
            <a:xfrm>
              <a:off x="300535" y="835046"/>
              <a:ext cx="2268033" cy="392558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4B65D2-7B0E-C475-2122-C1FD9BA063E2}"/>
                </a:ext>
              </a:extLst>
            </p:cNvPr>
            <p:cNvSpPr/>
            <p:nvPr/>
          </p:nvSpPr>
          <p:spPr>
            <a:xfrm>
              <a:off x="300534" y="4763877"/>
              <a:ext cx="5795465" cy="183519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9FB02F-43A2-3F52-32C6-312B6223B2C0}"/>
                </a:ext>
              </a:extLst>
            </p:cNvPr>
            <p:cNvSpPr/>
            <p:nvPr/>
          </p:nvSpPr>
          <p:spPr>
            <a:xfrm>
              <a:off x="2568568" y="835046"/>
              <a:ext cx="2268033" cy="196889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0929AA-0DAD-8D6F-C306-49D4DA38A9C9}"/>
                </a:ext>
              </a:extLst>
            </p:cNvPr>
            <p:cNvSpPr/>
            <p:nvPr/>
          </p:nvSpPr>
          <p:spPr>
            <a:xfrm>
              <a:off x="2568568" y="2807188"/>
              <a:ext cx="2268033" cy="195668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B42A40-EC0F-4BB1-A736-DEFD52E2424C}"/>
                </a:ext>
              </a:extLst>
            </p:cNvPr>
            <p:cNvSpPr/>
            <p:nvPr/>
          </p:nvSpPr>
          <p:spPr>
            <a:xfrm>
              <a:off x="6096000" y="4763877"/>
              <a:ext cx="5795465" cy="183519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997978-9AB0-C594-BEB7-4299ACCA742B}"/>
                </a:ext>
              </a:extLst>
            </p:cNvPr>
            <p:cNvSpPr/>
            <p:nvPr/>
          </p:nvSpPr>
          <p:spPr>
            <a:xfrm>
              <a:off x="9623432" y="835046"/>
              <a:ext cx="2268033" cy="392558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9BE93C-C2F8-A71C-3EE2-D84B1DA567FD}"/>
                </a:ext>
              </a:extLst>
            </p:cNvPr>
            <p:cNvSpPr/>
            <p:nvPr/>
          </p:nvSpPr>
          <p:spPr>
            <a:xfrm>
              <a:off x="7355399" y="835046"/>
              <a:ext cx="2268033" cy="196889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85604B-8995-4209-C1CD-AAE8BAAA2D2A}"/>
                </a:ext>
              </a:extLst>
            </p:cNvPr>
            <p:cNvSpPr/>
            <p:nvPr/>
          </p:nvSpPr>
          <p:spPr>
            <a:xfrm>
              <a:off x="7355399" y="2807036"/>
              <a:ext cx="2268033" cy="195668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21AF6E-078A-D345-237F-1BC40E6E711B}"/>
                </a:ext>
              </a:extLst>
            </p:cNvPr>
            <p:cNvSpPr/>
            <p:nvPr/>
          </p:nvSpPr>
          <p:spPr>
            <a:xfrm>
              <a:off x="4836601" y="835046"/>
              <a:ext cx="2518798" cy="392558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E28F122-2743-D641-EF79-D4EB60E0CC58}"/>
              </a:ext>
            </a:extLst>
          </p:cNvPr>
          <p:cNvSpPr txBox="1"/>
          <p:nvPr/>
        </p:nvSpPr>
        <p:spPr>
          <a:xfrm>
            <a:off x="384263" y="4876800"/>
            <a:ext cx="12137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FFFF00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CA" dirty="0"/>
              <a:t>COST STRUCTURE</a:t>
            </a:r>
          </a:p>
        </p:txBody>
      </p:sp>
      <p:cxnSp>
        <p:nvCxnSpPr>
          <p:cNvPr id="22" name="Conector recto 8">
            <a:extLst>
              <a:ext uri="{FF2B5EF4-FFF2-40B4-BE49-F238E27FC236}">
                <a16:creationId xmlns:a16="http://schemas.microsoft.com/office/drawing/2014/main" id="{B92E2BA9-E46C-EFDE-7995-1C7E4B607E87}"/>
              </a:ext>
            </a:extLst>
          </p:cNvPr>
          <p:cNvCxnSpPr>
            <a:cxnSpLocks/>
          </p:cNvCxnSpPr>
          <p:nvPr/>
        </p:nvCxnSpPr>
        <p:spPr>
          <a:xfrm>
            <a:off x="428579" y="5123021"/>
            <a:ext cx="11251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41746C7-CD1E-32CD-33CE-B8E3F6AE9924}"/>
              </a:ext>
            </a:extLst>
          </p:cNvPr>
          <p:cNvSpPr/>
          <p:nvPr/>
        </p:nvSpPr>
        <p:spPr>
          <a:xfrm>
            <a:off x="3912160" y="5006082"/>
            <a:ext cx="914400" cy="22860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latin typeface="Bahnschrift" panose="020B0502040204020203" pitchFamily="34" charset="0"/>
              </a:rPr>
              <a:t>HS 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1DC0BA-2871-FE95-23EA-631952568077}"/>
              </a:ext>
            </a:extLst>
          </p:cNvPr>
          <p:cNvSpPr/>
          <p:nvPr/>
        </p:nvSpPr>
        <p:spPr>
          <a:xfrm>
            <a:off x="3912160" y="5234683"/>
            <a:ext cx="914400" cy="416818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b="1">
              <a:latin typeface="Bahnschrift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B09B54-940F-87DE-36B9-A087F94C80D9}"/>
              </a:ext>
            </a:extLst>
          </p:cNvPr>
          <p:cNvSpPr/>
          <p:nvPr/>
        </p:nvSpPr>
        <p:spPr>
          <a:xfrm>
            <a:off x="540310" y="5337932"/>
            <a:ext cx="914400" cy="22860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latin typeface="Bahnschrift" panose="020B0502040204020203" pitchFamily="34" charset="0"/>
              </a:rPr>
              <a:t>TOTAL COST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2EB399-0B34-F7F6-4044-36EFD84F3621}"/>
              </a:ext>
            </a:extLst>
          </p:cNvPr>
          <p:cNvSpPr/>
          <p:nvPr/>
        </p:nvSpPr>
        <p:spPr>
          <a:xfrm>
            <a:off x="540310" y="5566532"/>
            <a:ext cx="914400" cy="827919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b="1">
              <a:latin typeface="Bahnschrift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295A6-A4C2-180B-D570-A8159A6A1330}"/>
              </a:ext>
            </a:extLst>
          </p:cNvPr>
          <p:cNvSpPr/>
          <p:nvPr/>
        </p:nvSpPr>
        <p:spPr>
          <a:xfrm>
            <a:off x="3912160" y="5749032"/>
            <a:ext cx="914400" cy="22860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latin typeface="Bahnschrift" panose="020B0502040204020203" pitchFamily="34" charset="0"/>
              </a:rPr>
              <a:t>HS REAL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EF8D20-7475-B947-AE3A-85A14F8D72CC}"/>
              </a:ext>
            </a:extLst>
          </p:cNvPr>
          <p:cNvSpPr/>
          <p:nvPr/>
        </p:nvSpPr>
        <p:spPr>
          <a:xfrm>
            <a:off x="3912160" y="5977633"/>
            <a:ext cx="914400" cy="416818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b="1">
              <a:latin typeface="Bahnschrift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D45F2C-DFFA-1CDE-94A8-A5643F5588DA}"/>
              </a:ext>
            </a:extLst>
          </p:cNvPr>
          <p:cNvSpPr/>
          <p:nvPr/>
        </p:nvSpPr>
        <p:spPr>
          <a:xfrm>
            <a:off x="4959910" y="5006082"/>
            <a:ext cx="914400" cy="22860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latin typeface="Bahnschrift" panose="020B0502040204020203" pitchFamily="34" charset="0"/>
              </a:rPr>
              <a:t>XXXX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80EDE7-4ACC-18C6-F791-05EC4BE7C093}"/>
              </a:ext>
            </a:extLst>
          </p:cNvPr>
          <p:cNvSpPr/>
          <p:nvPr/>
        </p:nvSpPr>
        <p:spPr>
          <a:xfrm>
            <a:off x="4959910" y="5234683"/>
            <a:ext cx="914400" cy="1159768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b="1">
              <a:latin typeface="Bahnschrift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D19353-BEAD-1325-3EB8-DE6A8A91B969}"/>
              </a:ext>
            </a:extLst>
          </p:cNvPr>
          <p:cNvSpPr/>
          <p:nvPr/>
        </p:nvSpPr>
        <p:spPr>
          <a:xfrm>
            <a:off x="1553741" y="5337932"/>
            <a:ext cx="2225068" cy="22860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latin typeface="Bahnschrift" panose="020B0502040204020203" pitchFamily="34" charset="0"/>
              </a:rPr>
              <a:t>COST DISTRIBUTION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DF3714-21D8-2151-7915-EF908E384611}"/>
              </a:ext>
            </a:extLst>
          </p:cNvPr>
          <p:cNvSpPr/>
          <p:nvPr/>
        </p:nvSpPr>
        <p:spPr>
          <a:xfrm>
            <a:off x="1553740" y="5566532"/>
            <a:ext cx="2225069" cy="827919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b="1">
              <a:latin typeface="Bahnschrif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62A3C1-B0D8-E346-4878-E2D1C7999941}"/>
              </a:ext>
            </a:extLst>
          </p:cNvPr>
          <p:cNvSpPr txBox="1"/>
          <p:nvPr/>
        </p:nvSpPr>
        <p:spPr>
          <a:xfrm>
            <a:off x="6195028" y="4876800"/>
            <a:ext cx="28600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FFFF00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CA" dirty="0"/>
              <a:t>REVENUE STREAMS / RISKS / CONSTRAINS?</a:t>
            </a:r>
          </a:p>
        </p:txBody>
      </p:sp>
      <p:cxnSp>
        <p:nvCxnSpPr>
          <p:cNvPr id="36" name="Conector recto 8">
            <a:extLst>
              <a:ext uri="{FF2B5EF4-FFF2-40B4-BE49-F238E27FC236}">
                <a16:creationId xmlns:a16="http://schemas.microsoft.com/office/drawing/2014/main" id="{7A162FA2-9B55-FADB-B303-D8F338EFABAD}"/>
              </a:ext>
            </a:extLst>
          </p:cNvPr>
          <p:cNvCxnSpPr>
            <a:cxnSpLocks/>
          </p:cNvCxnSpPr>
          <p:nvPr/>
        </p:nvCxnSpPr>
        <p:spPr>
          <a:xfrm>
            <a:off x="6239345" y="5123021"/>
            <a:ext cx="12282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0EB616C-125E-55C2-EE03-7A110998947F}"/>
              </a:ext>
            </a:extLst>
          </p:cNvPr>
          <p:cNvSpPr/>
          <p:nvPr/>
        </p:nvSpPr>
        <p:spPr>
          <a:xfrm>
            <a:off x="6351076" y="5337932"/>
            <a:ext cx="914400" cy="22860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latin typeface="Bahnschrift" panose="020B0502040204020203" pitchFamily="34" charset="0"/>
              </a:rPr>
              <a:t>XXXXXX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1B93EB-46B9-7457-EB68-655FF007FDB6}"/>
              </a:ext>
            </a:extLst>
          </p:cNvPr>
          <p:cNvSpPr/>
          <p:nvPr/>
        </p:nvSpPr>
        <p:spPr>
          <a:xfrm>
            <a:off x="6351076" y="5566532"/>
            <a:ext cx="914400" cy="827919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b="1">
              <a:latin typeface="Bahnschrift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782446-AD0E-EDDD-1F0C-BA1868DA3908}"/>
              </a:ext>
            </a:extLst>
          </p:cNvPr>
          <p:cNvSpPr/>
          <p:nvPr/>
        </p:nvSpPr>
        <p:spPr>
          <a:xfrm>
            <a:off x="9840974" y="4929746"/>
            <a:ext cx="1831395" cy="193275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latin typeface="Bahnschrift" panose="020B0502040204020203" pitchFamily="34" charset="0"/>
              </a:rPr>
              <a:t>POTENCIAL RISKS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2B3DA8-14B5-48E7-B27B-29E2D0D9A5E1}"/>
              </a:ext>
            </a:extLst>
          </p:cNvPr>
          <p:cNvSpPr/>
          <p:nvPr/>
        </p:nvSpPr>
        <p:spPr>
          <a:xfrm>
            <a:off x="7364507" y="5337932"/>
            <a:ext cx="2225068" cy="22860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latin typeface="Bahnschrift" panose="020B0502040204020203" pitchFamily="34" charset="0"/>
              </a:rPr>
              <a:t>XXXXXXX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21BA29-FB2F-D483-90FF-5047CC28AFFF}"/>
              </a:ext>
            </a:extLst>
          </p:cNvPr>
          <p:cNvSpPr/>
          <p:nvPr/>
        </p:nvSpPr>
        <p:spPr>
          <a:xfrm>
            <a:off x="7364506" y="5566532"/>
            <a:ext cx="2225069" cy="827919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b="1">
              <a:latin typeface="Bahnschrift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B2E1C2-776B-674A-4520-EEE83CF7DAAC}"/>
              </a:ext>
            </a:extLst>
          </p:cNvPr>
          <p:cNvSpPr txBox="1"/>
          <p:nvPr/>
        </p:nvSpPr>
        <p:spPr>
          <a:xfrm>
            <a:off x="4959910" y="977900"/>
            <a:ext cx="14847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FFFF00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CA" dirty="0"/>
              <a:t>VALUE PROPOSITION</a:t>
            </a:r>
          </a:p>
        </p:txBody>
      </p:sp>
      <p:cxnSp>
        <p:nvCxnSpPr>
          <p:cNvPr id="49" name="Conector recto 8">
            <a:extLst>
              <a:ext uri="{FF2B5EF4-FFF2-40B4-BE49-F238E27FC236}">
                <a16:creationId xmlns:a16="http://schemas.microsoft.com/office/drawing/2014/main" id="{046D4F21-DCB1-9C75-713F-B70514FD6600}"/>
              </a:ext>
            </a:extLst>
          </p:cNvPr>
          <p:cNvCxnSpPr>
            <a:cxnSpLocks/>
          </p:cNvCxnSpPr>
          <p:nvPr/>
        </p:nvCxnSpPr>
        <p:spPr>
          <a:xfrm>
            <a:off x="5004226" y="1224121"/>
            <a:ext cx="13468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34B4B9B-C22E-EE35-EE2B-EBBD8013FF01}"/>
              </a:ext>
            </a:extLst>
          </p:cNvPr>
          <p:cNvSpPr txBox="1"/>
          <p:nvPr/>
        </p:nvSpPr>
        <p:spPr>
          <a:xfrm>
            <a:off x="2614173" y="2909425"/>
            <a:ext cx="20409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FF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CA" sz="1000" b="1" dirty="0">
                <a:latin typeface="Bahnschrift" panose="020B0502040204020203" pitchFamily="34" charset="0"/>
              </a:rPr>
              <a:t>SUCCESS CRITERIA</a:t>
            </a:r>
          </a:p>
          <a:p>
            <a:endParaRPr lang="en-CA" sz="1000" b="1" dirty="0">
              <a:latin typeface="Bahnschrift" panose="020B0502040204020203" pitchFamily="34" charset="0"/>
            </a:endParaRPr>
          </a:p>
        </p:txBody>
      </p:sp>
      <p:cxnSp>
        <p:nvCxnSpPr>
          <p:cNvPr id="54" name="Conector recto 8">
            <a:extLst>
              <a:ext uri="{FF2B5EF4-FFF2-40B4-BE49-F238E27FC236}">
                <a16:creationId xmlns:a16="http://schemas.microsoft.com/office/drawing/2014/main" id="{614AFF50-5FAC-9EA5-B6BF-2A7B33FC6285}"/>
              </a:ext>
            </a:extLst>
          </p:cNvPr>
          <p:cNvCxnSpPr>
            <a:cxnSpLocks/>
          </p:cNvCxnSpPr>
          <p:nvPr/>
        </p:nvCxnSpPr>
        <p:spPr>
          <a:xfrm>
            <a:off x="2658489" y="3155646"/>
            <a:ext cx="12086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1">
            <a:extLst>
              <a:ext uri="{FF2B5EF4-FFF2-40B4-BE49-F238E27FC236}">
                <a16:creationId xmlns:a16="http://schemas.microsoft.com/office/drawing/2014/main" id="{F36AE56E-7091-9A50-442E-4EFC5EFA9476}"/>
              </a:ext>
            </a:extLst>
          </p:cNvPr>
          <p:cNvSpPr txBox="1"/>
          <p:nvPr/>
        </p:nvSpPr>
        <p:spPr>
          <a:xfrm>
            <a:off x="300534" y="93040"/>
            <a:ext cx="7245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PROJECT CANVAS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BC5E05-E998-6352-8EDE-1EA14FEA3803}"/>
              </a:ext>
            </a:extLst>
          </p:cNvPr>
          <p:cNvSpPr txBox="1"/>
          <p:nvPr/>
        </p:nvSpPr>
        <p:spPr>
          <a:xfrm>
            <a:off x="2614173" y="977900"/>
            <a:ext cx="20409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FF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CA" sz="1000" b="1" dirty="0">
                <a:latin typeface="Bahnschrift" panose="020B0502040204020203" pitchFamily="34" charset="0"/>
              </a:rPr>
              <a:t>KEY ACTIVITIES</a:t>
            </a:r>
          </a:p>
        </p:txBody>
      </p:sp>
      <p:cxnSp>
        <p:nvCxnSpPr>
          <p:cNvPr id="57" name="Conector recto 8">
            <a:extLst>
              <a:ext uri="{FF2B5EF4-FFF2-40B4-BE49-F238E27FC236}">
                <a16:creationId xmlns:a16="http://schemas.microsoft.com/office/drawing/2014/main" id="{152F35C4-2853-5A59-1CFF-16461BE21068}"/>
              </a:ext>
            </a:extLst>
          </p:cNvPr>
          <p:cNvCxnSpPr>
            <a:cxnSpLocks/>
          </p:cNvCxnSpPr>
          <p:nvPr/>
        </p:nvCxnSpPr>
        <p:spPr>
          <a:xfrm>
            <a:off x="2658489" y="1224121"/>
            <a:ext cx="11251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4B07399-6E5E-EAFD-BBF3-B1DCEF4B15C6}"/>
              </a:ext>
            </a:extLst>
          </p:cNvPr>
          <p:cNvSpPr txBox="1"/>
          <p:nvPr/>
        </p:nvSpPr>
        <p:spPr>
          <a:xfrm>
            <a:off x="7463229" y="972586"/>
            <a:ext cx="20409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FF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CA" sz="1000" b="1" dirty="0">
                <a:latin typeface="Bahnschrift" panose="020B0502040204020203" pitchFamily="34" charset="0"/>
              </a:rPr>
              <a:t>ACTORS</a:t>
            </a:r>
          </a:p>
        </p:txBody>
      </p:sp>
      <p:cxnSp>
        <p:nvCxnSpPr>
          <p:cNvPr id="59" name="Conector recto 8">
            <a:extLst>
              <a:ext uri="{FF2B5EF4-FFF2-40B4-BE49-F238E27FC236}">
                <a16:creationId xmlns:a16="http://schemas.microsoft.com/office/drawing/2014/main" id="{D11BE88D-D510-5C55-87D9-EE8F35875E67}"/>
              </a:ext>
            </a:extLst>
          </p:cNvPr>
          <p:cNvCxnSpPr>
            <a:cxnSpLocks/>
          </p:cNvCxnSpPr>
          <p:nvPr/>
        </p:nvCxnSpPr>
        <p:spPr>
          <a:xfrm>
            <a:off x="7507545" y="1218807"/>
            <a:ext cx="12491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CFBF794-8175-8752-36B5-3D4A10A0B7AE}"/>
              </a:ext>
            </a:extLst>
          </p:cNvPr>
          <p:cNvSpPr txBox="1"/>
          <p:nvPr/>
        </p:nvSpPr>
        <p:spPr>
          <a:xfrm>
            <a:off x="384263" y="972586"/>
            <a:ext cx="20409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FF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CA" sz="1000" b="1" dirty="0">
                <a:latin typeface="Bahnschrift" panose="020B0502040204020203" pitchFamily="34" charset="0"/>
              </a:rPr>
              <a:t>PROBLEM</a:t>
            </a:r>
          </a:p>
        </p:txBody>
      </p:sp>
      <p:cxnSp>
        <p:nvCxnSpPr>
          <p:cNvPr id="1024" name="Conector recto 8">
            <a:extLst>
              <a:ext uri="{FF2B5EF4-FFF2-40B4-BE49-F238E27FC236}">
                <a16:creationId xmlns:a16="http://schemas.microsoft.com/office/drawing/2014/main" id="{83E52976-8C3B-13BA-FC3B-6F707D5A4532}"/>
              </a:ext>
            </a:extLst>
          </p:cNvPr>
          <p:cNvCxnSpPr>
            <a:cxnSpLocks/>
          </p:cNvCxnSpPr>
          <p:nvPr/>
        </p:nvCxnSpPr>
        <p:spPr>
          <a:xfrm>
            <a:off x="428579" y="1218807"/>
            <a:ext cx="708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DE9D90C2-14C2-5BD6-DA08-3BAE211B5836}"/>
              </a:ext>
            </a:extLst>
          </p:cNvPr>
          <p:cNvSpPr txBox="1"/>
          <p:nvPr/>
        </p:nvSpPr>
        <p:spPr>
          <a:xfrm>
            <a:off x="7463229" y="2909425"/>
            <a:ext cx="20409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FF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CA" sz="1000" b="1" dirty="0">
                <a:latin typeface="Bahnschrift" panose="020B0502040204020203" pitchFamily="34" charset="0"/>
              </a:rPr>
              <a:t>KEY RESOURCES</a:t>
            </a:r>
          </a:p>
        </p:txBody>
      </p:sp>
      <p:cxnSp>
        <p:nvCxnSpPr>
          <p:cNvPr id="1029" name="Conector recto 8">
            <a:extLst>
              <a:ext uri="{FF2B5EF4-FFF2-40B4-BE49-F238E27FC236}">
                <a16:creationId xmlns:a16="http://schemas.microsoft.com/office/drawing/2014/main" id="{EDEB179E-7519-1037-F249-B90DF1EA8D80}"/>
              </a:ext>
            </a:extLst>
          </p:cNvPr>
          <p:cNvCxnSpPr>
            <a:cxnSpLocks/>
          </p:cNvCxnSpPr>
          <p:nvPr/>
        </p:nvCxnSpPr>
        <p:spPr>
          <a:xfrm>
            <a:off x="7507545" y="3155646"/>
            <a:ext cx="11251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9550F367-DB8F-DD78-B75E-BE77BBC62908}"/>
              </a:ext>
            </a:extLst>
          </p:cNvPr>
          <p:cNvSpPr txBox="1"/>
          <p:nvPr/>
        </p:nvSpPr>
        <p:spPr>
          <a:xfrm>
            <a:off x="9858129" y="972586"/>
            <a:ext cx="18142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FF00"/>
                </a:solidFill>
                <a:latin typeface="Bahnschrift Condensed" panose="020B0502040204020203" pitchFamily="34" charset="0"/>
              </a:defRPr>
            </a:lvl1pPr>
          </a:lstStyle>
          <a:p>
            <a:pPr algn="ctr"/>
            <a:r>
              <a:rPr lang="en-CA" sz="1000" b="1" dirty="0">
                <a:latin typeface="Bahnschrift" panose="020B0502040204020203" pitchFamily="34" charset="0"/>
              </a:rPr>
              <a:t>CONSTRAINS AND ACTIONS</a:t>
            </a:r>
          </a:p>
        </p:txBody>
      </p:sp>
      <p:cxnSp>
        <p:nvCxnSpPr>
          <p:cNvPr id="1032" name="Conector recto 8">
            <a:extLst>
              <a:ext uri="{FF2B5EF4-FFF2-40B4-BE49-F238E27FC236}">
                <a16:creationId xmlns:a16="http://schemas.microsoft.com/office/drawing/2014/main" id="{ACA5DD0E-B204-20A5-A7B4-BDB9211C921E}"/>
              </a:ext>
            </a:extLst>
          </p:cNvPr>
          <p:cNvCxnSpPr>
            <a:cxnSpLocks/>
          </p:cNvCxnSpPr>
          <p:nvPr/>
        </p:nvCxnSpPr>
        <p:spPr>
          <a:xfrm>
            <a:off x="9908794" y="1218807"/>
            <a:ext cx="17180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A9A64F-D12F-3058-52B5-8AEF0F9A43DE}"/>
              </a:ext>
            </a:extLst>
          </p:cNvPr>
          <p:cNvSpPr txBox="1"/>
          <p:nvPr/>
        </p:nvSpPr>
        <p:spPr>
          <a:xfrm>
            <a:off x="446478" y="1365973"/>
            <a:ext cx="1978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900" b="1" dirty="0">
                <a:latin typeface="Bahnschrift" panose="020B0502040204020203" pitchFamily="34" charset="0"/>
              </a:rPr>
              <a:t>“TOP 10 Countries by GDP in 10 Years”</a:t>
            </a:r>
            <a:endParaRPr lang="en-CA" sz="900" dirty="0"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1249B-FD75-A959-DE33-265C4021AD4C}"/>
              </a:ext>
            </a:extLst>
          </p:cNvPr>
          <p:cNvSpPr txBox="1"/>
          <p:nvPr/>
        </p:nvSpPr>
        <p:spPr>
          <a:xfrm>
            <a:off x="2705727" y="3271063"/>
            <a:ext cx="1978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Top 10 Countries by GDP list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CA" sz="900" dirty="0">
              <a:latin typeface="Bahnschrift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Average MAPE &lt; =10% (Forecast)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7340B-9299-18F6-DBE5-81AD2296C017}"/>
              </a:ext>
            </a:extLst>
          </p:cNvPr>
          <p:cNvSpPr txBox="1"/>
          <p:nvPr/>
        </p:nvSpPr>
        <p:spPr>
          <a:xfrm>
            <a:off x="2666274" y="1323615"/>
            <a:ext cx="1978728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Exploratory Data Analysis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CA" sz="900" dirty="0">
              <a:latin typeface="Bahnschrift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Feature Engineering or Data Enhancing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CA" sz="900" dirty="0">
              <a:latin typeface="Bahnschrift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Predictive Analysis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CA" sz="900" dirty="0">
              <a:latin typeface="Bahnschrift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Results Presentation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CA" sz="900" dirty="0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D85DD-1947-B0D8-55F8-8A85E5271E8A}"/>
              </a:ext>
            </a:extLst>
          </p:cNvPr>
          <p:cNvSpPr txBox="1"/>
          <p:nvPr/>
        </p:nvSpPr>
        <p:spPr>
          <a:xfrm>
            <a:off x="4988747" y="1327349"/>
            <a:ext cx="1978728" cy="2141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900" dirty="0">
                <a:latin typeface="Bahnschrift" panose="020B0502040204020203" pitchFamily="34" charset="0"/>
              </a:rPr>
              <a:t>Development of two (02) Power BI Reports with: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Descriptive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Predictive Analysis</a:t>
            </a:r>
          </a:p>
          <a:p>
            <a:pPr>
              <a:lnSpc>
                <a:spcPct val="150000"/>
              </a:lnSpc>
            </a:pPr>
            <a:endParaRPr lang="en-CA" sz="900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CA" sz="900" dirty="0">
                <a:latin typeface="Bahnschrift" panose="020B0502040204020203" pitchFamily="34" charset="0"/>
              </a:rPr>
              <a:t>Development of project documentation.</a:t>
            </a:r>
          </a:p>
          <a:p>
            <a:pPr>
              <a:lnSpc>
                <a:spcPct val="150000"/>
              </a:lnSpc>
            </a:pPr>
            <a:endParaRPr lang="en-CA" sz="900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CA" sz="900" dirty="0">
                <a:latin typeface="Bahnschrift" panose="020B0502040204020203" pitchFamily="34" charset="0"/>
              </a:rPr>
              <a:t>Development of final report.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900" dirty="0">
              <a:latin typeface="Bahnschrif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3D79FF-FD9C-26D6-402F-3CDF5648FC7D}"/>
              </a:ext>
            </a:extLst>
          </p:cNvPr>
          <p:cNvSpPr txBox="1"/>
          <p:nvPr/>
        </p:nvSpPr>
        <p:spPr>
          <a:xfrm>
            <a:off x="7507545" y="1360218"/>
            <a:ext cx="1978728" cy="895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Fictitious Organization (External Client)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900" dirty="0">
              <a:latin typeface="Bahnschrift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Development Team (1 person)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6520D5-42E2-1345-FCF2-706FF76038EC}"/>
              </a:ext>
            </a:extLst>
          </p:cNvPr>
          <p:cNvSpPr txBox="1"/>
          <p:nvPr/>
        </p:nvSpPr>
        <p:spPr>
          <a:xfrm>
            <a:off x="7463219" y="3297995"/>
            <a:ext cx="1978728" cy="1310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Source Data (World Bank Data Bank - WDI)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900" dirty="0">
              <a:latin typeface="Bahnschrift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ETL: Python + SQL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900" dirty="0">
              <a:latin typeface="Bahnschrift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Reporting: Power BI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7B10B-8219-48CA-D1F0-60E9FE5E4740}"/>
              </a:ext>
            </a:extLst>
          </p:cNvPr>
          <p:cNvCxnSpPr>
            <a:cxnSpLocks/>
          </p:cNvCxnSpPr>
          <p:nvPr/>
        </p:nvCxnSpPr>
        <p:spPr>
          <a:xfrm>
            <a:off x="9665776" y="4927601"/>
            <a:ext cx="0" cy="1517649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CD25B6C-3444-0630-7554-692B30130DBB}"/>
              </a:ext>
            </a:extLst>
          </p:cNvPr>
          <p:cNvSpPr txBox="1"/>
          <p:nvPr/>
        </p:nvSpPr>
        <p:spPr>
          <a:xfrm>
            <a:off x="9840974" y="5175900"/>
            <a:ext cx="1978728" cy="895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900" dirty="0">
                <a:latin typeface="Bahnschrift" panose="020B0502040204020203" pitchFamily="34" charset="0"/>
              </a:rPr>
              <a:t>Recent Global Crisis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Financial Crisis in 2018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Covid-19 Pandemic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Wars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11706B3F-F64C-CFEC-874E-D6391656C948}"/>
              </a:ext>
            </a:extLst>
          </p:cNvPr>
          <p:cNvSpPr/>
          <p:nvPr/>
        </p:nvSpPr>
        <p:spPr>
          <a:xfrm rot="5400000">
            <a:off x="10642371" y="5168746"/>
            <a:ext cx="228600" cy="1831394"/>
          </a:xfrm>
          <a:prstGeom prst="rightBrac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487D33-8E22-41FB-13A2-C9FF8F346C80}"/>
              </a:ext>
            </a:extLst>
          </p:cNvPr>
          <p:cNvSpPr txBox="1"/>
          <p:nvPr/>
        </p:nvSpPr>
        <p:spPr>
          <a:xfrm>
            <a:off x="9840974" y="6108573"/>
            <a:ext cx="1879730" cy="436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800" dirty="0">
                <a:latin typeface="Bahnschrift" panose="020B0502040204020203" pitchFamily="34" charset="0"/>
              </a:rPr>
              <a:t>Few observations to include in the analysis</a:t>
            </a:r>
          </a:p>
        </p:txBody>
      </p:sp>
    </p:spTree>
    <p:extLst>
      <p:ext uri="{BB962C8B-B14F-4D97-AF65-F5344CB8AC3E}">
        <p14:creationId xmlns:p14="http://schemas.microsoft.com/office/powerpoint/2010/main" val="89812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781714-B6E2-C9CE-61CE-FC402858669F}"/>
              </a:ext>
            </a:extLst>
          </p:cNvPr>
          <p:cNvSpPr txBox="1"/>
          <p:nvPr/>
        </p:nvSpPr>
        <p:spPr>
          <a:xfrm>
            <a:off x="580306" y="91429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PROBLEM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XXXXXXXXXXXXXXXXXXXXXXXXXXXXXXXXXXXXXXXXXXXXXXXXXXXXXXX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08D0019-C608-0F81-059E-BBD0222A7BE5}"/>
              </a:ext>
            </a:extLst>
          </p:cNvPr>
          <p:cNvCxnSpPr>
            <a:cxnSpLocks/>
          </p:cNvCxnSpPr>
          <p:nvPr/>
        </p:nvCxnSpPr>
        <p:spPr>
          <a:xfrm>
            <a:off x="494950" y="67483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9">
            <a:extLst>
              <a:ext uri="{FF2B5EF4-FFF2-40B4-BE49-F238E27FC236}">
                <a16:creationId xmlns:a16="http://schemas.microsoft.com/office/drawing/2014/main" id="{D49C0971-F800-7ED1-7C45-04EBD10A2EF2}"/>
              </a:ext>
            </a:extLst>
          </p:cNvPr>
          <p:cNvSpPr txBox="1"/>
          <p:nvPr/>
        </p:nvSpPr>
        <p:spPr>
          <a:xfrm>
            <a:off x="1187786" y="2357930"/>
            <a:ext cx="106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hnschrift Condensed" panose="020B0502040204020203" pitchFamily="34" charset="0"/>
              </a:rPr>
              <a:t>XXXXXXXXXXXXXXXXXXXXXXXXXXXXXXXXXXXXXXXXXXXXXXXXXXXXXXXXXXXXXXXXXXXXXXXXXXXXXXXXXXXXXXXXXXXXXXXXXXXXXXXXXXXXXXXXXXXXXXXXXXXXXXXXXXXXXXXXXXXXXXXXXXXXXXXX</a:t>
            </a:r>
            <a:endParaRPr lang="es-AR" sz="1600" dirty="0">
              <a:latin typeface="Bahnschrift Condensed" panose="020B0502040204020203" pitchFamily="34" charset="0"/>
            </a:endParaRPr>
          </a:p>
        </p:txBody>
      </p:sp>
      <p:sp>
        <p:nvSpPr>
          <p:cNvPr id="3" name="Flecha: pentágono 15">
            <a:extLst>
              <a:ext uri="{FF2B5EF4-FFF2-40B4-BE49-F238E27FC236}">
                <a16:creationId xmlns:a16="http://schemas.microsoft.com/office/drawing/2014/main" id="{A3173247-88E4-9D84-5467-D59CCC6E9F26}"/>
              </a:ext>
            </a:extLst>
          </p:cNvPr>
          <p:cNvSpPr/>
          <p:nvPr/>
        </p:nvSpPr>
        <p:spPr>
          <a:xfrm rot="5400000">
            <a:off x="248062" y="2235486"/>
            <a:ext cx="978408" cy="484632"/>
          </a:xfrm>
          <a:prstGeom prst="homePlat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AR" sz="160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1D6DB8FB-D044-345F-9DF6-6D663B674543}"/>
              </a:ext>
            </a:extLst>
          </p:cNvPr>
          <p:cNvSpPr txBox="1"/>
          <p:nvPr/>
        </p:nvSpPr>
        <p:spPr>
          <a:xfrm>
            <a:off x="979582" y="1988598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XXXXXXXXXXXXXX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7194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781714-B6E2-C9CE-61CE-FC402858669F}"/>
              </a:ext>
            </a:extLst>
          </p:cNvPr>
          <p:cNvSpPr txBox="1"/>
          <p:nvPr/>
        </p:nvSpPr>
        <p:spPr>
          <a:xfrm>
            <a:off x="580306" y="91429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KEY ACTIVITIES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XXXXXXXXXXXXXXXXXXXXXXXXXXXXXXXXXXXXXXXXXXXXXXXXXXXXXXX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08D0019-C608-0F81-059E-BBD0222A7BE5}"/>
              </a:ext>
            </a:extLst>
          </p:cNvPr>
          <p:cNvCxnSpPr>
            <a:cxnSpLocks/>
          </p:cNvCxnSpPr>
          <p:nvPr/>
        </p:nvCxnSpPr>
        <p:spPr>
          <a:xfrm>
            <a:off x="494950" y="67483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9">
            <a:extLst>
              <a:ext uri="{FF2B5EF4-FFF2-40B4-BE49-F238E27FC236}">
                <a16:creationId xmlns:a16="http://schemas.microsoft.com/office/drawing/2014/main" id="{D49C0971-F800-7ED1-7C45-04EBD10A2EF2}"/>
              </a:ext>
            </a:extLst>
          </p:cNvPr>
          <p:cNvSpPr txBox="1"/>
          <p:nvPr/>
        </p:nvSpPr>
        <p:spPr>
          <a:xfrm>
            <a:off x="1187786" y="2357930"/>
            <a:ext cx="106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hnschrift Condensed" panose="020B0502040204020203" pitchFamily="34" charset="0"/>
              </a:rPr>
              <a:t>XXXXXXXXXXXXXXXXXXXXXXXXXXXXXXXXXXXXXXXXXXXXXXXXXXXXXXXXXXXXXXXXXXXXXXXXXXXXXXXXXXXXXXXXXXXXXXXXXXXXXXXXXXXXXXXXXXXXXXXXXXXXXXXXXXXXXXXXXXXXXXXXXXXXXXXX</a:t>
            </a:r>
            <a:endParaRPr lang="es-AR" sz="1600" dirty="0">
              <a:latin typeface="Bahnschrift Condensed" panose="020B0502040204020203" pitchFamily="34" charset="0"/>
            </a:endParaRPr>
          </a:p>
        </p:txBody>
      </p:sp>
      <p:sp>
        <p:nvSpPr>
          <p:cNvPr id="3" name="Flecha: pentágono 15">
            <a:extLst>
              <a:ext uri="{FF2B5EF4-FFF2-40B4-BE49-F238E27FC236}">
                <a16:creationId xmlns:a16="http://schemas.microsoft.com/office/drawing/2014/main" id="{A3173247-88E4-9D84-5467-D59CCC6E9F26}"/>
              </a:ext>
            </a:extLst>
          </p:cNvPr>
          <p:cNvSpPr/>
          <p:nvPr/>
        </p:nvSpPr>
        <p:spPr>
          <a:xfrm rot="5400000">
            <a:off x="248062" y="2235486"/>
            <a:ext cx="978408" cy="484632"/>
          </a:xfrm>
          <a:prstGeom prst="homePlat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AR" sz="160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1D6DB8FB-D044-345F-9DF6-6D663B674543}"/>
              </a:ext>
            </a:extLst>
          </p:cNvPr>
          <p:cNvSpPr txBox="1"/>
          <p:nvPr/>
        </p:nvSpPr>
        <p:spPr>
          <a:xfrm>
            <a:off x="979582" y="1988598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XXXXXXXXXXXXXX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595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781714-B6E2-C9CE-61CE-FC402858669F}"/>
              </a:ext>
            </a:extLst>
          </p:cNvPr>
          <p:cNvSpPr txBox="1"/>
          <p:nvPr/>
        </p:nvSpPr>
        <p:spPr>
          <a:xfrm>
            <a:off x="580306" y="91429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SUCCESS CRITERIA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XXXXXXXXXXXXXXXXXXXXXXXXXXXXXXXXXXXXXXXXXXXXXXXXXXXXXXX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08D0019-C608-0F81-059E-BBD0222A7BE5}"/>
              </a:ext>
            </a:extLst>
          </p:cNvPr>
          <p:cNvCxnSpPr>
            <a:cxnSpLocks/>
          </p:cNvCxnSpPr>
          <p:nvPr/>
        </p:nvCxnSpPr>
        <p:spPr>
          <a:xfrm>
            <a:off x="494950" y="67483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9">
            <a:extLst>
              <a:ext uri="{FF2B5EF4-FFF2-40B4-BE49-F238E27FC236}">
                <a16:creationId xmlns:a16="http://schemas.microsoft.com/office/drawing/2014/main" id="{D49C0971-F800-7ED1-7C45-04EBD10A2EF2}"/>
              </a:ext>
            </a:extLst>
          </p:cNvPr>
          <p:cNvSpPr txBox="1"/>
          <p:nvPr/>
        </p:nvSpPr>
        <p:spPr>
          <a:xfrm>
            <a:off x="1187786" y="2357930"/>
            <a:ext cx="106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hnschrift Condensed" panose="020B0502040204020203" pitchFamily="34" charset="0"/>
              </a:rPr>
              <a:t>XXXXXXXXXXXXXXXXXXXXXXXXXXXXXXXXXXXXXXXXXXXXXXXXXXXXXXXXXXXXXXXXXXXXXXXXXXXXXXXXXXXXXXXXXXXXXXXXXXXXXXXXXXXXXXXXXXXXXXXXXXXXXXXXXXXXXXXXXXXXXXXXXXXXXXXX</a:t>
            </a:r>
            <a:endParaRPr lang="es-AR" sz="1600" dirty="0">
              <a:latin typeface="Bahnschrift Condensed" panose="020B0502040204020203" pitchFamily="34" charset="0"/>
            </a:endParaRPr>
          </a:p>
        </p:txBody>
      </p:sp>
      <p:sp>
        <p:nvSpPr>
          <p:cNvPr id="3" name="Flecha: pentágono 15">
            <a:extLst>
              <a:ext uri="{FF2B5EF4-FFF2-40B4-BE49-F238E27FC236}">
                <a16:creationId xmlns:a16="http://schemas.microsoft.com/office/drawing/2014/main" id="{A3173247-88E4-9D84-5467-D59CCC6E9F26}"/>
              </a:ext>
            </a:extLst>
          </p:cNvPr>
          <p:cNvSpPr/>
          <p:nvPr/>
        </p:nvSpPr>
        <p:spPr>
          <a:xfrm rot="5400000">
            <a:off x="248062" y="2235486"/>
            <a:ext cx="978408" cy="484632"/>
          </a:xfrm>
          <a:prstGeom prst="homePlat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AR" sz="160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1D6DB8FB-D044-345F-9DF6-6D663B674543}"/>
              </a:ext>
            </a:extLst>
          </p:cNvPr>
          <p:cNvSpPr txBox="1"/>
          <p:nvPr/>
        </p:nvSpPr>
        <p:spPr>
          <a:xfrm>
            <a:off x="979582" y="1988598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XXXXXXXXXXXXXX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778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781714-B6E2-C9CE-61CE-FC402858669F}"/>
              </a:ext>
            </a:extLst>
          </p:cNvPr>
          <p:cNvSpPr txBox="1"/>
          <p:nvPr/>
        </p:nvSpPr>
        <p:spPr>
          <a:xfrm>
            <a:off x="580306" y="91429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VALUE PROPOSITION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XXXXXXXXXXXXXXXXXXXXXXXXXXXXXXXXXXXXXXXXXXXXXXXXXXXXXXX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08D0019-C608-0F81-059E-BBD0222A7BE5}"/>
              </a:ext>
            </a:extLst>
          </p:cNvPr>
          <p:cNvCxnSpPr>
            <a:cxnSpLocks/>
          </p:cNvCxnSpPr>
          <p:nvPr/>
        </p:nvCxnSpPr>
        <p:spPr>
          <a:xfrm>
            <a:off x="494950" y="67483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9">
            <a:extLst>
              <a:ext uri="{FF2B5EF4-FFF2-40B4-BE49-F238E27FC236}">
                <a16:creationId xmlns:a16="http://schemas.microsoft.com/office/drawing/2014/main" id="{D49C0971-F800-7ED1-7C45-04EBD10A2EF2}"/>
              </a:ext>
            </a:extLst>
          </p:cNvPr>
          <p:cNvSpPr txBox="1"/>
          <p:nvPr/>
        </p:nvSpPr>
        <p:spPr>
          <a:xfrm>
            <a:off x="1187786" y="2357930"/>
            <a:ext cx="106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hnschrift Condensed" panose="020B0502040204020203" pitchFamily="34" charset="0"/>
              </a:rPr>
              <a:t>XXXXXXXXXXXXXXXXXXXXXXXXXXXXXXXXXXXXXXXXXXXXXXXXXXXXXXXXXXXXXXXXXXXXXXXXXXXXXXXXXXXXXXXXXXXXXXXXXXXXXXXXXXXXXXXXXXXXXXXXXXXXXXXXXXXXXXXXXXXXXXXXXXXXXXXX</a:t>
            </a:r>
            <a:endParaRPr lang="es-AR" sz="1600" dirty="0">
              <a:latin typeface="Bahnschrift Condensed" panose="020B0502040204020203" pitchFamily="34" charset="0"/>
            </a:endParaRPr>
          </a:p>
        </p:txBody>
      </p:sp>
      <p:sp>
        <p:nvSpPr>
          <p:cNvPr id="3" name="Flecha: pentágono 15">
            <a:extLst>
              <a:ext uri="{FF2B5EF4-FFF2-40B4-BE49-F238E27FC236}">
                <a16:creationId xmlns:a16="http://schemas.microsoft.com/office/drawing/2014/main" id="{A3173247-88E4-9D84-5467-D59CCC6E9F26}"/>
              </a:ext>
            </a:extLst>
          </p:cNvPr>
          <p:cNvSpPr/>
          <p:nvPr/>
        </p:nvSpPr>
        <p:spPr>
          <a:xfrm rot="5400000">
            <a:off x="248062" y="2235486"/>
            <a:ext cx="978408" cy="484632"/>
          </a:xfrm>
          <a:prstGeom prst="homePlat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AR" sz="160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1D6DB8FB-D044-345F-9DF6-6D663B674543}"/>
              </a:ext>
            </a:extLst>
          </p:cNvPr>
          <p:cNvSpPr txBox="1"/>
          <p:nvPr/>
        </p:nvSpPr>
        <p:spPr>
          <a:xfrm>
            <a:off x="979582" y="1988598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XXXXXXXXXXXXXX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18759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4347</TotalTime>
  <Words>589</Words>
  <Application>Microsoft Office PowerPoint</Application>
  <PresentationFormat>Widescreen</PresentationFormat>
  <Paragraphs>262</Paragraphs>
  <Slides>27</Slides>
  <Notes>9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Bahnschrift</vt:lpstr>
      <vt:lpstr>Bahnschrift Condensed</vt:lpstr>
      <vt:lpstr>Calibri</vt:lpstr>
      <vt:lpstr>Calisto MT</vt:lpstr>
      <vt:lpstr>Wingdings</vt:lpstr>
      <vt:lpstr>Wingdings 2</vt:lpstr>
      <vt:lpstr>Pizarra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Reinaldo Alcala Barrios</dc:creator>
  <cp:lastModifiedBy>Jesús Alcalá</cp:lastModifiedBy>
  <cp:revision>55</cp:revision>
  <dcterms:created xsi:type="dcterms:W3CDTF">2022-11-08T12:30:36Z</dcterms:created>
  <dcterms:modified xsi:type="dcterms:W3CDTF">2024-01-08T06:10:30Z</dcterms:modified>
</cp:coreProperties>
</file>