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>
        <p:scale>
          <a:sx n="185" d="100"/>
          <a:sy n="185" d="100"/>
        </p:scale>
        <p:origin x="56" y="-1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6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F0FF-97A7-477B-AE21-9AC1EAE86D51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F57D-D4AE-4361-A0F9-28025399E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5E707-15B7-2542-AA5C-91D2A2D3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43" y="1844824"/>
            <a:ext cx="5914065" cy="3324999"/>
          </a:xfrm>
          <a:prstGeom prst="rect">
            <a:avLst/>
          </a:prstGeom>
          <a:effectLst>
            <a:outerShdw blurRad="266700" dist="152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642711" y="3667518"/>
            <a:ext cx="172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use right </a:t>
            </a:r>
          </a:p>
          <a:p>
            <a:r>
              <a:rPr lang="en-GB" sz="1200" dirty="0"/>
              <a:t>thumb to</a:t>
            </a:r>
          </a:p>
          <a:p>
            <a:r>
              <a:rPr lang="en-GB" sz="1200" dirty="0"/>
              <a:t>tap on number pad:</a:t>
            </a:r>
          </a:p>
          <a:p>
            <a:r>
              <a:rPr lang="en-GB" sz="1200" dirty="0"/>
              <a:t>  one tap = pencil</a:t>
            </a:r>
          </a:p>
          <a:p>
            <a:r>
              <a:rPr lang="en-GB" sz="1200" dirty="0"/>
              <a:t>  two taps = lock number</a:t>
            </a:r>
          </a:p>
        </p:txBody>
      </p:sp>
      <p:sp>
        <p:nvSpPr>
          <p:cNvPr id="16" name="Arc 15"/>
          <p:cNvSpPr/>
          <p:nvPr/>
        </p:nvSpPr>
        <p:spPr>
          <a:xfrm rot="5400000">
            <a:off x="5616116" y="1664804"/>
            <a:ext cx="1944216" cy="2592288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233311" y="1955091"/>
            <a:ext cx="109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use left thumb</a:t>
            </a:r>
          </a:p>
          <a:p>
            <a:pPr algn="r"/>
            <a:r>
              <a:rPr lang="en-GB" sz="1200" dirty="0"/>
              <a:t>to select cell</a:t>
            </a:r>
          </a:p>
        </p:txBody>
      </p:sp>
      <p:sp>
        <p:nvSpPr>
          <p:cNvPr id="14" name="Arc 13"/>
          <p:cNvSpPr/>
          <p:nvPr/>
        </p:nvSpPr>
        <p:spPr>
          <a:xfrm rot="10800000">
            <a:off x="1691680" y="1700808"/>
            <a:ext cx="1440160" cy="1080120"/>
          </a:xfrm>
          <a:prstGeom prst="arc">
            <a:avLst>
              <a:gd name="adj1" fmla="val 16200000"/>
              <a:gd name="adj2" fmla="val 20880135"/>
            </a:avLst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082540" cy="2857500"/>
          </a:xfrm>
          <a:prstGeom prst="rect">
            <a:avLst/>
          </a:prstGeom>
          <a:noFill/>
          <a:ln>
            <a:noFill/>
          </a:ln>
          <a:effectLst>
            <a:outerShdw blurRad="254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7001" y="4869160"/>
            <a:ext cx="8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solved cell</a:t>
            </a:r>
          </a:p>
        </p:txBody>
      </p:sp>
      <p:sp>
        <p:nvSpPr>
          <p:cNvPr id="6" name="Arc 5"/>
          <p:cNvSpPr/>
          <p:nvPr/>
        </p:nvSpPr>
        <p:spPr>
          <a:xfrm rot="5400000">
            <a:off x="1895940" y="3959346"/>
            <a:ext cx="1290200" cy="834625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739906" y="48691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pencilled cell</a:t>
            </a:r>
          </a:p>
        </p:txBody>
      </p:sp>
      <p:sp>
        <p:nvSpPr>
          <p:cNvPr id="8" name="Arc 7"/>
          <p:cNvSpPr/>
          <p:nvPr/>
        </p:nvSpPr>
        <p:spPr>
          <a:xfrm rot="16200000" flipH="1">
            <a:off x="4379866" y="4292260"/>
            <a:ext cx="720080" cy="720080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631673" y="163431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timer</a:t>
            </a:r>
          </a:p>
        </p:txBody>
      </p:sp>
      <p:sp>
        <p:nvSpPr>
          <p:cNvPr id="10" name="Arc 9"/>
          <p:cNvSpPr/>
          <p:nvPr/>
        </p:nvSpPr>
        <p:spPr>
          <a:xfrm rot="5400000" flipH="1" flipV="1">
            <a:off x="5285080" y="1772816"/>
            <a:ext cx="720080" cy="720080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945084" y="1567825"/>
            <a:ext cx="863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bad moves</a:t>
            </a:r>
          </a:p>
        </p:txBody>
      </p:sp>
      <p:sp>
        <p:nvSpPr>
          <p:cNvPr id="14" name="Arc 13"/>
          <p:cNvSpPr/>
          <p:nvPr/>
        </p:nvSpPr>
        <p:spPr>
          <a:xfrm rot="10800000">
            <a:off x="4419402" y="1124742"/>
            <a:ext cx="680544" cy="1368152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467197" y="3838084"/>
            <a:ext cx="104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progress</a:t>
            </a:r>
          </a:p>
          <a:p>
            <a:r>
              <a:rPr lang="en-GB" sz="1200" dirty="0"/>
              <a:t>indicator for </a:t>
            </a:r>
          </a:p>
          <a:p>
            <a:r>
              <a:rPr lang="en-GB" sz="1200" dirty="0"/>
              <a:t>given number</a:t>
            </a:r>
          </a:p>
        </p:txBody>
      </p:sp>
      <p:sp>
        <p:nvSpPr>
          <p:cNvPr id="16" name="Arc 15"/>
          <p:cNvSpPr/>
          <p:nvPr/>
        </p:nvSpPr>
        <p:spPr>
          <a:xfrm rot="5400000">
            <a:off x="5666136" y="2928270"/>
            <a:ext cx="1290200" cy="834625"/>
          </a:xfrm>
          <a:prstGeom prst="arc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1916832"/>
            <a:ext cx="5082540" cy="2857500"/>
          </a:xfrm>
          <a:prstGeom prst="rect">
            <a:avLst/>
          </a:prstGeom>
          <a:noFill/>
          <a:ln>
            <a:noFill/>
          </a:ln>
          <a:effectLst>
            <a:outerShdw blurRad="254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53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916832"/>
            <a:ext cx="5082540" cy="2857500"/>
          </a:xfrm>
          <a:prstGeom prst="rect">
            <a:avLst/>
          </a:prstGeom>
          <a:noFill/>
          <a:ln>
            <a:noFill/>
          </a:ln>
          <a:effectLst>
            <a:outerShdw blurRad="254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916832"/>
            <a:ext cx="5082540" cy="2857500"/>
          </a:xfrm>
          <a:prstGeom prst="rect">
            <a:avLst/>
          </a:prstGeom>
          <a:noFill/>
          <a:ln>
            <a:noFill/>
          </a:ln>
          <a:effectLst>
            <a:outerShdw blurRad="2540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73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European Patent Office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Albrecht Miguel</dc:creator>
  <cp:lastModifiedBy>Miguel Albrecht</cp:lastModifiedBy>
  <cp:revision>10</cp:revision>
  <dcterms:created xsi:type="dcterms:W3CDTF">2017-12-14T09:31:26Z</dcterms:created>
  <dcterms:modified xsi:type="dcterms:W3CDTF">2018-02-25T12:36:04Z</dcterms:modified>
</cp:coreProperties>
</file>