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0" r:id="rId3"/>
    <p:sldId id="282" r:id="rId4"/>
    <p:sldId id="283" r:id="rId5"/>
    <p:sldId id="285" r:id="rId6"/>
    <p:sldId id="286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3b6cecaa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3b6cecaa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3b6cecaa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3b6cecaa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3b6cecaa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a3b6cecaa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a3b6cecaa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a3b6cecaa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3b6cecaa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3b6cecaa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3b6cecaa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3b6cecaa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3b6cecaa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3b6cecaa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3b6cecaa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3b6cecaa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3b6cecaa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3b6cecaa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3b6cecaa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3b6cecaa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3b6cecaa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3b6cecaa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3b6cecaa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a3b6cecaa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3b6cecaa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3b6cecaa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3b6cecaa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a3b6cecaa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a3b6cecaa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a3b6cecaa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3b6cecaa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3b6cecaa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6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9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3b6cecaa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3b6cecaa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06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a3b6cecaa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a3b6cecaa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3b6cecaa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3b6cecaa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3b6cecaa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3b6cecaa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Sistemas de Machine Learning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Cristian Zapata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31" name="Google Shape;131;p23"/>
          <p:cNvSpPr txBox="1"/>
          <p:nvPr/>
        </p:nvSpPr>
        <p:spPr>
          <a:xfrm>
            <a:off x="608150" y="1810450"/>
            <a:ext cx="804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Desde una terminal y/o ventana de comandos, se ejecutan los siguientes comandos: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" y="2363050"/>
            <a:ext cx="8839203" cy="125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758875" y="3769550"/>
            <a:ext cx="73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 falla, probar con: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>
                <a:latin typeface="Lato"/>
                <a:ea typeface="Lato"/>
                <a:cs typeface="Lato"/>
                <a:sym typeface="Lato"/>
              </a:rPr>
              <a:t>C:\Users\&lt;user&gt;\AppData\Local\Programs\Python\Python3x\python -m venv venv/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1629718"/>
            <a:ext cx="9144002" cy="240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45" name="Google Shape;145;p25"/>
          <p:cNvSpPr txBox="1"/>
          <p:nvPr/>
        </p:nvSpPr>
        <p:spPr>
          <a:xfrm>
            <a:off x="875325" y="2008550"/>
            <a:ext cx="545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¿Listo?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¿Falta algo?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868250" y="4001475"/>
            <a:ext cx="221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Lato"/>
                <a:ea typeface="Lato"/>
                <a:cs typeface="Lato"/>
                <a:sym typeface="Lato"/>
              </a:rPr>
              <a:t>ACTIVARLO!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8839200" cy="127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6293"/>
            <a:ext cx="8839201" cy="11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sp>
        <p:nvSpPr>
          <p:cNvPr id="159" name="Google Shape;159;p27"/>
          <p:cNvSpPr txBox="1"/>
          <p:nvPr/>
        </p:nvSpPr>
        <p:spPr>
          <a:xfrm>
            <a:off x="653150" y="1928325"/>
            <a:ext cx="72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https://drive.google.com/drive/u/2/folders/18RWX7C3jb8oLBhBHde5_8KgIDcGksV0C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de requerimientos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170" name="Google Shape;170;p29"/>
          <p:cNvSpPr txBox="1"/>
          <p:nvPr/>
        </p:nvSpPr>
        <p:spPr>
          <a:xfrm>
            <a:off x="851875" y="1695950"/>
            <a:ext cx="7682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La manera más sencilla de hacer reproducible nuestro trabajo es incluir un archivo de requerimientos en el directorio raíz de nuestro proyecto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13" y="3055375"/>
            <a:ext cx="7255927" cy="1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8839202" cy="113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16268"/>
            <a:ext cx="8839198" cy="1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184" name="Google Shape;184;p31"/>
          <p:cNvSpPr txBox="1"/>
          <p:nvPr/>
        </p:nvSpPr>
        <p:spPr>
          <a:xfrm>
            <a:off x="1238150" y="1733250"/>
            <a:ext cx="6791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¿Qué problema presenta este enfoque?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405800" y="3222175"/>
            <a:ext cx="6039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latin typeface="Lato"/>
                <a:ea typeface="Lato"/>
                <a:cs typeface="Lato"/>
                <a:sym typeface="Lato"/>
              </a:rPr>
              <a:t>Se pueden llegar a listar paquetes no necesarios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191" name="Google Shape;191;p32"/>
          <p:cNvSpPr txBox="1"/>
          <p:nvPr/>
        </p:nvSpPr>
        <p:spPr>
          <a:xfrm>
            <a:off x="964450" y="1944725"/>
            <a:ext cx="67917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Alternativas: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Lato"/>
              <a:ea typeface="Lato"/>
              <a:cs typeface="Lato"/>
              <a:sym typeface="La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pipreqs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Creación manual del requirements.txt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287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Overview de sistemas de Machine Learning</a:t>
            </a:r>
            <a:endParaRPr sz="24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4294967295"/>
          </p:nvPr>
        </p:nvSpPr>
        <p:spPr>
          <a:xfrm>
            <a:off x="318052" y="1948070"/>
            <a:ext cx="8611263" cy="259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>
              <a:lnSpc>
                <a:spcPct val="115000"/>
              </a:lnSpc>
              <a:buSzPts val="1600"/>
            </a:pP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Noviembre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de 2016, Google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mejoró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Google Translate con Deep Learning. Con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este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único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cambio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se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mejoró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el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Sistema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que lo que se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había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mejorado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los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últimos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años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6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6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hecho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renovó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el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interés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ML y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desde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entonces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empresas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han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buscado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soluciones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de ML.</a:t>
            </a:r>
            <a:br>
              <a:rPr lang="en-US" sz="1600" b="0" dirty="0">
                <a:latin typeface="Lato"/>
                <a:ea typeface="Lato"/>
                <a:cs typeface="Lato"/>
                <a:sym typeface="Lato"/>
              </a:rPr>
            </a:br>
            <a:br>
              <a:rPr lang="en-US" sz="1600" b="0" dirty="0">
                <a:latin typeface="Lato"/>
                <a:ea typeface="Lato"/>
                <a:cs typeface="Lato"/>
                <a:sym typeface="Lato"/>
              </a:rPr>
            </a:b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6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años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ML a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encontrado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manera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estar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presente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casi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cualquier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aspect de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nuestras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vidas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como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acceder a la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nos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comunicamos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como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trabajamos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etc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… Y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los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que se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estan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investigando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actualmente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sz="1600" b="0" dirty="0">
                <a:latin typeface="Lato"/>
                <a:ea typeface="Lato"/>
                <a:cs typeface="Lato"/>
                <a:sym typeface="Lato"/>
              </a:rPr>
            </a:br>
            <a:endParaRPr sz="1600" b="0"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Reproduciendo el entorno virtual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sp>
        <p:nvSpPr>
          <p:cNvPr id="202" name="Google Shape;202;p34"/>
          <p:cNvSpPr txBox="1"/>
          <p:nvPr/>
        </p:nvSpPr>
        <p:spPr>
          <a:xfrm>
            <a:off x="808325" y="2075400"/>
            <a:ext cx="7682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Imagine que su compañera Sara quiere trabajar (reproducir) con el proyecto que acabamos de diseñar.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Ella deberá clonar el repositorio (Git) en su máquina local y debe lucir algo como lo siguiente: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38" y="1556275"/>
            <a:ext cx="7255927" cy="1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3495850" y="3782000"/>
            <a:ext cx="179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Lato"/>
                <a:ea typeface="Lato"/>
                <a:cs typeface="Lato"/>
                <a:sym typeface="Lato"/>
              </a:rPr>
              <a:t>¿Falta algo?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Archivo de requerimientos </a:t>
            </a:r>
            <a:endParaRPr sz="2400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4724"/>
            <a:ext cx="9144002" cy="124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8426"/>
            <a:ext cx="8839199" cy="99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ctrTitle"/>
          </p:nvPr>
        </p:nvSpPr>
        <p:spPr>
          <a:xfrm>
            <a:off x="2440150" y="18929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560588" y="1803749"/>
            <a:ext cx="8287800" cy="134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¿Qué es un sistema de Machine Learning?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598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560588" y="1803749"/>
            <a:ext cx="8287800" cy="134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¿Son algoritmos de Machine Learning? (Regresión, redes neuronales?)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0915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560588" y="1803749"/>
            <a:ext cx="8287800" cy="134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Esquema de una sistema de ML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28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428100" y="412271"/>
            <a:ext cx="8287800" cy="134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Libros sobre algoritmos de ML</a:t>
            </a:r>
            <a:endParaRPr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636E4FD-0ECD-4C3E-9973-B9D7941C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7" y="1319916"/>
            <a:ext cx="2513805" cy="32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2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 idx="4294967295"/>
          </p:nvPr>
        </p:nvSpPr>
        <p:spPr>
          <a:xfrm>
            <a:off x="690401" y="712150"/>
            <a:ext cx="8979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 dirty="0">
                <a:solidFill>
                  <a:schemeClr val="dk1"/>
                </a:solidFill>
              </a:rPr>
              <a:t>¿Cuándo usar M</a:t>
            </a:r>
            <a:r>
              <a:rPr lang="en-US" sz="3600" dirty="0">
                <a:solidFill>
                  <a:schemeClr val="dk1"/>
                </a:solidFill>
              </a:rPr>
              <a:t>a</a:t>
            </a:r>
            <a:r>
              <a:rPr lang="es" sz="3600" dirty="0">
                <a:solidFill>
                  <a:schemeClr val="dk1"/>
                </a:solidFill>
              </a:rPr>
              <a:t>chine Learning?</a:t>
            </a:r>
            <a:endParaRPr sz="2400"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0925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- La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adopción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de ML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industria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ha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crecido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gracias 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amplio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espectro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de   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aplicaciones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- No es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mágica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Incluso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que se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solucionar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con ML,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tal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no sea la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óptima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- Antes de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empezar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un nuevo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: ¿Es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necesario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 ML? ¿Es viable </a:t>
            </a:r>
            <a:r>
              <a:rPr lang="en-US" sz="1700" b="0" dirty="0" err="1">
                <a:latin typeface="Arial"/>
                <a:ea typeface="Arial"/>
                <a:cs typeface="Arial"/>
                <a:sym typeface="Arial"/>
              </a:rPr>
              <a:t>costo-beneficio</a:t>
            </a:r>
            <a:r>
              <a:rPr lang="en-US" sz="1700" b="0" dirty="0"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-US" sz="1700" b="0" dirty="0">
                <a:latin typeface="Arial"/>
                <a:ea typeface="Arial"/>
                <a:cs typeface="Arial"/>
                <a:sym typeface="Arial"/>
              </a:rPr>
            </a:br>
            <a:endParaRPr sz="17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s" sz="3600" dirty="0">
                <a:solidFill>
                  <a:schemeClr val="dk1"/>
                </a:solidFill>
              </a:rPr>
              <a:t>¿Cuándo usar M</a:t>
            </a:r>
            <a:r>
              <a:rPr lang="en-US" sz="3600" dirty="0">
                <a:solidFill>
                  <a:schemeClr val="dk1"/>
                </a:solidFill>
              </a:rPr>
              <a:t>a</a:t>
            </a:r>
            <a:r>
              <a:rPr lang="es" sz="3600" dirty="0">
                <a:solidFill>
                  <a:schemeClr val="dk1"/>
                </a:solidFill>
              </a:rPr>
              <a:t>chine Learning? </a:t>
            </a:r>
            <a:endParaRPr sz="2400"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742324" y="2180500"/>
            <a:ext cx="74715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Learn: 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Que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el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sistema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tenga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capacidad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aprender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. Una base de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datos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no es un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sistema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de ML.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lang="en-US"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Complex: 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Hay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patrones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para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aprender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y son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complejos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. ¿Hay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algún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patron para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predecir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valor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saldrá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al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lanzar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un dado? No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siempre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son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obvios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. Tweets de Elon Musk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afectado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el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precio</a:t>
            </a:r>
            <a:r>
              <a:rPr lang="en-US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de las </a:t>
            </a:r>
            <a:r>
              <a:rPr lang="en-US" sz="1800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criptomonedas</a:t>
            </a:r>
            <a:r>
              <a:rPr lang="en-US" sz="180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lang="en-US"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lang="en-US"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lang="en-US"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 idx="4294967295"/>
          </p:nvPr>
        </p:nvSpPr>
        <p:spPr>
          <a:xfrm>
            <a:off x="481075" y="712150"/>
            <a:ext cx="8522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¿Cómo utilizar los entornos virtuales? </a:t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5" y="2038975"/>
            <a:ext cx="8839201" cy="193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On-screen Show (16:9)</PresentationFormat>
  <Paragraphs>52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Raleway</vt:lpstr>
      <vt:lpstr>Swiss</vt:lpstr>
      <vt:lpstr>Sistemas de Machine Learning</vt:lpstr>
      <vt:lpstr>Overview de sistemas de Machine Learning</vt:lpstr>
      <vt:lpstr>¿Qué es un sistema de Machine Learning?</vt:lpstr>
      <vt:lpstr>¿Son algoritmos de Machine Learning? (Regresión, redes neuronales?)</vt:lpstr>
      <vt:lpstr>Esquema de una sistema de ML</vt:lpstr>
      <vt:lpstr>Libros sobre algoritmos de ML</vt:lpstr>
      <vt:lpstr>¿Cuándo usar Machine Learning?</vt:lpstr>
      <vt:lpstr>¿Cuándo usar Machine Learning? </vt:lpstr>
      <vt:lpstr>¿Cómo utilizar los entornos virtuales? </vt:lpstr>
      <vt:lpstr>¿Cómo utilizar los entornos virtuales? </vt:lpstr>
      <vt:lpstr>¿Cómo utilizar los entornos virtuales? </vt:lpstr>
      <vt:lpstr>¿Cómo utilizar los entornos virtuales? </vt:lpstr>
      <vt:lpstr>¿Cómo utilizar los entornos virtuales? </vt:lpstr>
      <vt:lpstr>¿Cómo utilizar los entornos virtuales? </vt:lpstr>
      <vt:lpstr>Archivos de requerimientos</vt:lpstr>
      <vt:lpstr>Archivo de requerimientos </vt:lpstr>
      <vt:lpstr>Archivo de requerimientos </vt:lpstr>
      <vt:lpstr>Archivo de requerimientos </vt:lpstr>
      <vt:lpstr>Archivo de requerimientos </vt:lpstr>
      <vt:lpstr>Reproduciendo el entorno virtual</vt:lpstr>
      <vt:lpstr>Archivo de requerimientos </vt:lpstr>
      <vt:lpstr>Archivo de requerimientos </vt:lpstr>
      <vt:lpstr>Archivo de requerimientos </vt:lpstr>
      <vt:lpstr>¿Preguntas?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Machine Learning</dc:title>
  <cp:lastModifiedBy>ZAPATA ZULUAGA, CRISTIAN CAMILO</cp:lastModifiedBy>
  <cp:revision>1</cp:revision>
  <dcterms:modified xsi:type="dcterms:W3CDTF">2022-09-14T23:13:36Z</dcterms:modified>
</cp:coreProperties>
</file>