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a3b6cecaa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a3b6cecaa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a3b6cecaa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a3b6cecaa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a3b6cecaa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a3b6cecaa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a3b6cecaa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a3b6cecaa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a3b6cecaa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a3b6cecaa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a3b6cecaa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a3b6cecaa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3b6cecaa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a3b6cecaa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a3b6cecaa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a3b6cecaa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a3b6cecaa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a3b6cecaa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a3b6cecaa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a3b6cecaa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a3b6cecaa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a3b6cecaa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a3b6cecaa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a3b6cecaa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a3b6cecaa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a3b6cecaa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a3b6cecaa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a3b6cecaa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a3b6cecaa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a3b6cecaa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a3b6cecaa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a3b6cecaa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a3b6cecaa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a3b6cecaa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a3b6cecaa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a3b6cecaa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a3b6cecaa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a3b6cecaa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3b6cecaa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3b6cecaa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a3b6cecaa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a3b6cecaa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a3b6cecaa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a3b6cecaa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a3b6cecaa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a3b6cecaa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3b6cecaa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3b6cecaa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Entornos Virtuales en Python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Cristian Zapata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¿Cómo utilizar los entornos virtuales? </a:t>
            </a:r>
            <a:endParaRPr sz="24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25" y="2038975"/>
            <a:ext cx="8839201" cy="1933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¿Cómo utilizar los entornos virtuales? </a:t>
            </a:r>
            <a:endParaRPr sz="2400"/>
          </a:p>
        </p:txBody>
      </p:sp>
      <p:sp>
        <p:nvSpPr>
          <p:cNvPr id="131" name="Google Shape;131;p23"/>
          <p:cNvSpPr txBox="1"/>
          <p:nvPr/>
        </p:nvSpPr>
        <p:spPr>
          <a:xfrm>
            <a:off x="608150" y="1810450"/>
            <a:ext cx="804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Desde una terminal y/o ventana de comandos, se ejecutan los siguientes comandos: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0" y="2363050"/>
            <a:ext cx="8839203" cy="1253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758875" y="3769550"/>
            <a:ext cx="73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 falla, probar con: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Lato"/>
                <a:ea typeface="Lato"/>
                <a:cs typeface="Lato"/>
                <a:sym typeface="Lato"/>
              </a:rPr>
              <a:t>C:\Users\&lt;user&gt;\AppData\Local\Programs\Python\Python3x\python -m venv venv/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¿Cómo utilizar los entornos virtuales? </a:t>
            </a:r>
            <a:endParaRPr sz="24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0" y="1629718"/>
            <a:ext cx="9144002" cy="240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¿Cómo utilizar los entornos virtuales? </a:t>
            </a:r>
            <a:endParaRPr sz="2400"/>
          </a:p>
        </p:txBody>
      </p:sp>
      <p:sp>
        <p:nvSpPr>
          <p:cNvPr id="145" name="Google Shape;145;p25"/>
          <p:cNvSpPr txBox="1"/>
          <p:nvPr/>
        </p:nvSpPr>
        <p:spPr>
          <a:xfrm>
            <a:off x="875325" y="2008550"/>
            <a:ext cx="545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¿Listo?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¿Falta algo?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2868250" y="4001475"/>
            <a:ext cx="221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Lato"/>
                <a:ea typeface="Lato"/>
                <a:cs typeface="Lato"/>
                <a:sym typeface="Lato"/>
              </a:rPr>
              <a:t>ACTIVARLO!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¿Cómo utilizar los entornos virtuales? </a:t>
            </a:r>
            <a:endParaRPr sz="24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2550"/>
            <a:ext cx="8839200" cy="127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46293"/>
            <a:ext cx="8839201" cy="118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¿Cómo utilizar los entornos virtuales? </a:t>
            </a:r>
            <a:endParaRPr sz="2400"/>
          </a:p>
        </p:txBody>
      </p:sp>
      <p:sp>
        <p:nvSpPr>
          <p:cNvPr id="159" name="Google Shape;159;p27"/>
          <p:cNvSpPr txBox="1"/>
          <p:nvPr/>
        </p:nvSpPr>
        <p:spPr>
          <a:xfrm>
            <a:off x="653150" y="1928325"/>
            <a:ext cx="72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https://drive.google.com/drive/u/2/folders/18RWX7C3jb8oLBhBHde5_8KgIDcGksV0C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Archivos de requerimientos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</a:t>
            </a:r>
            <a:r>
              <a:rPr lang="es" sz="36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170" name="Google Shape;170;p29"/>
          <p:cNvSpPr txBox="1"/>
          <p:nvPr/>
        </p:nvSpPr>
        <p:spPr>
          <a:xfrm>
            <a:off x="851875" y="1695950"/>
            <a:ext cx="768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La manera más sencilla de hacer reproducible nuestro trabajo es incluir un archivo de requerimientos en el directorio raíz de nuestro proyecto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313" y="3055375"/>
            <a:ext cx="7255927" cy="18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 </a:t>
            </a:r>
            <a:endParaRPr sz="2400"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2550"/>
            <a:ext cx="8839202" cy="113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16268"/>
            <a:ext cx="8839198" cy="118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</a:t>
            </a:r>
            <a:r>
              <a:rPr lang="es" sz="36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184" name="Google Shape;184;p31"/>
          <p:cNvSpPr txBox="1"/>
          <p:nvPr/>
        </p:nvSpPr>
        <p:spPr>
          <a:xfrm>
            <a:off x="1238150" y="1733250"/>
            <a:ext cx="6791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¿Qué problema presenta este enfoque?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1405800" y="3222175"/>
            <a:ext cx="603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Se pueden llegar a listar paquetes no necesarios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Objetivo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Revisar el concepto de ambientes virtuales, para qué son útiles y cómo se usan en el paradigma de Python.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 </a:t>
            </a:r>
            <a:endParaRPr sz="2400"/>
          </a:p>
        </p:txBody>
      </p:sp>
      <p:sp>
        <p:nvSpPr>
          <p:cNvPr id="191" name="Google Shape;191;p32"/>
          <p:cNvSpPr txBox="1"/>
          <p:nvPr/>
        </p:nvSpPr>
        <p:spPr>
          <a:xfrm>
            <a:off x="964450" y="1944725"/>
            <a:ext cx="6791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Lato"/>
                <a:ea typeface="Lato"/>
                <a:cs typeface="Lato"/>
                <a:sym typeface="Lato"/>
              </a:rPr>
              <a:t>Alternativas: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s" sz="2600">
                <a:latin typeface="Lato"/>
                <a:ea typeface="Lato"/>
                <a:cs typeface="Lato"/>
                <a:sym typeface="Lato"/>
              </a:rPr>
              <a:t>pipreqs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s" sz="2600">
                <a:latin typeface="Lato"/>
                <a:ea typeface="Lato"/>
                <a:cs typeface="Lato"/>
                <a:sym typeface="Lato"/>
              </a:rPr>
              <a:t>Creación manual del requirements.txt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Reproduciendo el entorno virtual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 </a:t>
            </a:r>
            <a:endParaRPr sz="2400"/>
          </a:p>
        </p:txBody>
      </p:sp>
      <p:sp>
        <p:nvSpPr>
          <p:cNvPr id="202" name="Google Shape;202;p34"/>
          <p:cNvSpPr txBox="1"/>
          <p:nvPr/>
        </p:nvSpPr>
        <p:spPr>
          <a:xfrm>
            <a:off x="808325" y="2075400"/>
            <a:ext cx="7682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Imagine que su compañera Sara quiere trabajar (reproducir) con el proyecto que acabamos de diseñar.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Ella deberá clonar el repositorio (Git) en su máquina local y debe lucir algo como lo siguiente: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 </a:t>
            </a:r>
            <a:endParaRPr sz="2400"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38" y="1556275"/>
            <a:ext cx="7255927" cy="18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/>
        </p:nvSpPr>
        <p:spPr>
          <a:xfrm>
            <a:off x="3495850" y="3782000"/>
            <a:ext cx="179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Lato"/>
                <a:ea typeface="Lato"/>
                <a:cs typeface="Lato"/>
                <a:sym typeface="Lato"/>
              </a:rPr>
              <a:t>¿Falta algo?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 </a:t>
            </a:r>
            <a:endParaRPr sz="2400"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4724"/>
            <a:ext cx="9144002" cy="1242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08426"/>
            <a:ext cx="8839199" cy="99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ctrTitle"/>
          </p:nvPr>
        </p:nvSpPr>
        <p:spPr>
          <a:xfrm>
            <a:off x="2440150" y="18929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45500" y="1478575"/>
            <a:ext cx="8214000" cy="28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s" sz="2200"/>
              <a:t>Introducción a entornos virtuales</a:t>
            </a:r>
            <a:endParaRPr b="0"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s" sz="2200"/>
              <a:t>¿Cómo utilizar los entornos virtuales?</a:t>
            </a:r>
            <a:endParaRPr b="0"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s" sz="2200"/>
              <a:t>Archivo requiriments.txt</a:t>
            </a:r>
            <a:endParaRPr b="0"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s" sz="2200"/>
              <a:t>Reproduciendo el entorno virtual</a:t>
            </a:r>
            <a:endParaRPr b="0" sz="2200"/>
          </a:p>
        </p:txBody>
      </p:sp>
      <p:sp>
        <p:nvSpPr>
          <p:cNvPr id="85" name="Google Shape;85;p15"/>
          <p:cNvSpPr txBox="1"/>
          <p:nvPr/>
        </p:nvSpPr>
        <p:spPr>
          <a:xfrm>
            <a:off x="633050" y="679950"/>
            <a:ext cx="450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Tabla de contenido</a:t>
            </a:r>
            <a:endParaRPr b="1"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los </a:t>
            </a:r>
            <a:r>
              <a:rPr lang="es"/>
              <a:t>Entornos Virtuales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4294967295" type="title"/>
          </p:nvPr>
        </p:nvSpPr>
        <p:spPr>
          <a:xfrm>
            <a:off x="481075" y="712150"/>
            <a:ext cx="8287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Introducción a entornos virtuales</a:t>
            </a:r>
            <a:endParaRPr sz="2400"/>
          </a:p>
        </p:txBody>
      </p:sp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35775" y="1480150"/>
            <a:ext cx="8092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s" sz="1600">
                <a:latin typeface="Lato"/>
                <a:ea typeface="Lato"/>
                <a:cs typeface="Lato"/>
                <a:sym typeface="Lato"/>
              </a:rPr>
              <a:t>¿Quién ha tenido problemas en reproducir el código de un compañero en su computador?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s" sz="1600">
                <a:latin typeface="Lato"/>
                <a:ea typeface="Lato"/>
                <a:cs typeface="Lato"/>
                <a:sym typeface="Lato"/>
              </a:rPr>
              <a:t>¿O incluso el mismo código del profesor?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i="1" lang="es" sz="1600">
                <a:latin typeface="Lato"/>
                <a:ea typeface="Lato"/>
                <a:cs typeface="Lato"/>
                <a:sym typeface="Lato"/>
              </a:rPr>
              <a:t>¡Pero en mi máquina sí funciona!</a:t>
            </a:r>
            <a:endParaRPr b="0" i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050" y="1953825"/>
            <a:ext cx="2293050" cy="28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78150" y="712150"/>
            <a:ext cx="8979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E</a:t>
            </a:r>
            <a:r>
              <a:rPr lang="es" sz="3600">
                <a:solidFill>
                  <a:schemeClr val="dk1"/>
                </a:solidFill>
              </a:rPr>
              <a:t>ntornos virtuales (Virtual Enviroments) </a:t>
            </a:r>
            <a:endParaRPr sz="2400"/>
          </a:p>
        </p:txBody>
      </p:sp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1480150"/>
            <a:ext cx="8092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700">
                <a:latin typeface="Arial"/>
                <a:ea typeface="Arial"/>
                <a:cs typeface="Arial"/>
                <a:sym typeface="Arial"/>
              </a:rPr>
              <a:t>Un entorno virtual es una herramienta de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lang="es" sz="1700">
                <a:latin typeface="Arial"/>
                <a:ea typeface="Arial"/>
                <a:cs typeface="Arial"/>
                <a:sym typeface="Arial"/>
              </a:rPr>
              <a:t> para la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administración de dependencias </a:t>
            </a:r>
            <a:r>
              <a:rPr b="0" lang="es" sz="1700">
                <a:latin typeface="Arial"/>
                <a:ea typeface="Arial"/>
                <a:cs typeface="Arial"/>
                <a:sym typeface="Arial"/>
              </a:rPr>
              <a:t>y el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aislamiento de un proyecto </a:t>
            </a:r>
            <a:r>
              <a:rPr b="0" lang="es" sz="1700">
                <a:latin typeface="Arial"/>
                <a:ea typeface="Arial"/>
                <a:cs typeface="Arial"/>
                <a:sym typeface="Arial"/>
              </a:rPr>
              <a:t>(de Python).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s" sz="1700"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ambientes virtuales</a:t>
            </a:r>
            <a:r>
              <a:rPr b="0" lang="es" sz="1700">
                <a:latin typeface="Arial"/>
                <a:ea typeface="Arial"/>
                <a:cs typeface="Arial"/>
                <a:sym typeface="Arial"/>
              </a:rPr>
              <a:t> permiten instalar de manera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b="0" lang="es" sz="1700"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aislada</a:t>
            </a:r>
            <a:r>
              <a:rPr b="0" lang="es" sz="1700">
                <a:latin typeface="Arial"/>
                <a:ea typeface="Arial"/>
                <a:cs typeface="Arial"/>
                <a:sym typeface="Arial"/>
              </a:rPr>
              <a:t> los paquetes/librerías de terceros, en lugar de ser instalados de manera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 global</a:t>
            </a:r>
            <a:r>
              <a:rPr b="0" lang="es" sz="1700">
                <a:latin typeface="Arial"/>
                <a:ea typeface="Arial"/>
                <a:cs typeface="Arial"/>
                <a:sym typeface="Arial"/>
              </a:rPr>
              <a:t>.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i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utilizar</a:t>
            </a:r>
            <a:r>
              <a:rPr lang="es"/>
              <a:t> los Entornos Virtuales?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4294967295" type="title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¿Cómo utilizar los entornos virtuales? </a:t>
            </a:r>
            <a:endParaRPr sz="2400"/>
          </a:p>
        </p:txBody>
      </p:sp>
      <p:sp>
        <p:nvSpPr>
          <p:cNvPr id="119" name="Google Shape;119;p21"/>
          <p:cNvSpPr txBox="1"/>
          <p:nvPr/>
        </p:nvSpPr>
        <p:spPr>
          <a:xfrm>
            <a:off x="750275" y="2180500"/>
            <a:ext cx="747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Crear el ambiente virtual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Activar el ambiente virtual </a:t>
            </a:r>
            <a:r>
              <a:rPr lang="e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(MUY IMPORTANTE!!!!!)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