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it-IT" sz="4400" spc="-1" strike="noStrike">
                <a:solidFill>
                  <a:srgbClr val="000000"/>
                </a:solidFill>
                <a:latin typeface="Arial"/>
              </a:rPr>
              <a:t>Fai clic per spostare la diapositiva</a:t>
            </a:r>
            <a:endParaRPr b="0" lang="it-IT" sz="4400" spc="-1" strike="noStrike">
              <a:solidFill>
                <a:srgbClr val="000000"/>
              </a:solidFill>
              <a:latin typeface="Arial"/>
            </a:endParaRPr>
          </a:p>
        </p:txBody>
      </p:sp>
      <p:sp>
        <p:nvSpPr>
          <p:cNvPr id="5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it-IT" sz="2000" spc="-1" strike="noStrike">
                <a:solidFill>
                  <a:srgbClr val="000000"/>
                </a:solidFill>
                <a:latin typeface="Arial"/>
              </a:rPr>
              <a:t>Fai clic per modificare il formato delle note</a:t>
            </a:r>
            <a:endParaRPr b="0" lang="it-IT" sz="2000" spc="-1" strike="noStrike">
              <a:solidFill>
                <a:srgbClr val="000000"/>
              </a:solidFill>
              <a:latin typeface="Arial"/>
            </a:endParaRPr>
          </a:p>
        </p:txBody>
      </p:sp>
      <p:sp>
        <p:nvSpPr>
          <p:cNvPr id="5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it-IT" sz="1400" spc="-1" strike="noStrike">
                <a:solidFill>
                  <a:srgbClr val="000000"/>
                </a:solidFill>
                <a:latin typeface="Times New Roman"/>
              </a:rPr>
              <a:t>&lt;intestazione&gt;</a:t>
            </a:r>
            <a:endParaRPr b="0" lang="it-IT" sz="1400" spc="-1" strike="noStrike">
              <a:solidFill>
                <a:srgbClr val="000000"/>
              </a:solidFill>
              <a:latin typeface="Times New Roman"/>
            </a:endParaRPr>
          </a:p>
        </p:txBody>
      </p:sp>
      <p:sp>
        <p:nvSpPr>
          <p:cNvPr id="53"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it-IT" sz="1400" spc="-1" strike="noStrike">
                <a:solidFill>
                  <a:srgbClr val="000000"/>
                </a:solidFill>
                <a:latin typeface="Times New Roman"/>
              </a:defRPr>
            </a:lvl1pPr>
          </a:lstStyle>
          <a:p>
            <a:pPr indent="0" algn="r">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
        <p:nvSpPr>
          <p:cNvPr id="54"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55"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it-IT" sz="1400" spc="-1" strike="noStrike">
                <a:solidFill>
                  <a:srgbClr val="000000"/>
                </a:solidFill>
                <a:latin typeface="Times New Roman"/>
              </a:defRPr>
            </a:lvl1pPr>
          </a:lstStyle>
          <a:p>
            <a:pPr indent="0" algn="r">
              <a:buNone/>
            </a:pPr>
            <a:fld id="{C3E94D70-380B-40EC-B519-8CA009F17B3E}" type="slidenum">
              <a:rPr b="0" lang="it-IT" sz="1400" spc="-1" strike="noStrike">
                <a:solidFill>
                  <a:srgbClr val="000000"/>
                </a:solidFill>
                <a:latin typeface="Times New Roman"/>
              </a:rPr>
              <a:t>&lt;numero&gt;</a:t>
            </a:fld>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685800" y="1143000"/>
            <a:ext cx="5485680" cy="3085560"/>
          </a:xfrm>
          <a:prstGeom prst="rect">
            <a:avLst/>
          </a:prstGeom>
          <a:ln w="0">
            <a:noFill/>
          </a:ln>
        </p:spPr>
      </p:sp>
      <p:sp>
        <p:nvSpPr>
          <p:cNvPr id="8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1" lang="it-IT" sz="1300" spc="-1" strike="noStrike" u="sng">
                <a:solidFill>
                  <a:srgbClr val="000000"/>
                </a:solidFill>
                <a:uFillTx/>
                <a:latin typeface="Arial"/>
              </a:rPr>
              <a:t>Sportello Front-Office </a:t>
            </a:r>
            <a:endParaRPr b="0" lang="it-IT" sz="1300" spc="-1" strike="noStrike">
              <a:solidFill>
                <a:srgbClr val="000000"/>
              </a:solidFill>
              <a:latin typeface="Arial"/>
            </a:endParaRPr>
          </a:p>
          <a:p>
            <a:pPr marL="216000" indent="0">
              <a:lnSpc>
                <a:spcPct val="100000"/>
              </a:lnSpc>
              <a:buNone/>
              <a:tabLst>
                <a:tab algn="l" pos="0"/>
              </a:tabLst>
            </a:pPr>
            <a:r>
              <a:rPr b="1" lang="it-IT" sz="1300" spc="-1" strike="noStrike">
                <a:solidFill>
                  <a:srgbClr val="000000"/>
                </a:solidFill>
                <a:latin typeface="Arial"/>
              </a:rPr>
              <a:t>Il servizio è reso da studenti part time</a:t>
            </a:r>
            <a:r>
              <a:rPr b="0" lang="it-IT" sz="1300" spc="-1" strike="noStrike">
                <a:solidFill>
                  <a:srgbClr val="000000"/>
                </a:solidFill>
                <a:latin typeface="Arial"/>
              </a:rPr>
              <a:t>. Vengono fornite informazioni sull'offerta didattica, sulle immatricolazioni e iscrizioni rinviando agli esperti di settore. Fornisce inoltre informazioni sui servizi di orientamento, sui servizi per studenti stranieri, sui tirocini, sul dopo laurea ed altre informazioni utili.</a:t>
            </a:r>
            <a:endParaRPr b="0" lang="it-IT" sz="1300" spc="-1" strike="noStrike">
              <a:solidFill>
                <a:srgbClr val="000000"/>
              </a:solidFill>
              <a:latin typeface="Arial"/>
            </a:endParaRPr>
          </a:p>
          <a:p>
            <a:pPr marL="216000" indent="0">
              <a:lnSpc>
                <a:spcPct val="100000"/>
              </a:lnSpc>
              <a:buNone/>
              <a:tabLst>
                <a:tab algn="l" pos="0"/>
              </a:tabLst>
            </a:pPr>
            <a:endParaRPr b="0" lang="it-IT" sz="1300" spc="-1" strike="noStrike">
              <a:solidFill>
                <a:srgbClr val="000000"/>
              </a:solidFill>
              <a:latin typeface="Arial"/>
            </a:endParaRPr>
          </a:p>
        </p:txBody>
      </p:sp>
      <p:sp>
        <p:nvSpPr>
          <p:cNvPr id="84" name="PlaceHolder 3"/>
          <p:cNvSpPr>
            <a:spLocks noGrp="1"/>
          </p:cNvSpPr>
          <p:nvPr>
            <p:ph type="sldNum" idx="3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it-IT" sz="1300" spc="-1" strike="noStrike">
                <a:solidFill>
                  <a:srgbClr val="000000"/>
                </a:solidFill>
                <a:latin typeface="Calibri"/>
                <a:ea typeface="+mn-ea"/>
              </a:defRPr>
            </a:lvl1pPr>
          </a:lstStyle>
          <a:p>
            <a:pPr indent="0" algn="r" defTabSz="914400">
              <a:lnSpc>
                <a:spcPct val="100000"/>
              </a:lnSpc>
              <a:buNone/>
              <a:tabLst>
                <a:tab algn="l" pos="0"/>
              </a:tabLst>
            </a:pPr>
            <a:fld id="{911DFA31-9BE1-460A-AD6D-9C122E0F9DF7}" type="slidenum">
              <a:rPr b="0" lang="it-IT" sz="1300" spc="-1" strike="noStrike">
                <a:solidFill>
                  <a:srgbClr val="000000"/>
                </a:solidFill>
                <a:latin typeface="Calibri"/>
                <a:ea typeface="+mn-ea"/>
              </a:rPr>
              <a:t>&lt;numero&gt;</a:t>
            </a:fld>
            <a:endParaRPr b="0" lang="it-IT" sz="13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it-IT"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EBD4295-A953-43E8-A320-CC523A09653D}" type="slidenum">
              <a:t>&lt;#&gt;</a:t>
            </a:fld>
          </a:p>
        </p:txBody>
      </p:sp>
      <p:sp>
        <p:nvSpPr>
          <p:cNvPr id="6" name="PlaceHolder 5"/>
          <p:cNvSpPr>
            <a:spLocks noGrp="1"/>
          </p:cNvSpPr>
          <p:nvPr>
            <p:ph type="dt" idx="3"/>
          </p:nvPr>
        </p:nvSpPr>
        <p:spPr/>
        <p:txBody>
          <a:bodyPr/>
          <a:p>
            <a:r>
              <a:rPr lang="it-IT"/>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2E427896-81AA-4F06-BDF0-8DFE1515BF91}" type="slidenum">
              <a:t>&lt;#&gt;</a:t>
            </a:fld>
          </a:p>
        </p:txBody>
      </p:sp>
      <p:sp>
        <p:nvSpPr>
          <p:cNvPr id="4" name="PlaceHolder 3"/>
          <p:cNvSpPr>
            <a:spLocks noGrp="1"/>
          </p:cNvSpPr>
          <p:nvPr>
            <p:ph type="dt" idx="30"/>
          </p:nvPr>
        </p:nvSpPr>
        <p:spPr/>
        <p:txBody>
          <a:bodyPr/>
          <a:p>
            <a:r>
              <a:rPr lang="it-IT"/>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76F75C5C-DD5F-44D2-A5DC-CD5525E6285A}" type="slidenum">
              <a:t>&lt;#&gt;</a:t>
            </a:fld>
          </a:p>
        </p:txBody>
      </p:sp>
      <p:sp>
        <p:nvSpPr>
          <p:cNvPr id="4" name="PlaceHolder 3"/>
          <p:cNvSpPr>
            <a:spLocks noGrp="1"/>
          </p:cNvSpPr>
          <p:nvPr>
            <p:ph type="dt" idx="33"/>
          </p:nvPr>
        </p:nvSpPr>
        <p:spPr/>
        <p:txBody>
          <a:bodyPr/>
          <a:p>
            <a:r>
              <a:rPr lang="it-IT"/>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D4BA232-D2F9-42E6-90E5-CC79E05BDE8F}" type="slidenum">
              <a:t>&lt;#&gt;</a:t>
            </a:fld>
          </a:p>
        </p:txBody>
      </p:sp>
      <p:sp>
        <p:nvSpPr>
          <p:cNvPr id="4" name="PlaceHolder 3"/>
          <p:cNvSpPr>
            <a:spLocks noGrp="1"/>
          </p:cNvSpPr>
          <p:nvPr>
            <p:ph type="dt" idx="6"/>
          </p:nvPr>
        </p:nvSpPr>
        <p:spPr/>
        <p:txBody>
          <a:bodyPr/>
          <a:p>
            <a:r>
              <a:rPr lang="it-IT"/>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8FBBBEB-4C1A-45F9-999D-7A27C028DD2D}" type="slidenum">
              <a:t>&lt;#&gt;</a:t>
            </a:fld>
          </a:p>
        </p:txBody>
      </p:sp>
      <p:sp>
        <p:nvSpPr>
          <p:cNvPr id="4" name="PlaceHolder 3"/>
          <p:cNvSpPr>
            <a:spLocks noGrp="1"/>
          </p:cNvSpPr>
          <p:nvPr>
            <p:ph type="dt" idx="9"/>
          </p:nvPr>
        </p:nvSpPr>
        <p:spPr/>
        <p:txBody>
          <a:bodyPr/>
          <a:p>
            <a:r>
              <a:rPr lang="it-IT"/>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15799D3-C025-488C-B439-03D919BCCE83}" type="slidenum">
              <a:t>&lt;#&gt;</a:t>
            </a:fld>
          </a:p>
        </p:txBody>
      </p:sp>
      <p:sp>
        <p:nvSpPr>
          <p:cNvPr id="6" name="PlaceHolder 5"/>
          <p:cNvSpPr>
            <a:spLocks noGrp="1"/>
          </p:cNvSpPr>
          <p:nvPr>
            <p:ph type="dt" idx="12"/>
          </p:nvPr>
        </p:nvSpPr>
        <p:spPr/>
        <p:txBody>
          <a:bodyPr/>
          <a:p>
            <a:r>
              <a:rPr lang="it-IT"/>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7014837-FB10-475F-865A-EBC004565202}" type="slidenum">
              <a:t>&lt;#&gt;</a:t>
            </a:fld>
          </a:p>
        </p:txBody>
      </p:sp>
      <p:sp>
        <p:nvSpPr>
          <p:cNvPr id="4" name="PlaceHolder 3"/>
          <p:cNvSpPr>
            <a:spLocks noGrp="1"/>
          </p:cNvSpPr>
          <p:nvPr>
            <p:ph type="dt" idx="15"/>
          </p:nvPr>
        </p:nvSpPr>
        <p:spPr/>
        <p:txBody>
          <a:bodyPr/>
          <a:p>
            <a:r>
              <a:rPr lang="it-IT"/>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it-IT"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490D1B21-F39E-42AC-8370-3AE8EC2CB803}" type="slidenum">
              <a:t>&lt;#&gt;</a:t>
            </a:fld>
          </a:p>
        </p:txBody>
      </p:sp>
      <p:sp>
        <p:nvSpPr>
          <p:cNvPr id="7" name="PlaceHolder 6"/>
          <p:cNvSpPr>
            <a:spLocks noGrp="1"/>
          </p:cNvSpPr>
          <p:nvPr>
            <p:ph type="dt" idx="18"/>
          </p:nvPr>
        </p:nvSpPr>
        <p:spPr/>
        <p:txBody>
          <a:bodyPr/>
          <a:p>
            <a:r>
              <a:rPr lang="it-IT"/>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F22E99F0-11E2-4075-88C0-4E8B63654C12}" type="slidenum">
              <a:t>&lt;#&gt;</a:t>
            </a:fld>
          </a:p>
        </p:txBody>
      </p:sp>
      <p:sp>
        <p:nvSpPr>
          <p:cNvPr id="4" name="PlaceHolder 3"/>
          <p:cNvSpPr>
            <a:spLocks noGrp="1"/>
          </p:cNvSpPr>
          <p:nvPr>
            <p:ph type="dt" idx="21"/>
          </p:nvPr>
        </p:nvSpPr>
        <p:spPr/>
        <p:txBody>
          <a:bodyPr/>
          <a:p>
            <a:r>
              <a:rPr lang="it-IT"/>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it-IT"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0A72369F-87BF-485C-B7C2-B6CF4D5D5A50}" type="slidenum">
              <a:t>&lt;#&gt;</a:t>
            </a:fld>
          </a:p>
        </p:txBody>
      </p:sp>
      <p:sp>
        <p:nvSpPr>
          <p:cNvPr id="5" name="PlaceHolder 4"/>
          <p:cNvSpPr>
            <a:spLocks noGrp="1"/>
          </p:cNvSpPr>
          <p:nvPr>
            <p:ph type="dt" idx="24"/>
          </p:nvPr>
        </p:nvSpPr>
        <p:spPr/>
        <p:txBody>
          <a:bodyPr/>
          <a:p>
            <a:r>
              <a:rPr lang="it-IT"/>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B548B357-84F8-451E-9EEA-0A31B5373BD1}" type="slidenum">
              <a:t>&lt;#&gt;</a:t>
            </a:fld>
          </a:p>
        </p:txBody>
      </p:sp>
      <p:sp>
        <p:nvSpPr>
          <p:cNvPr id="4" name="PlaceHolder 3"/>
          <p:cNvSpPr>
            <a:spLocks noGrp="1"/>
          </p:cNvSpPr>
          <p:nvPr>
            <p:ph type="dt" idx="27"/>
          </p:nvPr>
        </p:nvSpPr>
        <p:spPr/>
        <p:txBody>
          <a:bodyPr/>
          <a:p>
            <a:r>
              <a:rPr lang="it-IT"/>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Fai clic per modificare il formato del testo del titolo</a:t>
            </a:r>
            <a:endParaRPr b="0" lang="it-IT" sz="1800" spc="-1" strike="noStrike">
              <a:solidFill>
                <a:srgbClr val="000000"/>
              </a:solidFill>
              <a:latin typeface="Arial"/>
            </a:endParaRPr>
          </a:p>
        </p:txBody>
      </p:sp>
      <p:sp>
        <p:nvSpPr>
          <p:cNvPr id="1" name="PlaceHolder 2"/>
          <p:cNvSpPr>
            <a:spLocks noGrp="1"/>
          </p:cNvSpPr>
          <p:nvPr>
            <p:ph type="ftr" idx="1"/>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 </a:t>
            </a:r>
            <a:endParaRPr b="0" lang="it-IT" sz="1400" spc="-1" strike="noStrike">
              <a:solidFill>
                <a:srgbClr val="000000"/>
              </a:solidFill>
              <a:latin typeface="Times New Roman"/>
            </a:endParaRPr>
          </a:p>
        </p:txBody>
      </p:sp>
      <p:sp>
        <p:nvSpPr>
          <p:cNvPr id="2" name="PlaceHolder 3"/>
          <p:cNvSpPr>
            <a:spLocks noGrp="1"/>
          </p:cNvSpPr>
          <p:nvPr>
            <p:ph type="sldNum" idx="2"/>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0794D705-FC01-4866-9240-5C861EBAF2B9}" type="slidenum">
              <a:rPr b="0" lang="en-US" sz="800" spc="-1" strike="noStrike">
                <a:solidFill>
                  <a:schemeClr val="dk1">
                    <a:tint val="75000"/>
                  </a:schemeClr>
                </a:solidFill>
                <a:latin typeface="Calibri"/>
              </a:rPr>
              <a:t>1</a:t>
            </a:fld>
            <a:endParaRPr b="0" lang="it-IT" sz="800" spc="-1" strike="noStrike">
              <a:solidFill>
                <a:srgbClr val="000000"/>
              </a:solidFill>
              <a:latin typeface="Times New Roman"/>
            </a:endParaRPr>
          </a:p>
        </p:txBody>
      </p:sp>
      <p:sp>
        <p:nvSpPr>
          <p:cNvPr id="3" name="PlaceHolder 4"/>
          <p:cNvSpPr>
            <a:spLocks noGrp="1"/>
          </p:cNvSpPr>
          <p:nvPr>
            <p:ph type="dt" idx="3"/>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 </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45" name="PlaceHolder 2"/>
          <p:cNvSpPr>
            <a:spLocks noGrp="1"/>
          </p:cNvSpPr>
          <p:nvPr>
            <p:ph type="sldNum" idx="29"/>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4258D18E-D0A5-4C83-B210-D19F5775C8AB}"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46" name="PlaceHolder 3"/>
          <p:cNvSpPr>
            <a:spLocks noGrp="1"/>
          </p:cNvSpPr>
          <p:nvPr>
            <p:ph type="dt" idx="30"/>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31"/>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48" name="PlaceHolder 2"/>
          <p:cNvSpPr>
            <a:spLocks noGrp="1"/>
          </p:cNvSpPr>
          <p:nvPr>
            <p:ph type="sldNum" idx="32"/>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4827F76D-0F0E-4318-99D2-190CC4764D03}"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49" name="PlaceHolder 3"/>
          <p:cNvSpPr>
            <a:spLocks noGrp="1"/>
          </p:cNvSpPr>
          <p:nvPr>
            <p:ph type="dt" idx="33"/>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7" name="PlaceHolder 2"/>
          <p:cNvSpPr>
            <a:spLocks noGrp="1"/>
          </p:cNvSpPr>
          <p:nvPr>
            <p:ph type="sldNum" idx="5"/>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FC4CA8CF-40F0-4170-8755-F8D69F3A437A}"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8" name="PlaceHolder 3"/>
          <p:cNvSpPr>
            <a:spLocks noGrp="1"/>
          </p:cNvSpPr>
          <p:nvPr>
            <p:ph type="dt" idx="6"/>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10" name="PlaceHolder 2"/>
          <p:cNvSpPr>
            <a:spLocks noGrp="1"/>
          </p:cNvSpPr>
          <p:nvPr>
            <p:ph type="sldNum" idx="8"/>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11162C31-1ABE-4E9B-9B88-426386A461AC}"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11" name="PlaceHolder 3"/>
          <p:cNvSpPr>
            <a:spLocks noGrp="1"/>
          </p:cNvSpPr>
          <p:nvPr>
            <p:ph type="dt" idx="9"/>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Fai clic per modificare il formato del testo del titolo</a:t>
            </a:r>
            <a:endParaRPr b="0" lang="it-IT" sz="1800" spc="-1" strike="noStrike">
              <a:solidFill>
                <a:srgbClr val="000000"/>
              </a:solidFill>
              <a:latin typeface="Arial"/>
            </a:endParaRPr>
          </a:p>
        </p:txBody>
      </p:sp>
      <p:sp>
        <p:nvSpPr>
          <p:cNvPr id="1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Fai clic per modificare il formato del testo della struttura</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Secondo livello struttura</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Terzo livello struttura</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Quarto livello struttura</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Quinto livello struttura</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Sesto livello struttura</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Settimo livello struttura</a:t>
            </a:r>
            <a:endParaRPr b="0" lang="it-IT" sz="1800" spc="-1" strike="noStrike">
              <a:solidFill>
                <a:srgbClr val="000000"/>
              </a:solidFill>
              <a:latin typeface="Arial"/>
            </a:endParaRPr>
          </a:p>
        </p:txBody>
      </p:sp>
      <p:sp>
        <p:nvSpPr>
          <p:cNvPr id="14" name="PlaceHolder 3"/>
          <p:cNvSpPr>
            <a:spLocks noGrp="1"/>
          </p:cNvSpPr>
          <p:nvPr>
            <p:ph type="ftr" idx="10"/>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15" name="PlaceHolder 4"/>
          <p:cNvSpPr>
            <a:spLocks noGrp="1"/>
          </p:cNvSpPr>
          <p:nvPr>
            <p:ph type="sldNum" idx="11"/>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5584D48E-6231-48AB-B057-6347E1A824FC}"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16" name="PlaceHolder 5"/>
          <p:cNvSpPr>
            <a:spLocks noGrp="1"/>
          </p:cNvSpPr>
          <p:nvPr>
            <p:ph type="dt" idx="12"/>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20" name="PlaceHolder 2"/>
          <p:cNvSpPr>
            <a:spLocks noGrp="1"/>
          </p:cNvSpPr>
          <p:nvPr>
            <p:ph type="sldNum" idx="14"/>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E034C66D-6E63-40EA-A48F-7AD0B076CAD8}"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21" name="PlaceHolder 3"/>
          <p:cNvSpPr>
            <a:spLocks noGrp="1"/>
          </p:cNvSpPr>
          <p:nvPr>
            <p:ph type="dt" idx="15"/>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Fai clic per modificare il formato del testo del titolo</a:t>
            </a:r>
            <a:endParaRPr b="0" lang="it-IT" sz="1800" spc="-1" strike="noStrike">
              <a:solidFill>
                <a:srgbClr val="000000"/>
              </a:solidFill>
              <a:latin typeface="Arial"/>
            </a:endParaRPr>
          </a:p>
        </p:txBody>
      </p:sp>
      <p:sp>
        <p:nvSpPr>
          <p:cNvPr id="2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Fai clic per modificare il formato del testo della struttura</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Secondo livello struttura</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Terzo livello struttura</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Quarto livello struttura</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Quinto livello struttura</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Sesto livello struttura</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Settimo livello struttura</a:t>
            </a:r>
            <a:endParaRPr b="0" lang="it-IT" sz="1800" spc="-1" strike="noStrike">
              <a:solidFill>
                <a:srgbClr val="000000"/>
              </a:solidFill>
              <a:latin typeface="Arial"/>
            </a:endParaRPr>
          </a:p>
        </p:txBody>
      </p:sp>
      <p:sp>
        <p:nvSpPr>
          <p:cNvPr id="2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1800" spc="-1" strike="noStrike">
                <a:solidFill>
                  <a:srgbClr val="000000"/>
                </a:solidFill>
                <a:latin typeface="Arial"/>
              </a:rPr>
              <a:t>Fai clic per modificare il formato del testo della struttura</a:t>
            </a:r>
            <a:endParaRPr b="0" lang="it-IT"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1800" spc="-1" strike="noStrike">
                <a:solidFill>
                  <a:srgbClr val="000000"/>
                </a:solidFill>
                <a:latin typeface="Arial"/>
              </a:rPr>
              <a:t>Secondo livello struttura</a:t>
            </a:r>
            <a:endParaRPr b="0" lang="it-IT"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rial"/>
              </a:rPr>
              <a:t>Terzo livello struttura</a:t>
            </a:r>
            <a:endParaRPr b="0" lang="it-IT"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rial"/>
              </a:rPr>
              <a:t>Quarto livello struttura</a:t>
            </a:r>
            <a:endParaRPr b="0" lang="it-IT"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1800" spc="-1" strike="noStrike">
                <a:solidFill>
                  <a:srgbClr val="000000"/>
                </a:solidFill>
                <a:latin typeface="Arial"/>
              </a:rPr>
              <a:t>Quinto livello struttura</a:t>
            </a:r>
            <a:endParaRPr b="0" lang="it-IT"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1800" spc="-1" strike="noStrike">
                <a:solidFill>
                  <a:srgbClr val="000000"/>
                </a:solidFill>
                <a:latin typeface="Arial"/>
              </a:rPr>
              <a:t>Sesto livello struttura</a:t>
            </a:r>
            <a:endParaRPr b="0" lang="it-IT"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1800" spc="-1" strike="noStrike">
                <a:solidFill>
                  <a:srgbClr val="000000"/>
                </a:solidFill>
                <a:latin typeface="Arial"/>
              </a:rPr>
              <a:t>Settimo livello struttura</a:t>
            </a:r>
            <a:endParaRPr b="0" lang="it-IT" sz="1800" spc="-1" strike="noStrike">
              <a:solidFill>
                <a:srgbClr val="000000"/>
              </a:solidFill>
              <a:latin typeface="Arial"/>
            </a:endParaRPr>
          </a:p>
        </p:txBody>
      </p:sp>
      <p:sp>
        <p:nvSpPr>
          <p:cNvPr id="25" name="PlaceHolder 4"/>
          <p:cNvSpPr>
            <a:spLocks noGrp="1"/>
          </p:cNvSpPr>
          <p:nvPr>
            <p:ph type="ftr" idx="16"/>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26" name="PlaceHolder 5"/>
          <p:cNvSpPr>
            <a:spLocks noGrp="1"/>
          </p:cNvSpPr>
          <p:nvPr>
            <p:ph type="sldNum" idx="17"/>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1D6C372C-C65E-4EE9-9C07-6EC290EE8D43}"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27" name="PlaceHolder 6"/>
          <p:cNvSpPr>
            <a:spLocks noGrp="1"/>
          </p:cNvSpPr>
          <p:nvPr>
            <p:ph type="dt" idx="18"/>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32" name="PlaceHolder 2"/>
          <p:cNvSpPr>
            <a:spLocks noGrp="1"/>
          </p:cNvSpPr>
          <p:nvPr>
            <p:ph type="sldNum" idx="20"/>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F43656D5-8B45-42CD-A794-C33E0C410500}"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33" name="PlaceHolder 3"/>
          <p:cNvSpPr>
            <a:spLocks noGrp="1"/>
          </p:cNvSpPr>
          <p:nvPr>
            <p:ph type="dt" idx="21"/>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it-IT" sz="1800" spc="-1" strike="noStrike">
                <a:solidFill>
                  <a:srgbClr val="000000"/>
                </a:solidFill>
                <a:latin typeface="Arial"/>
              </a:rPr>
              <a:t>Fai clic per modificare il formato del testo del titolo</a:t>
            </a:r>
            <a:endParaRPr b="0" lang="it-IT" sz="1800" spc="-1" strike="noStrike">
              <a:solidFill>
                <a:srgbClr val="000000"/>
              </a:solidFill>
              <a:latin typeface="Arial"/>
            </a:endParaRPr>
          </a:p>
        </p:txBody>
      </p:sp>
      <p:sp>
        <p:nvSpPr>
          <p:cNvPr id="35" name="PlaceHolder 2"/>
          <p:cNvSpPr>
            <a:spLocks noGrp="1"/>
          </p:cNvSpPr>
          <p:nvPr>
            <p:ph type="ftr" idx="22"/>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36" name="PlaceHolder 3"/>
          <p:cNvSpPr>
            <a:spLocks noGrp="1"/>
          </p:cNvSpPr>
          <p:nvPr>
            <p:ph type="sldNum" idx="23"/>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20044580-A4F3-4048-B4A3-092146996EE5}"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37" name="PlaceHolder 4"/>
          <p:cNvSpPr>
            <a:spLocks noGrp="1"/>
          </p:cNvSpPr>
          <p:nvPr>
            <p:ph type="dt" idx="24"/>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2082960" y="4237560"/>
            <a:ext cx="1929600" cy="2426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it-IT" sz="1400" spc="-1" strike="noStrike">
                <a:solidFill>
                  <a:srgbClr val="000000"/>
                </a:solidFill>
                <a:latin typeface="Times New Roman"/>
              </a:defRPr>
            </a:lvl1pPr>
          </a:lstStyle>
          <a:p>
            <a:pPr indent="0" algn="ctr">
              <a:lnSpc>
                <a:spcPct val="100000"/>
              </a:lnSpc>
              <a:buNone/>
              <a:tabLst>
                <a:tab algn="l" pos="0"/>
              </a:tabLst>
            </a:pPr>
            <a:r>
              <a:rPr b="0" lang="it-IT" sz="1400" spc="-1" strike="noStrike">
                <a:solidFill>
                  <a:srgbClr val="000000"/>
                </a:solidFill>
                <a:latin typeface="Times New Roman"/>
              </a:rPr>
              <a:t>&lt;piè di pagina&gt;</a:t>
            </a:r>
            <a:endParaRPr b="0" lang="it-IT" sz="1400" spc="-1" strike="noStrike">
              <a:solidFill>
                <a:srgbClr val="000000"/>
              </a:solidFill>
              <a:latin typeface="Times New Roman"/>
            </a:endParaRPr>
          </a:p>
        </p:txBody>
      </p:sp>
      <p:sp>
        <p:nvSpPr>
          <p:cNvPr id="40" name="PlaceHolder 2"/>
          <p:cNvSpPr>
            <a:spLocks noGrp="1"/>
          </p:cNvSpPr>
          <p:nvPr>
            <p:ph type="sldNum" idx="26"/>
          </p:nvPr>
        </p:nvSpPr>
        <p:spPr>
          <a:xfrm>
            <a:off x="4368960" y="4237560"/>
            <a:ext cx="1421640" cy="2426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800" spc="-1" strike="noStrike">
                <a:solidFill>
                  <a:schemeClr val="dk1">
                    <a:tint val="75000"/>
                  </a:schemeClr>
                </a:solidFill>
                <a:latin typeface="Calibri"/>
              </a:defRPr>
            </a:lvl1pPr>
          </a:lstStyle>
          <a:p>
            <a:pPr indent="0" algn="r" defTabSz="914400">
              <a:lnSpc>
                <a:spcPct val="100000"/>
              </a:lnSpc>
              <a:buNone/>
              <a:tabLst>
                <a:tab algn="l" pos="0"/>
              </a:tabLst>
            </a:pPr>
            <a:fld id="{B01D38D0-30CE-465D-B8D0-9441372442DF}" type="slidenum">
              <a:rPr b="0" lang="en-US" sz="800" spc="-1" strike="noStrike">
                <a:solidFill>
                  <a:schemeClr val="dk1">
                    <a:tint val="75000"/>
                  </a:schemeClr>
                </a:solidFill>
                <a:latin typeface="Calibri"/>
              </a:rPr>
              <a:t>&lt;numero&gt;</a:t>
            </a:fld>
            <a:endParaRPr b="0" lang="it-IT" sz="800" spc="-1" strike="noStrike">
              <a:solidFill>
                <a:srgbClr val="000000"/>
              </a:solidFill>
              <a:latin typeface="Times New Roman"/>
            </a:endParaRPr>
          </a:p>
        </p:txBody>
      </p:sp>
      <p:sp>
        <p:nvSpPr>
          <p:cNvPr id="41" name="PlaceHolder 3"/>
          <p:cNvSpPr>
            <a:spLocks noGrp="1"/>
          </p:cNvSpPr>
          <p:nvPr>
            <p:ph type="dt" idx="27"/>
          </p:nvPr>
        </p:nvSpPr>
        <p:spPr>
          <a:xfrm>
            <a:off x="304920" y="4237560"/>
            <a:ext cx="1421640" cy="242640"/>
          </a:xfrm>
          <a:prstGeom prst="rect">
            <a:avLst/>
          </a:prstGeom>
          <a:noFill/>
          <a:ln w="0">
            <a:noFill/>
          </a:ln>
        </p:spPr>
        <p:txBody>
          <a:bodyPr lIns="91440" rIns="91440" tIns="45720" bIns="45720" anchor="ctr">
            <a:noAutofit/>
          </a:bodyPr>
          <a:lstStyle>
            <a:lvl1pPr indent="0">
              <a:buNone/>
              <a:defRPr b="0" lang="it-IT" sz="1400" spc="-1" strike="noStrike">
                <a:solidFill>
                  <a:srgbClr val="000000"/>
                </a:solidFill>
                <a:latin typeface="Times New Roman"/>
              </a:defRPr>
            </a:lvl1pPr>
          </a:lstStyle>
          <a:p>
            <a:pPr indent="0">
              <a:buNone/>
            </a:pPr>
            <a:r>
              <a:rPr b="0" lang="it-IT" sz="1400" spc="-1" strike="noStrike">
                <a:solidFill>
                  <a:srgbClr val="000000"/>
                </a:solidFill>
                <a:latin typeface="Times New Roman"/>
              </a:rPr>
              <a:t>&lt;data/ora&gt;</a:t>
            </a:r>
            <a:endParaRPr b="0" lang="it-IT" sz="1400" spc="-1" strike="noStrike">
              <a:solidFill>
                <a:srgbClr val="000000"/>
              </a:solidFill>
              <a:latin typeface="Times New Roman"/>
            </a:endParaRPr>
          </a:p>
        </p:txBody>
      </p:sp>
      <p:sp>
        <p:nvSpPr>
          <p:cNvPr id="4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it-IT" sz="4400" spc="-1" strike="noStrike">
                <a:solidFill>
                  <a:srgbClr val="000000"/>
                </a:solidFill>
                <a:latin typeface="Arial"/>
              </a:rPr>
              <a:t>Fai clic per modificare il formato </a:t>
            </a:r>
            <a:r>
              <a:rPr b="0" lang="it-IT" sz="4400" spc="-1" strike="noStrike">
                <a:solidFill>
                  <a:srgbClr val="000000"/>
                </a:solidFill>
                <a:latin typeface="Arial"/>
              </a:rPr>
              <a:t>del testo del titolo</a:t>
            </a:r>
            <a:endParaRPr b="0" lang="it-IT" sz="4400" spc="-1" strike="noStrike">
              <a:solidFill>
                <a:srgbClr val="000000"/>
              </a:solidFill>
              <a:latin typeface="Arial"/>
            </a:endParaRPr>
          </a:p>
        </p:txBody>
      </p:sp>
      <p:sp>
        <p:nvSpPr>
          <p:cNvPr id="4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it-IT" sz="3200" spc="-1" strike="noStrike">
                <a:solidFill>
                  <a:srgbClr val="000000"/>
                </a:solidFill>
                <a:latin typeface="Arial"/>
              </a:rPr>
              <a:t>Fai clic per modificare il formato del testo della struttura</a:t>
            </a:r>
            <a:endParaRPr b="0" lang="it-I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800" spc="-1" strike="noStrike">
                <a:solidFill>
                  <a:srgbClr val="000000"/>
                </a:solidFill>
                <a:latin typeface="Arial"/>
              </a:rPr>
              <a:t>Secondo livello struttura</a:t>
            </a:r>
            <a:endParaRPr b="0" lang="it-I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2400" spc="-1" strike="noStrike">
                <a:solidFill>
                  <a:srgbClr val="000000"/>
                </a:solidFill>
                <a:latin typeface="Arial"/>
              </a:rPr>
              <a:t>Terzo livello struttura</a:t>
            </a:r>
            <a:endParaRPr b="0" lang="it-I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2000" spc="-1" strike="noStrike">
                <a:solidFill>
                  <a:srgbClr val="000000"/>
                </a:solidFill>
                <a:latin typeface="Arial"/>
              </a:rPr>
              <a:t>Quarto livello struttura</a:t>
            </a:r>
            <a:endParaRPr b="0" lang="it-I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Quinto livello struttura</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Sesto livello struttura</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Settimo livello struttura</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9.xml"/><Relationship Id="rId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5b3d7"/>
            </a:gs>
            <a:gs pos="22000">
              <a:srgbClr val="b0c6e1"/>
            </a:gs>
            <a:gs pos="41500">
              <a:srgbClr val="d3e0ef"/>
            </a:gs>
            <a:gs pos="61000">
              <a:srgbClr val="f6f9fc">
                <a:alpha val="5000"/>
              </a:srgbClr>
            </a:gs>
            <a:gs pos="87000">
              <a:srgbClr val="cad9eb"/>
            </a:gs>
          </a:gsLst>
          <a:lin ang="7200000"/>
        </a:gradFill>
      </p:bgPr>
    </p:bg>
    <p:spTree>
      <p:nvGrpSpPr>
        <p:cNvPr id="1" name=""/>
        <p:cNvGrpSpPr/>
        <p:nvPr/>
      </p:nvGrpSpPr>
      <p:grpSpPr>
        <a:xfrm>
          <a:off x="0" y="0"/>
          <a:ext cx="0" cy="0"/>
          <a:chOff x="0" y="0"/>
          <a:chExt cx="0" cy="0"/>
        </a:xfrm>
      </p:grpSpPr>
      <p:sp>
        <p:nvSpPr>
          <p:cNvPr id="56" name="AutoShape 3"/>
          <p:cNvSpPr/>
          <p:nvPr/>
        </p:nvSpPr>
        <p:spPr>
          <a:xfrm rot="16200000">
            <a:off x="2675880" y="3645000"/>
            <a:ext cx="220680" cy="5572440"/>
          </a:xfrm>
          <a:prstGeom prst="rect">
            <a:avLst/>
          </a:prstGeom>
          <a:solidFill>
            <a:srgbClr val="000000"/>
          </a:solidFill>
          <a:ln w="0">
            <a:noFill/>
          </a:ln>
        </p:spPr>
        <p:style>
          <a:lnRef idx="0"/>
          <a:fillRef idx="0"/>
          <a:effectRef idx="0"/>
          <a:fontRef idx="minor"/>
        </p:style>
        <p:txBody>
          <a:bodyPr lIns="90000" rIns="90000" tIns="45000" bIns="45000" anchor="t">
            <a:noAutofit/>
          </a:bodyPr>
          <a:p>
            <a:pPr defTabSz="914400">
              <a:lnSpc>
                <a:spcPct val="100000"/>
              </a:lnSpc>
            </a:pPr>
            <a:endParaRPr b="0" lang="it-IT" sz="1800" spc="-1" strike="noStrike">
              <a:solidFill>
                <a:schemeClr val="dk1"/>
              </a:solidFill>
              <a:latin typeface="Calibri"/>
            </a:endParaRPr>
          </a:p>
        </p:txBody>
      </p:sp>
      <p:grpSp>
        <p:nvGrpSpPr>
          <p:cNvPr id="57" name="Group 4"/>
          <p:cNvGrpSpPr/>
          <p:nvPr/>
        </p:nvGrpSpPr>
        <p:grpSpPr>
          <a:xfrm>
            <a:off x="6349680" y="360"/>
            <a:ext cx="5842440" cy="4123440"/>
            <a:chOff x="6349680" y="360"/>
            <a:chExt cx="5842440" cy="4123440"/>
          </a:xfrm>
        </p:grpSpPr>
        <p:sp>
          <p:nvSpPr>
            <p:cNvPr id="58" name="Freeform 5"/>
            <p:cNvSpPr/>
            <p:nvPr/>
          </p:nvSpPr>
          <p:spPr>
            <a:xfrm rot="10800000">
              <a:off x="6349680" y="0"/>
              <a:ext cx="5842440" cy="4123440"/>
            </a:xfrm>
            <a:custGeom>
              <a:avLst/>
              <a:gdLst>
                <a:gd name="textAreaLeft" fmla="*/ 0 w 5842440"/>
                <a:gd name="textAreaRight" fmla="*/ 5843160 w 5842440"/>
                <a:gd name="textAreaTop" fmla="*/ 0 h 4123440"/>
                <a:gd name="textAreaBottom" fmla="*/ 4124160 h 4123440"/>
              </a:gdLst>
              <a:ahLst/>
              <a:rect l="textAreaLeft" t="textAreaTop" r="textAreaRight" b="textAreaBottom"/>
              <a:pathLst>
                <a:path w="6350000" h="6339840">
                  <a:moveTo>
                    <a:pt x="6350000" y="6339840"/>
                  </a:moveTo>
                  <a:lnTo>
                    <a:pt x="0" y="6339840"/>
                  </a:lnTo>
                  <a:lnTo>
                    <a:pt x="0" y="0"/>
                  </a:lnTo>
                  <a:close/>
                </a:path>
              </a:pathLst>
            </a:custGeom>
            <a:solidFill>
              <a:srgbClr val="000000"/>
            </a:solidFill>
            <a:ln w="0">
              <a:noFill/>
            </a:ln>
          </p:spPr>
          <p:style>
            <a:lnRef idx="0"/>
            <a:fillRef idx="0"/>
            <a:effectRef idx="0"/>
            <a:fontRef idx="minor"/>
          </p:style>
          <p:txBody>
            <a:bodyPr lIns="90000" rIns="90000" tIns="45000" bIns="45000" anchor="t">
              <a:noAutofit/>
            </a:bodyPr>
            <a:p>
              <a:pPr>
                <a:lnSpc>
                  <a:spcPct val="100000"/>
                </a:lnSpc>
              </a:pPr>
              <a:endParaRPr b="0" lang="it-IT" sz="1800" spc="-1" strike="noStrike">
                <a:solidFill>
                  <a:srgbClr val="ffffff"/>
                </a:solidFill>
                <a:latin typeface="Arial"/>
              </a:endParaRPr>
            </a:p>
          </p:txBody>
        </p:sp>
      </p:grpSp>
      <p:pic>
        <p:nvPicPr>
          <p:cNvPr id="59" name="Picture 6" descr=""/>
          <p:cNvPicPr/>
          <p:nvPr/>
        </p:nvPicPr>
        <p:blipFill>
          <a:blip r:embed="rId1">
            <a:alphaModFix amt="65000"/>
          </a:blip>
          <a:stretch/>
        </p:blipFill>
        <p:spPr>
          <a:xfrm rot="2113200">
            <a:off x="9457920" y="1240560"/>
            <a:ext cx="2390760" cy="1640520"/>
          </a:xfrm>
          <a:prstGeom prst="rect">
            <a:avLst/>
          </a:prstGeom>
          <a:ln w="0">
            <a:noFill/>
          </a:ln>
        </p:spPr>
      </p:pic>
      <p:pic>
        <p:nvPicPr>
          <p:cNvPr id="60" name="Picture 7" descr=""/>
          <p:cNvPicPr/>
          <p:nvPr/>
        </p:nvPicPr>
        <p:blipFill>
          <a:blip r:embed="rId2"/>
          <a:stretch/>
        </p:blipFill>
        <p:spPr>
          <a:xfrm rot="12935400">
            <a:off x="8485200" y="1092600"/>
            <a:ext cx="2137320" cy="1068120"/>
          </a:xfrm>
          <a:prstGeom prst="rect">
            <a:avLst/>
          </a:prstGeom>
          <a:ln w="0">
            <a:noFill/>
          </a:ln>
        </p:spPr>
      </p:pic>
      <p:pic>
        <p:nvPicPr>
          <p:cNvPr id="61" name="Picture 8" descr=""/>
          <p:cNvPicPr/>
          <p:nvPr/>
        </p:nvPicPr>
        <p:blipFill>
          <a:blip r:embed="rId3"/>
          <a:stretch/>
        </p:blipFill>
        <p:spPr>
          <a:xfrm>
            <a:off x="8395920" y="1169280"/>
            <a:ext cx="1748160" cy="1784880"/>
          </a:xfrm>
          <a:prstGeom prst="rect">
            <a:avLst/>
          </a:prstGeom>
          <a:ln w="0">
            <a:noFill/>
          </a:ln>
        </p:spPr>
      </p:pic>
      <p:sp>
        <p:nvSpPr>
          <p:cNvPr id="62" name="AutoShape 17"/>
          <p:cNvSpPr/>
          <p:nvPr/>
        </p:nvSpPr>
        <p:spPr>
          <a:xfrm rot="16200000">
            <a:off x="3325680" y="-2373840"/>
            <a:ext cx="45000" cy="6696360"/>
          </a:xfrm>
          <a:prstGeom prst="rect">
            <a:avLst/>
          </a:prstGeom>
          <a:solidFill>
            <a:srgbClr val="000000"/>
          </a:solidFill>
          <a:ln w="0">
            <a:noFill/>
          </a:ln>
        </p:spPr>
        <p:style>
          <a:lnRef idx="0"/>
          <a:fillRef idx="0"/>
          <a:effectRef idx="0"/>
          <a:fontRef idx="minor"/>
        </p:style>
        <p:txBody>
          <a:bodyPr lIns="90000" rIns="90000" tIns="45000" bIns="45000" anchor="t">
            <a:noAutofit/>
          </a:bodyPr>
          <a:p>
            <a:pPr>
              <a:lnSpc>
                <a:spcPct val="100000"/>
              </a:lnSpc>
            </a:pPr>
            <a:endParaRPr b="0" lang="it-IT" sz="1800" spc="-1" strike="noStrike">
              <a:solidFill>
                <a:srgbClr val="ffffff"/>
              </a:solidFill>
              <a:latin typeface="Arial"/>
            </a:endParaRPr>
          </a:p>
        </p:txBody>
      </p:sp>
      <p:grpSp>
        <p:nvGrpSpPr>
          <p:cNvPr id="63" name="Group 18"/>
          <p:cNvGrpSpPr/>
          <p:nvPr/>
        </p:nvGrpSpPr>
        <p:grpSpPr>
          <a:xfrm>
            <a:off x="6208560" y="2585520"/>
            <a:ext cx="5542200" cy="3294720"/>
            <a:chOff x="6208560" y="2585520"/>
            <a:chExt cx="5542200" cy="3294720"/>
          </a:xfrm>
        </p:grpSpPr>
        <p:sp>
          <p:nvSpPr>
            <p:cNvPr id="64" name="TextBox 19"/>
            <p:cNvSpPr/>
            <p:nvPr/>
          </p:nvSpPr>
          <p:spPr>
            <a:xfrm>
              <a:off x="6208560" y="2585520"/>
              <a:ext cx="5542200" cy="309240"/>
            </a:xfrm>
            <a:prstGeom prst="rect">
              <a:avLst/>
            </a:prstGeom>
            <a:noFill/>
            <a:ln w="0">
              <a:noFill/>
            </a:ln>
          </p:spPr>
          <p:style>
            <a:lnRef idx="0"/>
            <a:fillRef idx="0"/>
            <a:effectRef idx="0"/>
            <a:fontRef idx="minor"/>
          </p:style>
          <p:txBody>
            <a:bodyPr lIns="0" rIns="0" tIns="0" bIns="0" anchor="t">
              <a:spAutoFit/>
            </a:bodyPr>
            <a:p>
              <a:pPr defTabSz="609480">
                <a:lnSpc>
                  <a:spcPts val="2772"/>
                </a:lnSpc>
              </a:pPr>
              <a:endParaRPr b="0" lang="it-IT" sz="1200" spc="-1" strike="noStrike">
                <a:solidFill>
                  <a:srgbClr val="000000"/>
                </a:solidFill>
                <a:latin typeface="Calibri"/>
              </a:endParaRPr>
            </a:p>
          </p:txBody>
        </p:sp>
        <p:sp>
          <p:nvSpPr>
            <p:cNvPr id="65" name="TextBox 21"/>
            <p:cNvSpPr/>
            <p:nvPr/>
          </p:nvSpPr>
          <p:spPr>
            <a:xfrm>
              <a:off x="6208560" y="3792240"/>
              <a:ext cx="5542200" cy="309240"/>
            </a:xfrm>
            <a:prstGeom prst="rect">
              <a:avLst/>
            </a:prstGeom>
            <a:noFill/>
            <a:ln w="0">
              <a:noFill/>
            </a:ln>
          </p:spPr>
          <p:style>
            <a:lnRef idx="0"/>
            <a:fillRef idx="0"/>
            <a:effectRef idx="0"/>
            <a:fontRef idx="minor"/>
          </p:style>
          <p:txBody>
            <a:bodyPr lIns="0" rIns="0" tIns="0" bIns="0" anchor="t">
              <a:spAutoFit/>
            </a:bodyPr>
            <a:p>
              <a:pPr defTabSz="609480">
                <a:lnSpc>
                  <a:spcPts val="2772"/>
                </a:lnSpc>
              </a:pPr>
              <a:endParaRPr b="0" lang="it-IT" sz="1200" spc="-1" strike="noStrike">
                <a:solidFill>
                  <a:srgbClr val="000000"/>
                </a:solidFill>
                <a:latin typeface="Calibri"/>
              </a:endParaRPr>
            </a:p>
          </p:txBody>
        </p:sp>
        <p:sp>
          <p:nvSpPr>
            <p:cNvPr id="66" name="TextBox 24"/>
            <p:cNvSpPr/>
            <p:nvPr/>
          </p:nvSpPr>
          <p:spPr>
            <a:xfrm>
              <a:off x="6208560" y="5551920"/>
              <a:ext cx="5542200" cy="328320"/>
            </a:xfrm>
            <a:prstGeom prst="rect">
              <a:avLst/>
            </a:prstGeom>
            <a:noFill/>
            <a:ln w="0">
              <a:noFill/>
            </a:ln>
          </p:spPr>
          <p:style>
            <a:lnRef idx="0"/>
            <a:fillRef idx="0"/>
            <a:effectRef idx="0"/>
            <a:fontRef idx="minor"/>
          </p:style>
          <p:txBody>
            <a:bodyPr lIns="0" rIns="0" tIns="0" bIns="0" anchor="t">
              <a:spAutoFit/>
            </a:bodyPr>
            <a:p>
              <a:pPr defTabSz="609480">
                <a:lnSpc>
                  <a:spcPts val="2999"/>
                </a:lnSpc>
              </a:pPr>
              <a:endParaRPr b="0" lang="it-IT" sz="1200" spc="-1" strike="noStrike">
                <a:solidFill>
                  <a:srgbClr val="000000"/>
                </a:solidFill>
                <a:latin typeface="Calibri"/>
              </a:endParaRPr>
            </a:p>
          </p:txBody>
        </p:sp>
      </p:grpSp>
      <p:sp>
        <p:nvSpPr>
          <p:cNvPr id="67" name="TextBox 22"/>
          <p:cNvSpPr/>
          <p:nvPr/>
        </p:nvSpPr>
        <p:spPr>
          <a:xfrm>
            <a:off x="5618880" y="4327200"/>
            <a:ext cx="6392160" cy="732600"/>
          </a:xfrm>
          <a:prstGeom prst="rect">
            <a:avLst/>
          </a:prstGeom>
          <a:noFill/>
          <a:ln w="0">
            <a:noFill/>
          </a:ln>
        </p:spPr>
        <p:style>
          <a:lnRef idx="0"/>
          <a:fillRef idx="0"/>
          <a:effectRef idx="0"/>
          <a:fontRef idx="minor"/>
        </p:style>
        <p:txBody>
          <a:bodyPr lIns="0" rIns="0" tIns="0" bIns="0" anchor="t">
            <a:spAutoFit/>
          </a:bodyPr>
          <a:p>
            <a:pPr defTabSz="609480">
              <a:lnSpc>
                <a:spcPts val="2999"/>
              </a:lnSpc>
            </a:pPr>
            <a:endParaRPr b="0" lang="it-IT" sz="800" spc="-1" strike="noStrike">
              <a:solidFill>
                <a:srgbClr val="000000"/>
              </a:solidFill>
              <a:latin typeface="Arial"/>
            </a:endParaRPr>
          </a:p>
          <a:p>
            <a:pPr defTabSz="609480">
              <a:lnSpc>
                <a:spcPts val="2999"/>
              </a:lnSpc>
            </a:pPr>
            <a:endParaRPr b="0" lang="it-IT" sz="2000" spc="-1" strike="noStrike">
              <a:solidFill>
                <a:srgbClr val="000000"/>
              </a:solidFill>
              <a:latin typeface="Arial"/>
            </a:endParaRPr>
          </a:p>
        </p:txBody>
      </p:sp>
      <p:grpSp>
        <p:nvGrpSpPr>
          <p:cNvPr id="68" name="Group 18"/>
          <p:cNvGrpSpPr/>
          <p:nvPr/>
        </p:nvGrpSpPr>
        <p:grpSpPr>
          <a:xfrm>
            <a:off x="6242760" y="2853360"/>
            <a:ext cx="5542200" cy="3294720"/>
            <a:chOff x="6242760" y="2853360"/>
            <a:chExt cx="5542200" cy="3294720"/>
          </a:xfrm>
        </p:grpSpPr>
        <p:sp>
          <p:nvSpPr>
            <p:cNvPr id="69" name="TextBox 19"/>
            <p:cNvSpPr/>
            <p:nvPr/>
          </p:nvSpPr>
          <p:spPr>
            <a:xfrm>
              <a:off x="6242760" y="2853360"/>
              <a:ext cx="5542200" cy="309240"/>
            </a:xfrm>
            <a:prstGeom prst="rect">
              <a:avLst/>
            </a:prstGeom>
            <a:noFill/>
            <a:ln w="0">
              <a:noFill/>
            </a:ln>
          </p:spPr>
          <p:style>
            <a:lnRef idx="0"/>
            <a:fillRef idx="0"/>
            <a:effectRef idx="0"/>
            <a:fontRef idx="minor"/>
          </p:style>
          <p:txBody>
            <a:bodyPr lIns="0" rIns="0" tIns="0" bIns="0" anchor="t">
              <a:spAutoFit/>
            </a:bodyPr>
            <a:p>
              <a:pPr defTabSz="609480">
                <a:lnSpc>
                  <a:spcPts val="2772"/>
                </a:lnSpc>
              </a:pPr>
              <a:endParaRPr b="0" lang="it-IT" sz="1200" spc="-1" strike="noStrike">
                <a:solidFill>
                  <a:srgbClr val="000000"/>
                </a:solidFill>
                <a:latin typeface="Calibri"/>
              </a:endParaRPr>
            </a:p>
          </p:txBody>
        </p:sp>
        <p:sp>
          <p:nvSpPr>
            <p:cNvPr id="70" name="TextBox 20"/>
            <p:cNvSpPr/>
            <p:nvPr/>
          </p:nvSpPr>
          <p:spPr>
            <a:xfrm>
              <a:off x="6242760" y="3416760"/>
              <a:ext cx="5542200" cy="328320"/>
            </a:xfrm>
            <a:prstGeom prst="rect">
              <a:avLst/>
            </a:prstGeom>
            <a:noFill/>
            <a:ln w="0">
              <a:noFill/>
            </a:ln>
          </p:spPr>
          <p:style>
            <a:lnRef idx="0"/>
            <a:fillRef idx="0"/>
            <a:effectRef idx="0"/>
            <a:fontRef idx="minor"/>
          </p:style>
          <p:txBody>
            <a:bodyPr lIns="0" rIns="0" tIns="0" bIns="0" anchor="t">
              <a:spAutoFit/>
            </a:bodyPr>
            <a:p>
              <a:pPr defTabSz="609480">
                <a:lnSpc>
                  <a:spcPts val="2999"/>
                </a:lnSpc>
              </a:pPr>
              <a:endParaRPr b="0" lang="it-IT" sz="1200" spc="-1" strike="noStrike">
                <a:solidFill>
                  <a:srgbClr val="000000"/>
                </a:solidFill>
                <a:latin typeface="Calibri"/>
              </a:endParaRPr>
            </a:p>
          </p:txBody>
        </p:sp>
        <p:sp>
          <p:nvSpPr>
            <p:cNvPr id="71" name="TextBox 21"/>
            <p:cNvSpPr/>
            <p:nvPr/>
          </p:nvSpPr>
          <p:spPr>
            <a:xfrm>
              <a:off x="6242760" y="4060080"/>
              <a:ext cx="5542200" cy="309240"/>
            </a:xfrm>
            <a:prstGeom prst="rect">
              <a:avLst/>
            </a:prstGeom>
            <a:noFill/>
            <a:ln w="0">
              <a:noFill/>
            </a:ln>
          </p:spPr>
          <p:style>
            <a:lnRef idx="0"/>
            <a:fillRef idx="0"/>
            <a:effectRef idx="0"/>
            <a:fontRef idx="minor"/>
          </p:style>
          <p:txBody>
            <a:bodyPr lIns="0" rIns="0" tIns="0" bIns="0" anchor="t">
              <a:spAutoFit/>
            </a:bodyPr>
            <a:p>
              <a:pPr defTabSz="609480">
                <a:lnSpc>
                  <a:spcPts val="2772"/>
                </a:lnSpc>
              </a:pPr>
              <a:endParaRPr b="0" lang="it-IT" sz="1200" spc="-1" strike="noStrike">
                <a:solidFill>
                  <a:srgbClr val="000000"/>
                </a:solidFill>
                <a:latin typeface="Calibri"/>
              </a:endParaRPr>
            </a:p>
          </p:txBody>
        </p:sp>
        <p:sp>
          <p:nvSpPr>
            <p:cNvPr id="72" name="TextBox 22"/>
            <p:cNvSpPr/>
            <p:nvPr/>
          </p:nvSpPr>
          <p:spPr>
            <a:xfrm>
              <a:off x="6242760" y="4623480"/>
              <a:ext cx="5542200" cy="347760"/>
            </a:xfrm>
            <a:prstGeom prst="rect">
              <a:avLst/>
            </a:prstGeom>
            <a:noFill/>
            <a:ln w="0">
              <a:noFill/>
            </a:ln>
          </p:spPr>
          <p:style>
            <a:lnRef idx="0"/>
            <a:fillRef idx="0"/>
            <a:effectRef idx="0"/>
            <a:fontRef idx="minor"/>
          </p:style>
          <p:txBody>
            <a:bodyPr lIns="0" rIns="0" tIns="0" bIns="0" anchor="t">
              <a:spAutoFit/>
            </a:bodyPr>
            <a:p>
              <a:pPr defTabSz="609480">
                <a:lnSpc>
                  <a:spcPts val="2999"/>
                </a:lnSpc>
              </a:pPr>
              <a:endParaRPr b="1" lang="en-US" sz="2000" spc="15" strike="noStrike">
                <a:solidFill>
                  <a:srgbClr val="f2f0f4"/>
                </a:solidFill>
                <a:latin typeface="Times New Roman"/>
              </a:endParaRPr>
            </a:p>
          </p:txBody>
        </p:sp>
        <p:sp>
          <p:nvSpPr>
            <p:cNvPr id="73" name="TextBox 23"/>
            <p:cNvSpPr/>
            <p:nvPr/>
          </p:nvSpPr>
          <p:spPr>
            <a:xfrm>
              <a:off x="6242760" y="5271120"/>
              <a:ext cx="5542200" cy="309600"/>
            </a:xfrm>
            <a:prstGeom prst="rect">
              <a:avLst/>
            </a:prstGeom>
            <a:noFill/>
            <a:ln w="0">
              <a:noFill/>
            </a:ln>
          </p:spPr>
          <p:style>
            <a:lnRef idx="0"/>
            <a:fillRef idx="0"/>
            <a:effectRef idx="0"/>
            <a:fontRef idx="minor"/>
          </p:style>
          <p:txBody>
            <a:bodyPr lIns="0" rIns="0" tIns="0" bIns="0" anchor="t">
              <a:spAutoFit/>
            </a:bodyPr>
            <a:p>
              <a:pPr defTabSz="609480">
                <a:lnSpc>
                  <a:spcPts val="2599"/>
                </a:lnSpc>
              </a:pPr>
              <a:endParaRPr b="1" lang="en-US" sz="2000" spc="180" strike="noStrike">
                <a:solidFill>
                  <a:srgbClr val="f2f0f4"/>
                </a:solidFill>
                <a:latin typeface="Times New Roman"/>
              </a:endParaRPr>
            </a:p>
          </p:txBody>
        </p:sp>
        <p:sp>
          <p:nvSpPr>
            <p:cNvPr id="74" name="TextBox 24"/>
            <p:cNvSpPr/>
            <p:nvPr/>
          </p:nvSpPr>
          <p:spPr>
            <a:xfrm>
              <a:off x="6242760" y="5819760"/>
              <a:ext cx="5542200" cy="328320"/>
            </a:xfrm>
            <a:prstGeom prst="rect">
              <a:avLst/>
            </a:prstGeom>
            <a:noFill/>
            <a:ln w="0">
              <a:noFill/>
            </a:ln>
          </p:spPr>
          <p:style>
            <a:lnRef idx="0"/>
            <a:fillRef idx="0"/>
            <a:effectRef idx="0"/>
            <a:fontRef idx="minor"/>
          </p:style>
          <p:txBody>
            <a:bodyPr lIns="0" rIns="0" tIns="0" bIns="0" anchor="t">
              <a:spAutoFit/>
            </a:bodyPr>
            <a:p>
              <a:pPr defTabSz="609480">
                <a:lnSpc>
                  <a:spcPts val="2999"/>
                </a:lnSpc>
              </a:pPr>
              <a:endParaRPr b="0" lang="it-IT" sz="1200" spc="-1" strike="noStrike">
                <a:solidFill>
                  <a:srgbClr val="000000"/>
                </a:solidFill>
                <a:latin typeface="Calibri"/>
              </a:endParaRPr>
            </a:p>
          </p:txBody>
        </p:sp>
      </p:grpSp>
      <p:sp>
        <p:nvSpPr>
          <p:cNvPr id="75" name="CasellaDiTesto 3"/>
          <p:cNvSpPr/>
          <p:nvPr/>
        </p:nvSpPr>
        <p:spPr>
          <a:xfrm>
            <a:off x="100080" y="256680"/>
            <a:ext cx="8833320" cy="516600"/>
          </a:xfrm>
          <a:prstGeom prst="rect">
            <a:avLst/>
          </a:prstGeom>
          <a:noFill/>
          <a:ln w="9525">
            <a:noFill/>
          </a:ln>
        </p:spPr>
        <p:style>
          <a:lnRef idx="0"/>
          <a:fillRef idx="0"/>
          <a:effectRef idx="0"/>
          <a:fontRef idx="minor"/>
        </p:style>
        <p:txBody>
          <a:bodyPr lIns="90000" rIns="90000" tIns="45000" bIns="45000" anchor="t">
            <a:spAutoFit/>
          </a:bodyPr>
          <a:p>
            <a:pPr defTabSz="914400">
              <a:lnSpc>
                <a:spcPct val="100000"/>
              </a:lnSpc>
            </a:pPr>
            <a:r>
              <a:rPr b="1" lang="en-GB" sz="2800" spc="-1" strike="noStrike">
                <a:solidFill>
                  <a:schemeClr val="dk1"/>
                </a:solidFill>
                <a:latin typeface="Calibri"/>
              </a:rPr>
              <a:t>Corso di laurea in Ingegneria Informatica</a:t>
            </a:r>
            <a:endParaRPr b="0" lang="it-IT" sz="2800" spc="-1" strike="noStrike">
              <a:solidFill>
                <a:srgbClr val="000000"/>
              </a:solidFill>
              <a:latin typeface="Arial"/>
            </a:endParaRPr>
          </a:p>
        </p:txBody>
      </p:sp>
      <p:sp>
        <p:nvSpPr>
          <p:cNvPr id="76" name="CasellaDiTesto 9"/>
          <p:cNvSpPr/>
          <p:nvPr/>
        </p:nvSpPr>
        <p:spPr>
          <a:xfrm>
            <a:off x="267840" y="3416760"/>
            <a:ext cx="4910040" cy="2604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500" spc="-1" strike="noStrike">
                <a:solidFill>
                  <a:srgbClr val="000000"/>
                </a:solidFill>
                <a:latin typeface="Calibri"/>
              </a:rPr>
              <a:t>Il lavoro ha riguardato lo sviluppo di un algoritmo di coordinamento automatizzato di uno sciame di droni.</a:t>
            </a:r>
            <a:endParaRPr b="0" lang="it-IT" sz="1500" spc="-1" strike="noStrike">
              <a:solidFill>
                <a:srgbClr val="000000"/>
              </a:solidFill>
              <a:latin typeface="Arial"/>
            </a:endParaRPr>
          </a:p>
          <a:p>
            <a:pPr defTabSz="914400">
              <a:lnSpc>
                <a:spcPct val="100000"/>
              </a:lnSpc>
            </a:pPr>
            <a:endParaRPr b="0" lang="it-IT" sz="1500" spc="-1" strike="noStrike">
              <a:solidFill>
                <a:srgbClr val="000000"/>
              </a:solidFill>
              <a:latin typeface="Arial"/>
            </a:endParaRPr>
          </a:p>
          <a:p>
            <a:pPr defTabSz="914400">
              <a:lnSpc>
                <a:spcPct val="100000"/>
              </a:lnSpc>
            </a:pPr>
            <a:r>
              <a:rPr b="0" lang="it-IT" sz="1500" spc="-1" strike="noStrike">
                <a:solidFill>
                  <a:srgbClr val="000000"/>
                </a:solidFill>
                <a:latin typeface="Calibri"/>
              </a:rPr>
              <a:t>In particolare, lo scopo è di coordinare lo sciame affinché questo copra un’intera area secondo una disposizione che prende il nome di «tassellatura centroidale di Voronoi» (illustrata in figura), riscontrabile anche in natura in determinati fenomeni minerali e biologici.</a:t>
            </a:r>
            <a:endParaRPr b="0" lang="it-IT" sz="1500" spc="-1" strike="noStrike">
              <a:solidFill>
                <a:srgbClr val="000000"/>
              </a:solidFill>
              <a:latin typeface="Arial"/>
            </a:endParaRPr>
          </a:p>
          <a:p>
            <a:pPr defTabSz="914400">
              <a:lnSpc>
                <a:spcPct val="100000"/>
              </a:lnSpc>
            </a:pPr>
            <a:endParaRPr b="0" lang="it-IT" sz="1500" spc="-1" strike="noStrike">
              <a:solidFill>
                <a:srgbClr val="000000"/>
              </a:solidFill>
              <a:latin typeface="Arial"/>
            </a:endParaRPr>
          </a:p>
          <a:p>
            <a:pPr defTabSz="914400">
              <a:lnSpc>
                <a:spcPct val="100000"/>
              </a:lnSpc>
            </a:pPr>
            <a:r>
              <a:rPr b="0" lang="it-IT" sz="1500" spc="-1" strike="noStrike">
                <a:solidFill>
                  <a:srgbClr val="000000"/>
                </a:solidFill>
                <a:latin typeface="Calibri"/>
              </a:rPr>
              <a:t>I test svolti hanno confermato la corretta progettazione e realizzazione dell’algoritmo.</a:t>
            </a:r>
            <a:endParaRPr b="0" lang="it-IT" sz="1500" spc="-1" strike="noStrike">
              <a:solidFill>
                <a:srgbClr val="000000"/>
              </a:solidFill>
              <a:latin typeface="Arial"/>
            </a:endParaRPr>
          </a:p>
        </p:txBody>
      </p:sp>
      <p:sp>
        <p:nvSpPr>
          <p:cNvPr id="77" name="CasellaDiTesto 11"/>
          <p:cNvSpPr/>
          <p:nvPr/>
        </p:nvSpPr>
        <p:spPr>
          <a:xfrm>
            <a:off x="135000" y="1680480"/>
            <a:ext cx="8693280" cy="699480"/>
          </a:xfrm>
          <a:prstGeom prst="rect">
            <a:avLst/>
          </a:prstGeom>
          <a:noFill/>
          <a:ln w="28575">
            <a:noFill/>
          </a:ln>
        </p:spPr>
        <p:style>
          <a:lnRef idx="0"/>
          <a:fillRef idx="0"/>
          <a:effectRef idx="0"/>
          <a:fontRef idx="minor"/>
        </p:style>
        <p:txBody>
          <a:bodyPr lIns="90000" rIns="90000" tIns="45000" bIns="45000" anchor="t">
            <a:spAutoFit/>
          </a:bodyPr>
          <a:p>
            <a:pPr defTabSz="914400">
              <a:lnSpc>
                <a:spcPct val="100000"/>
              </a:lnSpc>
            </a:pPr>
            <a:r>
              <a:rPr b="1" i="1" lang="en-GB" sz="2000" spc="-1" strike="noStrike">
                <a:solidFill>
                  <a:schemeClr val="dk1"/>
                </a:solidFill>
                <a:latin typeface="Calibri"/>
              </a:rPr>
              <a:t>Prova finale</a:t>
            </a:r>
            <a:endParaRPr b="0" lang="it-IT" sz="2000" spc="-1" strike="noStrike">
              <a:solidFill>
                <a:srgbClr val="000000"/>
              </a:solidFill>
              <a:latin typeface="Arial"/>
            </a:endParaRPr>
          </a:p>
          <a:p>
            <a:pPr defTabSz="914400">
              <a:lnSpc>
                <a:spcPct val="100000"/>
              </a:lnSpc>
            </a:pPr>
            <a:r>
              <a:rPr b="1" lang="en-GB" sz="2000" spc="-1" strike="noStrike">
                <a:solidFill>
                  <a:schemeClr val="dk1"/>
                </a:solidFill>
                <a:latin typeface="Calibri"/>
              </a:rPr>
              <a:t>Algoritmo di coordinamento di sciame di droni</a:t>
            </a:r>
            <a:endParaRPr b="0" lang="it-IT" sz="2000" spc="-1" strike="noStrike">
              <a:solidFill>
                <a:srgbClr val="000000"/>
              </a:solidFill>
              <a:latin typeface="Arial"/>
            </a:endParaRPr>
          </a:p>
        </p:txBody>
      </p:sp>
      <p:sp>
        <p:nvSpPr>
          <p:cNvPr id="78" name="AutoShape 17"/>
          <p:cNvSpPr/>
          <p:nvPr/>
        </p:nvSpPr>
        <p:spPr>
          <a:xfrm flipH="1" rot="16200000">
            <a:off x="2740680" y="253800"/>
            <a:ext cx="90720" cy="5572440"/>
          </a:xfrm>
          <a:prstGeom prst="rect">
            <a:avLst/>
          </a:prstGeom>
          <a:solidFill>
            <a:srgbClr val="000000"/>
          </a:solidFill>
          <a:ln w="0">
            <a:noFill/>
          </a:ln>
        </p:spPr>
        <p:style>
          <a:lnRef idx="0"/>
          <a:fillRef idx="0"/>
          <a:effectRef idx="0"/>
          <a:fontRef idx="minor"/>
        </p:style>
        <p:txBody>
          <a:bodyPr lIns="90000" rIns="90000" tIns="45000" bIns="45000" anchor="t">
            <a:noAutofit/>
          </a:bodyPr>
          <a:p>
            <a:pPr>
              <a:lnSpc>
                <a:spcPct val="100000"/>
              </a:lnSpc>
            </a:pPr>
            <a:endParaRPr b="0" lang="it-IT" sz="1800" spc="-1" strike="noStrike">
              <a:solidFill>
                <a:srgbClr val="ffffff"/>
              </a:solidFill>
              <a:latin typeface="Arial"/>
            </a:endParaRPr>
          </a:p>
        </p:txBody>
      </p:sp>
      <p:sp>
        <p:nvSpPr>
          <p:cNvPr id="79" name="CasellaDiTesto 3"/>
          <p:cNvSpPr/>
          <p:nvPr/>
        </p:nvSpPr>
        <p:spPr>
          <a:xfrm>
            <a:off x="135000" y="1066680"/>
            <a:ext cx="5264640" cy="516600"/>
          </a:xfrm>
          <a:prstGeom prst="rect">
            <a:avLst/>
          </a:prstGeom>
          <a:noFill/>
          <a:ln w="9525">
            <a:noFill/>
          </a:ln>
        </p:spPr>
        <p:style>
          <a:lnRef idx="0"/>
          <a:fillRef idx="0"/>
          <a:effectRef idx="0"/>
          <a:fontRef idx="minor"/>
        </p:style>
        <p:txBody>
          <a:bodyPr lIns="90000" rIns="90000" tIns="45000" bIns="45000" anchor="t">
            <a:spAutoFit/>
          </a:bodyPr>
          <a:p>
            <a:pPr defTabSz="914400">
              <a:lnSpc>
                <a:spcPct val="100000"/>
              </a:lnSpc>
            </a:pPr>
            <a:r>
              <a:rPr b="1" lang="en-GB" sz="2800" spc="-1" strike="noStrike">
                <a:solidFill>
                  <a:schemeClr val="dk1"/>
                </a:solidFill>
                <a:latin typeface="Calibri"/>
              </a:rPr>
              <a:t>Laureato: Dott. Gianluca Mondini</a:t>
            </a:r>
            <a:endParaRPr b="0" lang="it-IT" sz="2800" spc="-1" strike="noStrike">
              <a:solidFill>
                <a:srgbClr val="000000"/>
              </a:solidFill>
              <a:latin typeface="Arial"/>
            </a:endParaRPr>
          </a:p>
        </p:txBody>
      </p:sp>
      <p:sp>
        <p:nvSpPr>
          <p:cNvPr id="80" name="CasellaDiTesto 3"/>
          <p:cNvSpPr/>
          <p:nvPr/>
        </p:nvSpPr>
        <p:spPr>
          <a:xfrm>
            <a:off x="140760" y="2491920"/>
            <a:ext cx="5439240" cy="364680"/>
          </a:xfrm>
          <a:prstGeom prst="rect">
            <a:avLst/>
          </a:prstGeom>
          <a:noFill/>
          <a:ln w="9525">
            <a:noFill/>
          </a:ln>
        </p:spPr>
        <p:style>
          <a:lnRef idx="0"/>
          <a:fillRef idx="0"/>
          <a:effectRef idx="0"/>
          <a:fontRef idx="minor"/>
        </p:style>
        <p:txBody>
          <a:bodyPr lIns="90000" rIns="90000" tIns="45000" bIns="45000" anchor="t">
            <a:spAutoFit/>
          </a:bodyPr>
          <a:p>
            <a:pPr defTabSz="914400">
              <a:lnSpc>
                <a:spcPct val="100000"/>
              </a:lnSpc>
            </a:pPr>
            <a:r>
              <a:rPr b="1" lang="en-GB" sz="1800" spc="-1" strike="noStrike">
                <a:solidFill>
                  <a:schemeClr val="dk1"/>
                </a:solidFill>
                <a:latin typeface="Calibri"/>
              </a:rPr>
              <a:t>Relator: Prof Mario G.C.A. Cimino, Giada Simionato </a:t>
            </a:r>
            <a:endParaRPr b="0" lang="it-IT" sz="1800" spc="-1" strike="noStrike">
              <a:solidFill>
                <a:srgbClr val="000000"/>
              </a:solidFill>
              <a:latin typeface="Arial"/>
            </a:endParaRPr>
          </a:p>
        </p:txBody>
      </p:sp>
      <p:pic>
        <p:nvPicPr>
          <p:cNvPr id="81" name="" descr=""/>
          <p:cNvPicPr/>
          <p:nvPr/>
        </p:nvPicPr>
        <p:blipFill>
          <a:blip r:embed="rId4"/>
          <a:stretch/>
        </p:blipFill>
        <p:spPr>
          <a:xfrm>
            <a:off x="6120000" y="3240000"/>
            <a:ext cx="3239640" cy="3239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TotalTime>
  <Application>LibreOffice/24.2.4.2$Linux_X86_64 LibreOffice_project/51a6219feb6075d9a4c46691dcfe0cd9c4fff3c2</Application>
  <AppVersion>15.0000</AppVersion>
  <Words>273</Words>
  <Paragraphs>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2023-06-19T11:45:48Z</dcterms:created>
  <dc:creator>Monica Puccini</dc:creator>
  <dc:description/>
  <dc:language>it-IT</dc:language>
  <cp:lastModifiedBy/>
  <dcterms:modified xsi:type="dcterms:W3CDTF">2024-07-22T19:21:40Z</dcterms:modified>
  <cp:revision>11</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vt:i4>
  </property>
</Properties>
</file>