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15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17EEF-CA29-4B4E-944D-CBEFA4A316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A4A587-AFCA-4840-8889-9BEEDA41E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Active Marijuana Business Licenses</a:t>
          </a:r>
        </a:p>
      </dgm:t>
    </dgm:pt>
    <dgm:pt modelId="{43262C3F-1513-4EF5-8187-3845A07032C2}" type="parTrans" cxnId="{DF5BA975-B78F-40C4-9EA6-F4BA049E96CB}">
      <dgm:prSet/>
      <dgm:spPr/>
      <dgm:t>
        <a:bodyPr/>
        <a:lstStyle/>
        <a:p>
          <a:endParaRPr lang="en-US"/>
        </a:p>
      </dgm:t>
    </dgm:pt>
    <dgm:pt modelId="{FE345F53-41BC-4E31-81A9-E68D090B586D}" type="sibTrans" cxnId="{DF5BA975-B78F-40C4-9EA6-F4BA049E96CB}">
      <dgm:prSet/>
      <dgm:spPr/>
      <dgm:t>
        <a:bodyPr/>
        <a:lstStyle/>
        <a:p>
          <a:endParaRPr lang="en-US"/>
        </a:p>
      </dgm:t>
    </dgm:pt>
    <dgm:pt modelId="{80148603-F214-46B6-8501-C3A377789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Crime data for 2014-2017</a:t>
          </a:r>
        </a:p>
      </dgm:t>
    </dgm:pt>
    <dgm:pt modelId="{6C5070A7-8DA1-4A19-9580-7EE90ED49B16}" type="parTrans" cxnId="{5DE63F1B-1AA3-4119-ABE3-DD0CB0B11303}">
      <dgm:prSet/>
      <dgm:spPr/>
      <dgm:t>
        <a:bodyPr/>
        <a:lstStyle/>
        <a:p>
          <a:endParaRPr lang="en-US"/>
        </a:p>
      </dgm:t>
    </dgm:pt>
    <dgm:pt modelId="{21AE1E22-9B34-4EEC-9713-47F7321F39ED}" type="sibTrans" cxnId="{5DE63F1B-1AA3-4119-ABE3-DD0CB0B11303}">
      <dgm:prSet/>
      <dgm:spPr/>
      <dgm:t>
        <a:bodyPr/>
        <a:lstStyle/>
        <a:p>
          <a:endParaRPr lang="en-US"/>
        </a:p>
      </dgm:t>
    </dgm:pt>
    <dgm:pt modelId="{6E78643E-2370-724E-B984-C49F7CB707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Income and population by zip code</a:t>
          </a:r>
        </a:p>
      </dgm:t>
    </dgm:pt>
    <dgm:pt modelId="{B92B0AD1-097D-FD49-AEBE-A19EA4C617D5}" type="parTrans" cxnId="{26629DD8-B119-534B-B89E-B4094E2D1F9C}">
      <dgm:prSet/>
      <dgm:spPr/>
      <dgm:t>
        <a:bodyPr/>
        <a:lstStyle/>
        <a:p>
          <a:endParaRPr lang="en-US"/>
        </a:p>
      </dgm:t>
    </dgm:pt>
    <dgm:pt modelId="{9FCAF71C-9E3B-B842-A429-C5A4727C2CCE}" type="sibTrans" cxnId="{26629DD8-B119-534B-B89E-B4094E2D1F9C}">
      <dgm:prSet/>
      <dgm:spPr/>
      <dgm:t>
        <a:bodyPr/>
        <a:lstStyle/>
        <a:p>
          <a:endParaRPr lang="en-US"/>
        </a:p>
      </dgm:t>
    </dgm:pt>
    <dgm:pt modelId="{F9BA436B-0238-5644-9FE7-65630A3AEF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Neighborhoods in each zip code</a:t>
          </a:r>
        </a:p>
      </dgm:t>
    </dgm:pt>
    <dgm:pt modelId="{B480C47A-B5A9-FF49-B734-3CB11EE2D6D2}" type="parTrans" cxnId="{0B793F65-6481-E347-BE92-FCA74886BE61}">
      <dgm:prSet/>
      <dgm:spPr/>
      <dgm:t>
        <a:bodyPr/>
        <a:lstStyle/>
        <a:p>
          <a:endParaRPr lang="en-US"/>
        </a:p>
      </dgm:t>
    </dgm:pt>
    <dgm:pt modelId="{D581CD73-3CF2-FC4A-B4FB-BAA4CB67E0A0}" type="sibTrans" cxnId="{0B793F65-6481-E347-BE92-FCA74886BE61}">
      <dgm:prSet/>
      <dgm:spPr/>
      <dgm:t>
        <a:bodyPr/>
        <a:lstStyle/>
        <a:p>
          <a:endParaRPr lang="en-US"/>
        </a:p>
      </dgm:t>
    </dgm:pt>
    <dgm:pt modelId="{FB3A4B1A-B314-4595-9AC9-E420674DC1F8}" type="pres">
      <dgm:prSet presAssocID="{24717EEF-CA29-4B4E-944D-CBEFA4A31612}" presName="root" presStyleCnt="0">
        <dgm:presLayoutVars>
          <dgm:dir/>
          <dgm:resizeHandles val="exact"/>
        </dgm:presLayoutVars>
      </dgm:prSet>
      <dgm:spPr/>
    </dgm:pt>
    <dgm:pt modelId="{6F825182-6596-4EF6-9A84-CB4D3FABF21F}" type="pres">
      <dgm:prSet presAssocID="{69A4A587-AFCA-4840-8889-9BEEDA41E088}" presName="compNode" presStyleCnt="0"/>
      <dgm:spPr/>
    </dgm:pt>
    <dgm:pt modelId="{36BF1794-880D-4F11-A2AD-CC599152E122}" type="pres">
      <dgm:prSet presAssocID="{69A4A587-AFCA-4840-8889-9BEEDA41E088}" presName="bgRect" presStyleLbl="bgShp" presStyleIdx="0" presStyleCnt="4"/>
      <dgm:spPr/>
    </dgm:pt>
    <dgm:pt modelId="{4A6496B8-9CBA-4E81-88D4-2CEB1A5313B0}" type="pres">
      <dgm:prSet presAssocID="{69A4A587-AFCA-4840-8889-9BEEDA41E0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845EBC01-6EFF-4E9F-8DA9-E169F0415FE2}" type="pres">
      <dgm:prSet presAssocID="{69A4A587-AFCA-4840-8889-9BEEDA41E088}" presName="spaceRect" presStyleCnt="0"/>
      <dgm:spPr/>
    </dgm:pt>
    <dgm:pt modelId="{B0005B66-9E03-4461-9874-5DA118E430B4}" type="pres">
      <dgm:prSet presAssocID="{69A4A587-AFCA-4840-8889-9BEEDA41E088}" presName="parTx" presStyleLbl="revTx" presStyleIdx="0" presStyleCnt="4">
        <dgm:presLayoutVars>
          <dgm:chMax val="0"/>
          <dgm:chPref val="0"/>
        </dgm:presLayoutVars>
      </dgm:prSet>
      <dgm:spPr/>
    </dgm:pt>
    <dgm:pt modelId="{12163A67-F8FA-4817-B70D-C294CA8CF2CF}" type="pres">
      <dgm:prSet presAssocID="{FE345F53-41BC-4E31-81A9-E68D090B586D}" presName="sibTrans" presStyleCnt="0"/>
      <dgm:spPr/>
    </dgm:pt>
    <dgm:pt modelId="{2B0461BD-6DF5-47BB-8277-E09D75DE28DF}" type="pres">
      <dgm:prSet presAssocID="{80148603-F214-46B6-8501-C3A3777891DF}" presName="compNode" presStyleCnt="0"/>
      <dgm:spPr/>
    </dgm:pt>
    <dgm:pt modelId="{3E04F6AB-C076-4B5C-BC8E-FFF034D19863}" type="pres">
      <dgm:prSet presAssocID="{80148603-F214-46B6-8501-C3A3777891DF}" presName="bgRect" presStyleLbl="bgShp" presStyleIdx="1" presStyleCnt="4"/>
      <dgm:spPr/>
    </dgm:pt>
    <dgm:pt modelId="{CD67F116-680C-426B-A81C-CFA42EEB11FA}" type="pres">
      <dgm:prSet presAssocID="{80148603-F214-46B6-8501-C3A3777891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5089BCCE-5053-42FA-9820-7C4DE2FAC341}" type="pres">
      <dgm:prSet presAssocID="{80148603-F214-46B6-8501-C3A3777891DF}" presName="spaceRect" presStyleCnt="0"/>
      <dgm:spPr/>
    </dgm:pt>
    <dgm:pt modelId="{B64E60AB-F0F5-439F-B51F-A7FC51B353E8}" type="pres">
      <dgm:prSet presAssocID="{80148603-F214-46B6-8501-C3A3777891DF}" presName="parTx" presStyleLbl="revTx" presStyleIdx="1" presStyleCnt="4">
        <dgm:presLayoutVars>
          <dgm:chMax val="0"/>
          <dgm:chPref val="0"/>
        </dgm:presLayoutVars>
      </dgm:prSet>
      <dgm:spPr/>
    </dgm:pt>
    <dgm:pt modelId="{DBB03376-0DE8-324D-AD6A-790CC3D980CD}" type="pres">
      <dgm:prSet presAssocID="{21AE1E22-9B34-4EEC-9713-47F7321F39ED}" presName="sibTrans" presStyleCnt="0"/>
      <dgm:spPr/>
    </dgm:pt>
    <dgm:pt modelId="{5A5A08D2-12BE-EE4F-8D63-1473F978D9B2}" type="pres">
      <dgm:prSet presAssocID="{6E78643E-2370-724E-B984-C49F7CB70763}" presName="compNode" presStyleCnt="0"/>
      <dgm:spPr/>
    </dgm:pt>
    <dgm:pt modelId="{6FD91868-F793-D94E-BE99-C3A43E0C6EB2}" type="pres">
      <dgm:prSet presAssocID="{6E78643E-2370-724E-B984-C49F7CB70763}" presName="bgRect" presStyleLbl="bgShp" presStyleIdx="2" presStyleCnt="4"/>
      <dgm:spPr/>
    </dgm:pt>
    <dgm:pt modelId="{1E11E00B-49BA-BB45-93E5-4BF006C2F3DF}" type="pres">
      <dgm:prSet presAssocID="{6E78643E-2370-724E-B984-C49F7CB707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59F340F-8BF2-2F42-913F-07F402FC9155}" type="pres">
      <dgm:prSet presAssocID="{6E78643E-2370-724E-B984-C49F7CB70763}" presName="spaceRect" presStyleCnt="0"/>
      <dgm:spPr/>
    </dgm:pt>
    <dgm:pt modelId="{D90B0D39-CCFF-B048-81BC-12F77A453998}" type="pres">
      <dgm:prSet presAssocID="{6E78643E-2370-724E-B984-C49F7CB70763}" presName="parTx" presStyleLbl="revTx" presStyleIdx="2" presStyleCnt="4">
        <dgm:presLayoutVars>
          <dgm:chMax val="0"/>
          <dgm:chPref val="0"/>
        </dgm:presLayoutVars>
      </dgm:prSet>
      <dgm:spPr/>
    </dgm:pt>
    <dgm:pt modelId="{60561E35-9B70-854E-BFBC-E68366B68632}" type="pres">
      <dgm:prSet presAssocID="{9FCAF71C-9E3B-B842-A429-C5A4727C2CCE}" presName="sibTrans" presStyleCnt="0"/>
      <dgm:spPr/>
    </dgm:pt>
    <dgm:pt modelId="{9496C685-33A0-B542-B19E-E28B9B9B96D2}" type="pres">
      <dgm:prSet presAssocID="{F9BA436B-0238-5644-9FE7-65630A3AEFAE}" presName="compNode" presStyleCnt="0"/>
      <dgm:spPr/>
    </dgm:pt>
    <dgm:pt modelId="{21FD4211-D01B-6143-B314-01FE9FCFC458}" type="pres">
      <dgm:prSet presAssocID="{F9BA436B-0238-5644-9FE7-65630A3AEFAE}" presName="bgRect" presStyleLbl="bgShp" presStyleIdx="3" presStyleCnt="4"/>
      <dgm:spPr/>
    </dgm:pt>
    <dgm:pt modelId="{5359D29E-AC3A-D046-8DE5-52DE0EDE5F86}" type="pres">
      <dgm:prSet presAssocID="{F9BA436B-0238-5644-9FE7-65630A3AEF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A6C3B90-CFB9-3D4D-AA2E-EFDFDAF1D38B}" type="pres">
      <dgm:prSet presAssocID="{F9BA436B-0238-5644-9FE7-65630A3AEFAE}" presName="spaceRect" presStyleCnt="0"/>
      <dgm:spPr/>
    </dgm:pt>
    <dgm:pt modelId="{713CC680-E305-8945-BFC0-F135F6B52EAD}" type="pres">
      <dgm:prSet presAssocID="{F9BA436B-0238-5644-9FE7-65630A3AEFA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051AD14-77C9-4B09-B43D-0ADF54AACAB1}" type="presOf" srcId="{80148603-F214-46B6-8501-C3A3777891DF}" destId="{B64E60AB-F0F5-439F-B51F-A7FC51B353E8}" srcOrd="0" destOrd="0" presId="urn:microsoft.com/office/officeart/2018/2/layout/IconVerticalSolidList"/>
    <dgm:cxn modelId="{5DE63F1B-1AA3-4119-ABE3-DD0CB0B11303}" srcId="{24717EEF-CA29-4B4E-944D-CBEFA4A31612}" destId="{80148603-F214-46B6-8501-C3A3777891DF}" srcOrd="1" destOrd="0" parTransId="{6C5070A7-8DA1-4A19-9580-7EE90ED49B16}" sibTransId="{21AE1E22-9B34-4EEC-9713-47F7321F39ED}"/>
    <dgm:cxn modelId="{E47CC15A-D6AE-4F1C-8E12-414D35E92AB5}" type="presOf" srcId="{24717EEF-CA29-4B4E-944D-CBEFA4A31612}" destId="{FB3A4B1A-B314-4595-9AC9-E420674DC1F8}" srcOrd="0" destOrd="0" presId="urn:microsoft.com/office/officeart/2018/2/layout/IconVerticalSolidList"/>
    <dgm:cxn modelId="{E48BFB63-73C5-4216-8275-49E93CA83550}" type="presOf" srcId="{69A4A587-AFCA-4840-8889-9BEEDA41E088}" destId="{B0005B66-9E03-4461-9874-5DA118E430B4}" srcOrd="0" destOrd="0" presId="urn:microsoft.com/office/officeart/2018/2/layout/IconVerticalSolidList"/>
    <dgm:cxn modelId="{0B793F65-6481-E347-BE92-FCA74886BE61}" srcId="{24717EEF-CA29-4B4E-944D-CBEFA4A31612}" destId="{F9BA436B-0238-5644-9FE7-65630A3AEFAE}" srcOrd="3" destOrd="0" parTransId="{B480C47A-B5A9-FF49-B734-3CB11EE2D6D2}" sibTransId="{D581CD73-3CF2-FC4A-B4FB-BAA4CB67E0A0}"/>
    <dgm:cxn modelId="{DF5BA975-B78F-40C4-9EA6-F4BA049E96CB}" srcId="{24717EEF-CA29-4B4E-944D-CBEFA4A31612}" destId="{69A4A587-AFCA-4840-8889-9BEEDA41E088}" srcOrd="0" destOrd="0" parTransId="{43262C3F-1513-4EF5-8187-3845A07032C2}" sibTransId="{FE345F53-41BC-4E31-81A9-E68D090B586D}"/>
    <dgm:cxn modelId="{F294A183-E63E-364E-8D7C-801BBF0BED64}" type="presOf" srcId="{F9BA436B-0238-5644-9FE7-65630A3AEFAE}" destId="{713CC680-E305-8945-BFC0-F135F6B52EAD}" srcOrd="0" destOrd="0" presId="urn:microsoft.com/office/officeart/2018/2/layout/IconVerticalSolidList"/>
    <dgm:cxn modelId="{26629DD8-B119-534B-B89E-B4094E2D1F9C}" srcId="{24717EEF-CA29-4B4E-944D-CBEFA4A31612}" destId="{6E78643E-2370-724E-B984-C49F7CB70763}" srcOrd="2" destOrd="0" parTransId="{B92B0AD1-097D-FD49-AEBE-A19EA4C617D5}" sibTransId="{9FCAF71C-9E3B-B842-A429-C5A4727C2CCE}"/>
    <dgm:cxn modelId="{BEF3B9ED-1BEA-DA46-A1AD-A3F01CDBA557}" type="presOf" srcId="{6E78643E-2370-724E-B984-C49F7CB70763}" destId="{D90B0D39-CCFF-B048-81BC-12F77A453998}" srcOrd="0" destOrd="0" presId="urn:microsoft.com/office/officeart/2018/2/layout/IconVerticalSolidList"/>
    <dgm:cxn modelId="{9C55E67E-BF66-474F-9F3B-D143419FB366}" type="presParOf" srcId="{FB3A4B1A-B314-4595-9AC9-E420674DC1F8}" destId="{6F825182-6596-4EF6-9A84-CB4D3FABF21F}" srcOrd="0" destOrd="0" presId="urn:microsoft.com/office/officeart/2018/2/layout/IconVerticalSolidList"/>
    <dgm:cxn modelId="{0ACB551F-A139-4000-8A4A-298DC3FEC374}" type="presParOf" srcId="{6F825182-6596-4EF6-9A84-CB4D3FABF21F}" destId="{36BF1794-880D-4F11-A2AD-CC599152E122}" srcOrd="0" destOrd="0" presId="urn:microsoft.com/office/officeart/2018/2/layout/IconVerticalSolidList"/>
    <dgm:cxn modelId="{334D1D71-60AA-4ED4-A38E-5F13F70CD311}" type="presParOf" srcId="{6F825182-6596-4EF6-9A84-CB4D3FABF21F}" destId="{4A6496B8-9CBA-4E81-88D4-2CEB1A5313B0}" srcOrd="1" destOrd="0" presId="urn:microsoft.com/office/officeart/2018/2/layout/IconVerticalSolidList"/>
    <dgm:cxn modelId="{53A26D0D-41D1-454B-9175-C44E6FF2E64C}" type="presParOf" srcId="{6F825182-6596-4EF6-9A84-CB4D3FABF21F}" destId="{845EBC01-6EFF-4E9F-8DA9-E169F0415FE2}" srcOrd="2" destOrd="0" presId="urn:microsoft.com/office/officeart/2018/2/layout/IconVerticalSolidList"/>
    <dgm:cxn modelId="{9A01751F-281E-45DF-8984-5F7BB8F5740F}" type="presParOf" srcId="{6F825182-6596-4EF6-9A84-CB4D3FABF21F}" destId="{B0005B66-9E03-4461-9874-5DA118E430B4}" srcOrd="3" destOrd="0" presId="urn:microsoft.com/office/officeart/2018/2/layout/IconVerticalSolidList"/>
    <dgm:cxn modelId="{2EB23318-77BB-4DA3-A5E7-2903440ABB25}" type="presParOf" srcId="{FB3A4B1A-B314-4595-9AC9-E420674DC1F8}" destId="{12163A67-F8FA-4817-B70D-C294CA8CF2CF}" srcOrd="1" destOrd="0" presId="urn:microsoft.com/office/officeart/2018/2/layout/IconVerticalSolidList"/>
    <dgm:cxn modelId="{DEC4C26A-B9CF-436A-8467-0605B8A9AE33}" type="presParOf" srcId="{FB3A4B1A-B314-4595-9AC9-E420674DC1F8}" destId="{2B0461BD-6DF5-47BB-8277-E09D75DE28DF}" srcOrd="2" destOrd="0" presId="urn:microsoft.com/office/officeart/2018/2/layout/IconVerticalSolidList"/>
    <dgm:cxn modelId="{0E3D88EE-C156-4A0D-BBA4-B1E632D87190}" type="presParOf" srcId="{2B0461BD-6DF5-47BB-8277-E09D75DE28DF}" destId="{3E04F6AB-C076-4B5C-BC8E-FFF034D19863}" srcOrd="0" destOrd="0" presId="urn:microsoft.com/office/officeart/2018/2/layout/IconVerticalSolidList"/>
    <dgm:cxn modelId="{A753D4ED-E47A-468C-A304-90DA25836EE4}" type="presParOf" srcId="{2B0461BD-6DF5-47BB-8277-E09D75DE28DF}" destId="{CD67F116-680C-426B-A81C-CFA42EEB11FA}" srcOrd="1" destOrd="0" presId="urn:microsoft.com/office/officeart/2018/2/layout/IconVerticalSolidList"/>
    <dgm:cxn modelId="{C0E49855-AD93-4053-B424-936D6C8BF081}" type="presParOf" srcId="{2B0461BD-6DF5-47BB-8277-E09D75DE28DF}" destId="{5089BCCE-5053-42FA-9820-7C4DE2FAC341}" srcOrd="2" destOrd="0" presId="urn:microsoft.com/office/officeart/2018/2/layout/IconVerticalSolidList"/>
    <dgm:cxn modelId="{37593F3F-A5DC-4246-845D-C9D1C28D109A}" type="presParOf" srcId="{2B0461BD-6DF5-47BB-8277-E09D75DE28DF}" destId="{B64E60AB-F0F5-439F-B51F-A7FC51B353E8}" srcOrd="3" destOrd="0" presId="urn:microsoft.com/office/officeart/2018/2/layout/IconVerticalSolidList"/>
    <dgm:cxn modelId="{97A1A7FE-008A-DE4B-8DA3-0746C58D2621}" type="presParOf" srcId="{FB3A4B1A-B314-4595-9AC9-E420674DC1F8}" destId="{DBB03376-0DE8-324D-AD6A-790CC3D980CD}" srcOrd="3" destOrd="0" presId="urn:microsoft.com/office/officeart/2018/2/layout/IconVerticalSolidList"/>
    <dgm:cxn modelId="{39DFEA55-89BF-9C4E-B52F-8EAB7B47AA34}" type="presParOf" srcId="{FB3A4B1A-B314-4595-9AC9-E420674DC1F8}" destId="{5A5A08D2-12BE-EE4F-8D63-1473F978D9B2}" srcOrd="4" destOrd="0" presId="urn:microsoft.com/office/officeart/2018/2/layout/IconVerticalSolidList"/>
    <dgm:cxn modelId="{F541AD7D-70E6-F545-A23D-BFD88E5C3E5E}" type="presParOf" srcId="{5A5A08D2-12BE-EE4F-8D63-1473F978D9B2}" destId="{6FD91868-F793-D94E-BE99-C3A43E0C6EB2}" srcOrd="0" destOrd="0" presId="urn:microsoft.com/office/officeart/2018/2/layout/IconVerticalSolidList"/>
    <dgm:cxn modelId="{0697C551-1919-684B-90D4-25762900D39D}" type="presParOf" srcId="{5A5A08D2-12BE-EE4F-8D63-1473F978D9B2}" destId="{1E11E00B-49BA-BB45-93E5-4BF006C2F3DF}" srcOrd="1" destOrd="0" presId="urn:microsoft.com/office/officeart/2018/2/layout/IconVerticalSolidList"/>
    <dgm:cxn modelId="{4FF4AE4C-6872-1D4B-BBBD-E22E4895EC23}" type="presParOf" srcId="{5A5A08D2-12BE-EE4F-8D63-1473F978D9B2}" destId="{859F340F-8BF2-2F42-913F-07F402FC9155}" srcOrd="2" destOrd="0" presId="urn:microsoft.com/office/officeart/2018/2/layout/IconVerticalSolidList"/>
    <dgm:cxn modelId="{3FB94273-53FF-9342-9FB3-33D98A60FBA5}" type="presParOf" srcId="{5A5A08D2-12BE-EE4F-8D63-1473F978D9B2}" destId="{D90B0D39-CCFF-B048-81BC-12F77A453998}" srcOrd="3" destOrd="0" presId="urn:microsoft.com/office/officeart/2018/2/layout/IconVerticalSolidList"/>
    <dgm:cxn modelId="{E3B835D0-5F11-BE4D-9CE0-27597CB2C3B0}" type="presParOf" srcId="{FB3A4B1A-B314-4595-9AC9-E420674DC1F8}" destId="{60561E35-9B70-854E-BFBC-E68366B68632}" srcOrd="5" destOrd="0" presId="urn:microsoft.com/office/officeart/2018/2/layout/IconVerticalSolidList"/>
    <dgm:cxn modelId="{749873EB-9F2E-D04F-8702-8F856D7C67F3}" type="presParOf" srcId="{FB3A4B1A-B314-4595-9AC9-E420674DC1F8}" destId="{9496C685-33A0-B542-B19E-E28B9B9B96D2}" srcOrd="6" destOrd="0" presId="urn:microsoft.com/office/officeart/2018/2/layout/IconVerticalSolidList"/>
    <dgm:cxn modelId="{1276E026-A014-2249-9C4D-8E47B4EAC910}" type="presParOf" srcId="{9496C685-33A0-B542-B19E-E28B9B9B96D2}" destId="{21FD4211-D01B-6143-B314-01FE9FCFC458}" srcOrd="0" destOrd="0" presId="urn:microsoft.com/office/officeart/2018/2/layout/IconVerticalSolidList"/>
    <dgm:cxn modelId="{E3A037F1-CB3E-D84C-BF2A-830EFA491205}" type="presParOf" srcId="{9496C685-33A0-B542-B19E-E28B9B9B96D2}" destId="{5359D29E-AC3A-D046-8DE5-52DE0EDE5F86}" srcOrd="1" destOrd="0" presId="urn:microsoft.com/office/officeart/2018/2/layout/IconVerticalSolidList"/>
    <dgm:cxn modelId="{72A41FD5-00CD-0C4F-81F8-8DFF373F3267}" type="presParOf" srcId="{9496C685-33A0-B542-B19E-E28B9B9B96D2}" destId="{8A6C3B90-CFB9-3D4D-AA2E-EFDFDAF1D38B}" srcOrd="2" destOrd="0" presId="urn:microsoft.com/office/officeart/2018/2/layout/IconVerticalSolidList"/>
    <dgm:cxn modelId="{B507FFB1-D1F8-F74B-9F09-45F9244E933A}" type="presParOf" srcId="{9496C685-33A0-B542-B19E-E28B9B9B96D2}" destId="{713CC680-E305-8945-BFC0-F135F6B52E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F1794-880D-4F11-A2AD-CC599152E122}">
      <dsp:nvSpPr>
        <dsp:cNvPr id="0" name=""/>
        <dsp:cNvSpPr/>
      </dsp:nvSpPr>
      <dsp:spPr>
        <a:xfrm>
          <a:off x="0" y="2207"/>
          <a:ext cx="5889686" cy="11189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496B8-9CBA-4E81-88D4-2CEB1A5313B0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05B66-9E03-4461-9874-5DA118E430B4}">
      <dsp:nvSpPr>
        <dsp:cNvPr id="0" name=""/>
        <dsp:cNvSpPr/>
      </dsp:nvSpPr>
      <dsp:spPr>
        <a:xfrm>
          <a:off x="1292341" y="2207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Active Marijuana Business Licenses</a:t>
          </a:r>
        </a:p>
      </dsp:txBody>
      <dsp:txXfrm>
        <a:off x="1292341" y="2207"/>
        <a:ext cx="4597344" cy="1118910"/>
      </dsp:txXfrm>
    </dsp:sp>
    <dsp:sp modelId="{3E04F6AB-C076-4B5C-BC8E-FFF034D19863}">
      <dsp:nvSpPr>
        <dsp:cNvPr id="0" name=""/>
        <dsp:cNvSpPr/>
      </dsp:nvSpPr>
      <dsp:spPr>
        <a:xfrm>
          <a:off x="0" y="1400846"/>
          <a:ext cx="5889686" cy="11189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F116-680C-426B-A81C-CFA42EEB11FA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E60AB-F0F5-439F-B51F-A7FC51B353E8}">
      <dsp:nvSpPr>
        <dsp:cNvPr id="0" name=""/>
        <dsp:cNvSpPr/>
      </dsp:nvSpPr>
      <dsp:spPr>
        <a:xfrm>
          <a:off x="1292341" y="1400846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Crime data for 2014-2017</a:t>
          </a:r>
        </a:p>
      </dsp:txBody>
      <dsp:txXfrm>
        <a:off x="1292341" y="1400846"/>
        <a:ext cx="4597344" cy="1118910"/>
      </dsp:txXfrm>
    </dsp:sp>
    <dsp:sp modelId="{6FD91868-F793-D94E-BE99-C3A43E0C6EB2}">
      <dsp:nvSpPr>
        <dsp:cNvPr id="0" name=""/>
        <dsp:cNvSpPr/>
      </dsp:nvSpPr>
      <dsp:spPr>
        <a:xfrm>
          <a:off x="0" y="2799484"/>
          <a:ext cx="5889686" cy="11189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1E00B-49BA-BB45-93E5-4BF006C2F3DF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B0D39-CCFF-B048-81BC-12F77A453998}">
      <dsp:nvSpPr>
        <dsp:cNvPr id="0" name=""/>
        <dsp:cNvSpPr/>
      </dsp:nvSpPr>
      <dsp:spPr>
        <a:xfrm>
          <a:off x="1292341" y="2799484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Income and population by zip code</a:t>
          </a:r>
        </a:p>
      </dsp:txBody>
      <dsp:txXfrm>
        <a:off x="1292341" y="2799484"/>
        <a:ext cx="4597344" cy="1118910"/>
      </dsp:txXfrm>
    </dsp:sp>
    <dsp:sp modelId="{21FD4211-D01B-6143-B314-01FE9FCFC458}">
      <dsp:nvSpPr>
        <dsp:cNvPr id="0" name=""/>
        <dsp:cNvSpPr/>
      </dsp:nvSpPr>
      <dsp:spPr>
        <a:xfrm>
          <a:off x="0" y="4198122"/>
          <a:ext cx="5889686" cy="11189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9D29E-AC3A-D046-8DE5-52DE0EDE5F86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CC680-E305-8945-BFC0-F135F6B52EAD}">
      <dsp:nvSpPr>
        <dsp:cNvPr id="0" name=""/>
        <dsp:cNvSpPr/>
      </dsp:nvSpPr>
      <dsp:spPr>
        <a:xfrm>
          <a:off x="1292341" y="4198122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Neighborhoods in each zip code</a:t>
          </a:r>
        </a:p>
      </dsp:txBody>
      <dsp:txXfrm>
        <a:off x="1292341" y="4198122"/>
        <a:ext cx="4597344" cy="11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2B0D-50BA-B644-B61B-3C208D57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483" y="3429000"/>
            <a:ext cx="5518066" cy="2268559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High Times, High Crimes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9056B-FE07-C342-9752-AEDDDD926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5303819"/>
            <a:ext cx="5357600" cy="1160213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An analysis of the effects of legalization on crime and the growth in dispensaries in the Denver area</a:t>
            </a:r>
          </a:p>
        </p:txBody>
      </p:sp>
    </p:spTree>
    <p:extLst>
      <p:ext uri="{BB962C8B-B14F-4D97-AF65-F5344CB8AC3E}">
        <p14:creationId xmlns:p14="http://schemas.microsoft.com/office/powerpoint/2010/main" val="27932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8878-6240-834A-AAB4-86A16897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325" y="808056"/>
            <a:ext cx="4755126" cy="1077229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The Legalization Train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A9E021A-74E9-EE47-8244-FAE3093BD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1305882"/>
            <a:ext cx="7676864" cy="47440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10531-A20B-0947-AD85-241137F94E74}"/>
              </a:ext>
            </a:extLst>
          </p:cNvPr>
          <p:cNvSpPr txBox="1"/>
          <p:nvPr/>
        </p:nvSpPr>
        <p:spPr>
          <a:xfrm>
            <a:off x="4714875" y="6270811"/>
            <a:ext cx="6457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sto MT" panose="02040603050505030304" pitchFamily="18" charset="77"/>
              </a:rPr>
              <a:t>By </a:t>
            </a:r>
            <a:r>
              <a:rPr lang="en-US" sz="1200" dirty="0" err="1">
                <a:latin typeface="Calisto MT" panose="02040603050505030304" pitchFamily="18" charset="77"/>
              </a:rPr>
              <a:t>Lokal_Profil</a:t>
            </a:r>
            <a:r>
              <a:rPr lang="en-US" sz="1200" dirty="0">
                <a:latin typeface="Calisto MT" panose="02040603050505030304" pitchFamily="18" charset="77"/>
              </a:rPr>
              <a:t>, CC BY-SA 2.5, https://</a:t>
            </a:r>
            <a:r>
              <a:rPr lang="en-US" sz="1200" dirty="0" err="1">
                <a:latin typeface="Calisto MT" panose="02040603050505030304" pitchFamily="18" charset="77"/>
              </a:rPr>
              <a:t>commons.wikimedia.org</a:t>
            </a:r>
            <a:r>
              <a:rPr lang="en-US" sz="1200" dirty="0">
                <a:latin typeface="Calisto MT" panose="02040603050505030304" pitchFamily="18" charset="77"/>
              </a:rPr>
              <a:t>/w/</a:t>
            </a:r>
            <a:r>
              <a:rPr lang="en-US" sz="1200" dirty="0" err="1">
                <a:latin typeface="Calisto MT" panose="02040603050505030304" pitchFamily="18" charset="77"/>
              </a:rPr>
              <a:t>index.php?curid</a:t>
            </a:r>
            <a:r>
              <a:rPr lang="en-US" sz="1200" dirty="0">
                <a:latin typeface="Calisto MT" panose="02040603050505030304" pitchFamily="18" charset="77"/>
              </a:rPr>
              <a:t>=2370050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CB0770-3E36-234D-B695-8084EF60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451" y="4474889"/>
            <a:ext cx="2721421" cy="10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0D810-235D-2A42-8988-2987DB1E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alisto MT" panose="02040603050505030304" pitchFamily="18" charset="77"/>
              </a:rPr>
              <a:t>Gathering the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F7BE2A-11EF-40B0-910D-F6BD8AC4C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083050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D25A6-3DA6-0042-AB39-6AC522B076CD}"/>
              </a:ext>
            </a:extLst>
          </p:cNvPr>
          <p:cNvSpPr txBox="1"/>
          <p:nvPr/>
        </p:nvSpPr>
        <p:spPr>
          <a:xfrm>
            <a:off x="657864" y="2818490"/>
            <a:ext cx="368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77"/>
              </a:rPr>
              <a:t>City of Denver has a well developed database (through csv files) for data analysis on this and other topics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7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EDEB-DBB6-574F-9D77-44BE1D4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346705" cy="1077229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77"/>
              </a:rPr>
              <a:t>Overall Change in Crime After Legalization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C36E-9710-964B-9BB1-3FD733A4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sto MT" panose="0204060305050503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80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95E9-4143-3847-A9A4-A8141B21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Crime: Low Income v. High Income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E8D1-F066-C849-A00E-DEE63D19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005E-7559-F446-B6A1-756BA760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260980" cy="1077229"/>
          </a:xfrm>
        </p:spPr>
        <p:txBody>
          <a:bodyPr/>
          <a:lstStyle/>
          <a:p>
            <a:r>
              <a:rPr lang="en-US" dirty="0"/>
              <a:t>Dispensary Saturation and Violent 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BB1D-978A-2F4F-BAED-7F57C72B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CC2C-B467-3A4C-B10F-85E0E310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Dispensary Saturation and Drug 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263C-DA37-9F4B-ACCE-0C0B9583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40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122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Calisto MT</vt:lpstr>
      <vt:lpstr>MS Shell Dlg 2</vt:lpstr>
      <vt:lpstr>Wingdings</vt:lpstr>
      <vt:lpstr>Wingdings 3</vt:lpstr>
      <vt:lpstr>Madison</vt:lpstr>
      <vt:lpstr>High Times, High Crimes</vt:lpstr>
      <vt:lpstr>The Legalization Train </vt:lpstr>
      <vt:lpstr>Gathering the Data</vt:lpstr>
      <vt:lpstr>Overall Change in Crime After Legalization</vt:lpstr>
      <vt:lpstr>Differences in Crime: Low Income v. High Income Neighborhoods</vt:lpstr>
      <vt:lpstr>Dispensary Saturation and Violent Crimes</vt:lpstr>
      <vt:lpstr>Dispensary Saturation and Drug Crimes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Times, High Crimes</dc:title>
  <dc:creator>Jeremy Owens</dc:creator>
  <cp:lastModifiedBy>Jeremy Owens</cp:lastModifiedBy>
  <cp:revision>4</cp:revision>
  <dcterms:created xsi:type="dcterms:W3CDTF">2019-07-15T21:44:25Z</dcterms:created>
  <dcterms:modified xsi:type="dcterms:W3CDTF">2019-07-16T01:44:51Z</dcterms:modified>
</cp:coreProperties>
</file>