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STIX Two Text SemiBold"/>
      <p:regular r:id="rId16"/>
      <p:bold r:id="rId17"/>
      <p:italic r:id="rId18"/>
      <p:boldItalic r:id="rId19"/>
    </p:embeddedFont>
    <p:embeddedFont>
      <p:font typeface="STIX Two Text"/>
      <p:regular r:id="rId20"/>
      <p:bold r:id="rId21"/>
      <p:italic r:id="rId22"/>
      <p:boldItalic r:id="rId23"/>
    </p:embeddedFont>
    <p:embeddedFont>
      <p:font typeface="Poppins"/>
      <p:regular r:id="rId24"/>
      <p:bold r:id="rId25"/>
      <p:italic r:id="rId26"/>
      <p:boldItalic r:id="rId27"/>
    </p:embeddedFont>
    <p:embeddedFont>
      <p:font typeface="STIX Two Text Medium"/>
      <p:regular r:id="rId28"/>
      <p:bold r:id="rId29"/>
      <p:italic r:id="rId30"/>
      <p:boldItalic r:id="rId31"/>
    </p:embeddedFont>
    <p:embeddedFont>
      <p:font typeface="Plus Jakarta Sans Medium"/>
      <p:regular r:id="rId32"/>
      <p:bold r:id="rId33"/>
      <p:italic r:id="rId34"/>
      <p:boldItalic r:id="rId35"/>
    </p:embeddedFont>
    <p:embeddedFont>
      <p:font typeface="Poppins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TIXTwoText-regular.fntdata"/><Relationship Id="rId22" Type="http://schemas.openxmlformats.org/officeDocument/2006/relationships/font" Target="fonts/STIXTwoText-italic.fntdata"/><Relationship Id="rId21" Type="http://schemas.openxmlformats.org/officeDocument/2006/relationships/font" Target="fonts/STIXTwoText-bold.fntdata"/><Relationship Id="rId24" Type="http://schemas.openxmlformats.org/officeDocument/2006/relationships/font" Target="fonts/Poppins-regular.fntdata"/><Relationship Id="rId23" Type="http://schemas.openxmlformats.org/officeDocument/2006/relationships/font" Target="fonts/STIXTwoTex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STIXTwoTextMedium-regular.fntdata"/><Relationship Id="rId27" Type="http://schemas.openxmlformats.org/officeDocument/2006/relationships/font" Target="fonts/Poppi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TIXTwoText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TIXTwoTextMedium-boldItalic.fntdata"/><Relationship Id="rId30" Type="http://schemas.openxmlformats.org/officeDocument/2006/relationships/font" Target="fonts/STIXTwoTextMedium-italic.fntdata"/><Relationship Id="rId11" Type="http://schemas.openxmlformats.org/officeDocument/2006/relationships/slide" Target="slides/slide5.xml"/><Relationship Id="rId33" Type="http://schemas.openxmlformats.org/officeDocument/2006/relationships/font" Target="fonts/PlusJakartaSansMedium-bold.fntdata"/><Relationship Id="rId10" Type="http://schemas.openxmlformats.org/officeDocument/2006/relationships/slide" Target="slides/slide4.xml"/><Relationship Id="rId32" Type="http://schemas.openxmlformats.org/officeDocument/2006/relationships/font" Target="fonts/PlusJakartaSansMedium-regular.fntdata"/><Relationship Id="rId13" Type="http://schemas.openxmlformats.org/officeDocument/2006/relationships/slide" Target="slides/slide7.xml"/><Relationship Id="rId35" Type="http://schemas.openxmlformats.org/officeDocument/2006/relationships/font" Target="fonts/PlusJakartaSansMedium-boldItalic.fntdata"/><Relationship Id="rId12" Type="http://schemas.openxmlformats.org/officeDocument/2006/relationships/slide" Target="slides/slide6.xml"/><Relationship Id="rId34" Type="http://schemas.openxmlformats.org/officeDocument/2006/relationships/font" Target="fonts/PlusJakartaSansMedium-italic.fntdata"/><Relationship Id="rId15" Type="http://schemas.openxmlformats.org/officeDocument/2006/relationships/slide" Target="slides/slide9.xml"/><Relationship Id="rId37" Type="http://schemas.openxmlformats.org/officeDocument/2006/relationships/font" Target="fonts/PoppinsSemiBold-bold.fntdata"/><Relationship Id="rId14" Type="http://schemas.openxmlformats.org/officeDocument/2006/relationships/slide" Target="slides/slide8.xml"/><Relationship Id="rId36" Type="http://schemas.openxmlformats.org/officeDocument/2006/relationships/font" Target="fonts/PoppinsSemiBold-regular.fntdata"/><Relationship Id="rId17" Type="http://schemas.openxmlformats.org/officeDocument/2006/relationships/font" Target="fonts/STIXTwoTextSemiBold-bold.fntdata"/><Relationship Id="rId39" Type="http://schemas.openxmlformats.org/officeDocument/2006/relationships/font" Target="fonts/PoppinsSemiBold-boldItalic.fntdata"/><Relationship Id="rId16" Type="http://schemas.openxmlformats.org/officeDocument/2006/relationships/font" Target="fonts/STIXTwoTextSemiBold-regular.fntdata"/><Relationship Id="rId38" Type="http://schemas.openxmlformats.org/officeDocument/2006/relationships/font" Target="fonts/PoppinsSemiBold-italic.fntdata"/><Relationship Id="rId19" Type="http://schemas.openxmlformats.org/officeDocument/2006/relationships/font" Target="fonts/STIXTwoTextSemiBold-boldItalic.fntdata"/><Relationship Id="rId18" Type="http://schemas.openxmlformats.org/officeDocument/2006/relationships/font" Target="fonts/STIXTwoTex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2dc1cfbaf8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2dc1cfbaf8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32dc1cfbaf8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32dc1cfbaf8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2dc1cfbaf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32dc1cfbaf8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32dc1cfbaf8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32dc1cfbaf8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32dc1cfbaf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32dc1cfbaf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32dc1cfbaf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32dc1cfbaf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2dc1cfbaf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2dc1cfbaf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2dc1cfbaf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32dc1cfbaf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32dc1cfbaf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32dc1cfbaf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 name="Google Shape;14;p2"/>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 name="Google Shape;15;p2"/>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 name="Google Shape;16;p2"/>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 name="Google Shape;17;p2"/>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 name="Google Shape;18;p2"/>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 name="Google Shape;19;p2"/>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 name="Google Shape;20;p2"/>
          <p:cNvGrpSpPr/>
          <p:nvPr/>
        </p:nvGrpSpPr>
        <p:grpSpPr>
          <a:xfrm>
            <a:off x="1249800" y="76325"/>
            <a:ext cx="7808400" cy="5067300"/>
            <a:chOff x="1249800" y="76325"/>
            <a:chExt cx="7808400" cy="5067300"/>
          </a:xfrm>
        </p:grpSpPr>
        <p:cxnSp>
          <p:nvCxnSpPr>
            <p:cNvPr id="21" name="Google Shape;21;p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22" name="Google Shape;22;p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23" name="Google Shape;23;p2"/>
          <p:cNvGrpSpPr/>
          <p:nvPr/>
        </p:nvGrpSpPr>
        <p:grpSpPr>
          <a:xfrm>
            <a:off x="1249800" y="162125"/>
            <a:ext cx="7722600" cy="4981500"/>
            <a:chOff x="1249800" y="162125"/>
            <a:chExt cx="7722600" cy="4981500"/>
          </a:xfrm>
        </p:grpSpPr>
        <p:cxnSp>
          <p:nvCxnSpPr>
            <p:cNvPr id="24" name="Google Shape;24;p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25" name="Google Shape;25;p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26" name="Google Shape;26;p2"/>
          <p:cNvGrpSpPr/>
          <p:nvPr/>
        </p:nvGrpSpPr>
        <p:grpSpPr>
          <a:xfrm>
            <a:off x="1249800" y="247925"/>
            <a:ext cx="7636800" cy="4895700"/>
            <a:chOff x="1249800" y="247925"/>
            <a:chExt cx="7636800" cy="4895700"/>
          </a:xfrm>
        </p:grpSpPr>
        <p:cxnSp>
          <p:nvCxnSpPr>
            <p:cNvPr id="27" name="Google Shape;27;p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28" name="Google Shape;28;p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29" name="Google Shape;29;p2"/>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3">
    <p:spTree>
      <p:nvGrpSpPr>
        <p:cNvPr id="142" name="Shape 142"/>
        <p:cNvGrpSpPr/>
        <p:nvPr/>
      </p:nvGrpSpPr>
      <p:grpSpPr>
        <a:xfrm>
          <a:off x="0" y="0"/>
          <a:ext cx="0" cy="0"/>
          <a:chOff x="0" y="0"/>
          <a:chExt cx="0" cy="0"/>
        </a:xfrm>
      </p:grpSpPr>
      <p:grpSp>
        <p:nvGrpSpPr>
          <p:cNvPr id="143" name="Google Shape;143;p11"/>
          <p:cNvGrpSpPr/>
          <p:nvPr/>
        </p:nvGrpSpPr>
        <p:grpSpPr>
          <a:xfrm>
            <a:off x="0" y="455100"/>
            <a:ext cx="9144000" cy="4519401"/>
            <a:chOff x="0" y="455100"/>
            <a:chExt cx="9144000" cy="4519401"/>
          </a:xfrm>
        </p:grpSpPr>
        <p:sp>
          <p:nvSpPr>
            <p:cNvPr id="144" name="Google Shape;144;p1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47" name="Google Shape;147;p1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48" name="Google Shape;148;p11"/>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9" name="Google Shape;149;p11"/>
          <p:cNvSpPr txBox="1"/>
          <p:nvPr>
            <p:ph idx="1"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2">
    <p:spTree>
      <p:nvGrpSpPr>
        <p:cNvPr id="150" name="Shape 150"/>
        <p:cNvGrpSpPr/>
        <p:nvPr/>
      </p:nvGrpSpPr>
      <p:grpSpPr>
        <a:xfrm>
          <a:off x="0" y="0"/>
          <a:ext cx="0" cy="0"/>
          <a:chOff x="0" y="0"/>
          <a:chExt cx="0" cy="0"/>
        </a:xfrm>
      </p:grpSpPr>
      <p:grpSp>
        <p:nvGrpSpPr>
          <p:cNvPr id="151" name="Google Shape;151;p12"/>
          <p:cNvGrpSpPr/>
          <p:nvPr/>
        </p:nvGrpSpPr>
        <p:grpSpPr>
          <a:xfrm>
            <a:off x="0" y="455100"/>
            <a:ext cx="9144000" cy="4519401"/>
            <a:chOff x="0" y="455100"/>
            <a:chExt cx="9144000" cy="4519401"/>
          </a:xfrm>
        </p:grpSpPr>
        <p:sp>
          <p:nvSpPr>
            <p:cNvPr id="152" name="Google Shape;152;p1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5" name="Google Shape;155;p1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156" name="Google Shape;156;p12"/>
          <p:cNvGrpSpPr/>
          <p:nvPr/>
        </p:nvGrpSpPr>
        <p:grpSpPr>
          <a:xfrm>
            <a:off x="352550" y="0"/>
            <a:ext cx="640200" cy="4039455"/>
            <a:chOff x="3245525" y="0"/>
            <a:chExt cx="640200" cy="4306455"/>
          </a:xfrm>
        </p:grpSpPr>
        <p:sp>
          <p:nvSpPr>
            <p:cNvPr id="157" name="Google Shape;157;p1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9" name="Google Shape;159;p12"/>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2_1">
    <p:spTree>
      <p:nvGrpSpPr>
        <p:cNvPr id="160" name="Shape 160"/>
        <p:cNvGrpSpPr/>
        <p:nvPr/>
      </p:nvGrpSpPr>
      <p:grpSpPr>
        <a:xfrm>
          <a:off x="0" y="0"/>
          <a:ext cx="0" cy="0"/>
          <a:chOff x="0" y="0"/>
          <a:chExt cx="0" cy="0"/>
        </a:xfrm>
      </p:grpSpPr>
      <p:grpSp>
        <p:nvGrpSpPr>
          <p:cNvPr id="161" name="Google Shape;161;p13"/>
          <p:cNvGrpSpPr/>
          <p:nvPr/>
        </p:nvGrpSpPr>
        <p:grpSpPr>
          <a:xfrm>
            <a:off x="0" y="455100"/>
            <a:ext cx="9144000" cy="4519401"/>
            <a:chOff x="0" y="455100"/>
            <a:chExt cx="9144000" cy="4519401"/>
          </a:xfrm>
        </p:grpSpPr>
        <p:sp>
          <p:nvSpPr>
            <p:cNvPr id="162" name="Google Shape;162;p1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5" name="Google Shape;165;p1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66" name="Google Shape;166;p13"/>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with footer">
  <p:cSld name="CUSTOM_1_2_1_1">
    <p:spTree>
      <p:nvGrpSpPr>
        <p:cNvPr id="167" name="Shape 167"/>
        <p:cNvGrpSpPr/>
        <p:nvPr/>
      </p:nvGrpSpPr>
      <p:grpSpPr>
        <a:xfrm>
          <a:off x="0" y="0"/>
          <a:ext cx="0" cy="0"/>
          <a:chOff x="0" y="0"/>
          <a:chExt cx="0" cy="0"/>
        </a:xfrm>
      </p:grpSpPr>
      <p:grpSp>
        <p:nvGrpSpPr>
          <p:cNvPr id="168" name="Google Shape;168;p14"/>
          <p:cNvGrpSpPr/>
          <p:nvPr/>
        </p:nvGrpSpPr>
        <p:grpSpPr>
          <a:xfrm>
            <a:off x="0" y="455100"/>
            <a:ext cx="9144000" cy="4519401"/>
            <a:chOff x="0" y="455100"/>
            <a:chExt cx="9144000" cy="4519401"/>
          </a:xfrm>
        </p:grpSpPr>
        <p:sp>
          <p:nvSpPr>
            <p:cNvPr id="169" name="Google Shape;169;p1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2" name="Google Shape;172;p1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73" name="Google Shape;173;p1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74" name="Google Shape;174;p1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75" name="Google Shape;175;p14"/>
          <p:cNvSpPr txBox="1"/>
          <p:nvPr>
            <p:ph idx="3"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6" name="Google Shape;176;p14"/>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2_1_1_1">
    <p:spTree>
      <p:nvGrpSpPr>
        <p:cNvPr id="177" name="Shape 177"/>
        <p:cNvGrpSpPr/>
        <p:nvPr/>
      </p:nvGrpSpPr>
      <p:grpSpPr>
        <a:xfrm>
          <a:off x="0" y="0"/>
          <a:ext cx="0" cy="0"/>
          <a:chOff x="0" y="0"/>
          <a:chExt cx="0" cy="0"/>
        </a:xfrm>
      </p:grpSpPr>
      <p:grpSp>
        <p:nvGrpSpPr>
          <p:cNvPr id="178" name="Google Shape;178;p15"/>
          <p:cNvGrpSpPr/>
          <p:nvPr/>
        </p:nvGrpSpPr>
        <p:grpSpPr>
          <a:xfrm>
            <a:off x="0" y="455100"/>
            <a:ext cx="9144000" cy="4519401"/>
            <a:chOff x="0" y="455100"/>
            <a:chExt cx="9144000" cy="4519401"/>
          </a:xfrm>
        </p:grpSpPr>
        <p:sp>
          <p:nvSpPr>
            <p:cNvPr id="179" name="Google Shape;179;p1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82" name="Google Shape;182;p1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83" name="Google Shape;183;p15"/>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
        <p:nvSpPr>
          <p:cNvPr id="184" name="Google Shape;184;p15"/>
          <p:cNvSpPr txBox="1"/>
          <p:nvPr>
            <p:ph idx="1"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footer">
  <p:cSld name="CUSTOM_1_1">
    <p:spTree>
      <p:nvGrpSpPr>
        <p:cNvPr id="185" name="Shape 185"/>
        <p:cNvGrpSpPr/>
        <p:nvPr/>
      </p:nvGrpSpPr>
      <p:grpSpPr>
        <a:xfrm>
          <a:off x="0" y="0"/>
          <a:ext cx="0" cy="0"/>
          <a:chOff x="0" y="0"/>
          <a:chExt cx="0" cy="0"/>
        </a:xfrm>
      </p:grpSpPr>
      <p:grpSp>
        <p:nvGrpSpPr>
          <p:cNvPr id="186" name="Google Shape;186;p16"/>
          <p:cNvGrpSpPr/>
          <p:nvPr/>
        </p:nvGrpSpPr>
        <p:grpSpPr>
          <a:xfrm>
            <a:off x="0" y="455100"/>
            <a:ext cx="9144000" cy="4519401"/>
            <a:chOff x="0" y="455100"/>
            <a:chExt cx="9144000" cy="4519401"/>
          </a:xfrm>
        </p:grpSpPr>
        <p:sp>
          <p:nvSpPr>
            <p:cNvPr id="187" name="Google Shape;187;p1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1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1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0" name="Google Shape;190;p1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91" name="Google Shape;191;p16"/>
          <p:cNvSpPr txBox="1"/>
          <p:nvPr>
            <p:ph type="title"/>
          </p:nvPr>
        </p:nvSpPr>
        <p:spPr>
          <a:xfrm>
            <a:off x="4829450" y="2249350"/>
            <a:ext cx="3849300" cy="715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2" name="Google Shape;192;p1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93" name="Google Shape;193;p1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94" name="Google Shape;194;p16"/>
          <p:cNvSpPr txBox="1"/>
          <p:nvPr>
            <p:ph idx="3"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5" name="Google Shape;195;p16"/>
          <p:cNvSpPr txBox="1"/>
          <p:nvPr>
            <p:ph idx="4" type="subTitle"/>
          </p:nvPr>
        </p:nvSpPr>
        <p:spPr>
          <a:xfrm>
            <a:off x="4829450" y="685800"/>
            <a:ext cx="38493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6"/>
          <p:cNvSpPr/>
          <p:nvPr>
            <p:ph idx="5" type="pic"/>
          </p:nvPr>
        </p:nvSpPr>
        <p:spPr>
          <a:xfrm>
            <a:off x="457200" y="685800"/>
            <a:ext cx="3755400" cy="37719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2">
    <p:spTree>
      <p:nvGrpSpPr>
        <p:cNvPr id="197" name="Shape 197"/>
        <p:cNvGrpSpPr/>
        <p:nvPr/>
      </p:nvGrpSpPr>
      <p:grpSpPr>
        <a:xfrm>
          <a:off x="0" y="0"/>
          <a:ext cx="0" cy="0"/>
          <a:chOff x="0" y="0"/>
          <a:chExt cx="0" cy="0"/>
        </a:xfrm>
      </p:grpSpPr>
      <p:grpSp>
        <p:nvGrpSpPr>
          <p:cNvPr id="198" name="Google Shape;198;p17"/>
          <p:cNvGrpSpPr/>
          <p:nvPr/>
        </p:nvGrpSpPr>
        <p:grpSpPr>
          <a:xfrm>
            <a:off x="0" y="455100"/>
            <a:ext cx="9144000" cy="4519401"/>
            <a:chOff x="0" y="455100"/>
            <a:chExt cx="9144000" cy="4519401"/>
          </a:xfrm>
        </p:grpSpPr>
        <p:sp>
          <p:nvSpPr>
            <p:cNvPr id="199" name="Google Shape;199;p1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1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2" name="Google Shape;202;p1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03" name="Google Shape;203;p17"/>
          <p:cNvSpPr txBox="1"/>
          <p:nvPr>
            <p:ph type="title"/>
          </p:nvPr>
        </p:nvSpPr>
        <p:spPr>
          <a:xfrm>
            <a:off x="4829450" y="685800"/>
            <a:ext cx="3849300" cy="138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4" name="Google Shape;204;p17"/>
          <p:cNvSpPr txBox="1"/>
          <p:nvPr>
            <p:ph idx="1"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05" name="Google Shape;205;p17"/>
          <p:cNvSpPr/>
          <p:nvPr>
            <p:ph idx="2" type="pic"/>
          </p:nvPr>
        </p:nvSpPr>
        <p:spPr>
          <a:xfrm>
            <a:off x="457200" y="685800"/>
            <a:ext cx="3755400" cy="3771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2_1">
    <p:spTree>
      <p:nvGrpSpPr>
        <p:cNvPr id="206" name="Shape 206"/>
        <p:cNvGrpSpPr/>
        <p:nvPr/>
      </p:nvGrpSpPr>
      <p:grpSpPr>
        <a:xfrm>
          <a:off x="0" y="0"/>
          <a:ext cx="0" cy="0"/>
          <a:chOff x="0" y="0"/>
          <a:chExt cx="0" cy="0"/>
        </a:xfrm>
      </p:grpSpPr>
      <p:grpSp>
        <p:nvGrpSpPr>
          <p:cNvPr id="207" name="Google Shape;207;p18"/>
          <p:cNvGrpSpPr/>
          <p:nvPr/>
        </p:nvGrpSpPr>
        <p:grpSpPr>
          <a:xfrm>
            <a:off x="0" y="455100"/>
            <a:ext cx="9144000" cy="4519401"/>
            <a:chOff x="0" y="455100"/>
            <a:chExt cx="9144000" cy="4519401"/>
          </a:xfrm>
        </p:grpSpPr>
        <p:sp>
          <p:nvSpPr>
            <p:cNvPr id="208" name="Google Shape;208;p1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1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1" name="Google Shape;211;p1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12" name="Google Shape;212;p18"/>
          <p:cNvSpPr/>
          <p:nvPr>
            <p:ph idx="2" type="pic"/>
          </p:nvPr>
        </p:nvSpPr>
        <p:spPr>
          <a:xfrm>
            <a:off x="4931375" y="685800"/>
            <a:ext cx="3755400" cy="3771900"/>
          </a:xfrm>
          <a:prstGeom prst="rect">
            <a:avLst/>
          </a:prstGeom>
          <a:noFill/>
          <a:ln>
            <a:noFill/>
          </a:ln>
        </p:spPr>
      </p:sp>
      <p:sp>
        <p:nvSpPr>
          <p:cNvPr id="213" name="Google Shape;213;p18"/>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_1_1_1">
    <p:spTree>
      <p:nvGrpSpPr>
        <p:cNvPr id="214" name="Shape 214"/>
        <p:cNvGrpSpPr/>
        <p:nvPr/>
      </p:nvGrpSpPr>
      <p:grpSpPr>
        <a:xfrm>
          <a:off x="0" y="0"/>
          <a:ext cx="0" cy="0"/>
          <a:chOff x="0" y="0"/>
          <a:chExt cx="0" cy="0"/>
        </a:xfrm>
      </p:grpSpPr>
      <p:grpSp>
        <p:nvGrpSpPr>
          <p:cNvPr id="215" name="Google Shape;215;p19"/>
          <p:cNvGrpSpPr/>
          <p:nvPr/>
        </p:nvGrpSpPr>
        <p:grpSpPr>
          <a:xfrm>
            <a:off x="0" y="455100"/>
            <a:ext cx="9144000" cy="4519401"/>
            <a:chOff x="0" y="455100"/>
            <a:chExt cx="9144000" cy="4519401"/>
          </a:xfrm>
        </p:grpSpPr>
        <p:sp>
          <p:nvSpPr>
            <p:cNvPr id="216" name="Google Shape;216;p1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1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1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9" name="Google Shape;219;p1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20" name="Google Shape;220;p1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21" name="Google Shape;221;p1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22" name="Google Shape;222;p19"/>
          <p:cNvGrpSpPr/>
          <p:nvPr/>
        </p:nvGrpSpPr>
        <p:grpSpPr>
          <a:xfrm>
            <a:off x="3572375" y="0"/>
            <a:ext cx="640200" cy="4470100"/>
            <a:chOff x="3245525" y="0"/>
            <a:chExt cx="640200" cy="4306455"/>
          </a:xfrm>
        </p:grpSpPr>
        <p:sp>
          <p:nvSpPr>
            <p:cNvPr id="223" name="Google Shape;223;p19"/>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19"/>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5" name="Google Shape;225;p19"/>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9"/>
          <p:cNvSpPr txBox="1"/>
          <p:nvPr>
            <p:ph idx="4"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19"/>
          <p:cNvSpPr txBox="1"/>
          <p:nvPr>
            <p:ph idx="5"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19"/>
          <p:cNvSpPr txBox="1"/>
          <p:nvPr>
            <p:ph idx="6"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9" name="Google Shape;229;p19"/>
          <p:cNvSpPr txBox="1"/>
          <p:nvPr>
            <p:ph idx="7"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9"/>
          <p:cNvSpPr txBox="1"/>
          <p:nvPr>
            <p:ph idx="8"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1" name="Google Shape;231;p19"/>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4">
    <p:spTree>
      <p:nvGrpSpPr>
        <p:cNvPr id="232" name="Shape 232"/>
        <p:cNvGrpSpPr/>
        <p:nvPr/>
      </p:nvGrpSpPr>
      <p:grpSpPr>
        <a:xfrm>
          <a:off x="0" y="0"/>
          <a:ext cx="0" cy="0"/>
          <a:chOff x="0" y="0"/>
          <a:chExt cx="0" cy="0"/>
        </a:xfrm>
      </p:grpSpPr>
      <p:grpSp>
        <p:nvGrpSpPr>
          <p:cNvPr id="233" name="Google Shape;233;p20"/>
          <p:cNvGrpSpPr/>
          <p:nvPr/>
        </p:nvGrpSpPr>
        <p:grpSpPr>
          <a:xfrm>
            <a:off x="0" y="455100"/>
            <a:ext cx="9144000" cy="4519401"/>
            <a:chOff x="0" y="455100"/>
            <a:chExt cx="9144000" cy="4519401"/>
          </a:xfrm>
        </p:grpSpPr>
        <p:sp>
          <p:nvSpPr>
            <p:cNvPr id="234" name="Google Shape;234;p2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37" name="Google Shape;237;p2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38" name="Google Shape;238;p20"/>
          <p:cNvGrpSpPr/>
          <p:nvPr/>
        </p:nvGrpSpPr>
        <p:grpSpPr>
          <a:xfrm>
            <a:off x="3572375" y="0"/>
            <a:ext cx="640200" cy="4470100"/>
            <a:chOff x="3245525" y="0"/>
            <a:chExt cx="640200" cy="4306455"/>
          </a:xfrm>
        </p:grpSpPr>
        <p:sp>
          <p:nvSpPr>
            <p:cNvPr id="239" name="Google Shape;239;p20"/>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0"/>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41" name="Google Shape;241;p20"/>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20"/>
          <p:cNvSpPr txBox="1"/>
          <p:nvPr>
            <p:ph idx="2"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3" name="Google Shape;243;p20"/>
          <p:cNvSpPr txBox="1"/>
          <p:nvPr>
            <p:ph idx="3"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20"/>
          <p:cNvSpPr txBox="1"/>
          <p:nvPr>
            <p:ph idx="4"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5" name="Google Shape;245;p20"/>
          <p:cNvSpPr txBox="1"/>
          <p:nvPr>
            <p:ph idx="5"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20"/>
          <p:cNvSpPr txBox="1"/>
          <p:nvPr>
            <p:ph idx="6"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7" name="Google Shape;247;p20"/>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 name="Shape 30"/>
        <p:cNvGrpSpPr/>
        <p:nvPr/>
      </p:nvGrpSpPr>
      <p:grpSpPr>
        <a:xfrm>
          <a:off x="0" y="0"/>
          <a:ext cx="0" cy="0"/>
          <a:chOff x="0" y="0"/>
          <a:chExt cx="0" cy="0"/>
        </a:xfrm>
      </p:grpSpPr>
      <p:sp>
        <p:nvSpPr>
          <p:cNvPr id="31" name="Google Shape;31;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33" name="Google Shape;3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1_1_1_3">
    <p:spTree>
      <p:nvGrpSpPr>
        <p:cNvPr id="248" name="Shape 248"/>
        <p:cNvGrpSpPr/>
        <p:nvPr/>
      </p:nvGrpSpPr>
      <p:grpSpPr>
        <a:xfrm>
          <a:off x="0" y="0"/>
          <a:ext cx="0" cy="0"/>
          <a:chOff x="0" y="0"/>
          <a:chExt cx="0" cy="0"/>
        </a:xfrm>
      </p:grpSpPr>
      <p:grpSp>
        <p:nvGrpSpPr>
          <p:cNvPr id="249" name="Google Shape;249;p21"/>
          <p:cNvGrpSpPr/>
          <p:nvPr/>
        </p:nvGrpSpPr>
        <p:grpSpPr>
          <a:xfrm>
            <a:off x="0" y="455100"/>
            <a:ext cx="9144000" cy="4519401"/>
            <a:chOff x="0" y="455100"/>
            <a:chExt cx="9144000" cy="4519401"/>
          </a:xfrm>
        </p:grpSpPr>
        <p:sp>
          <p:nvSpPr>
            <p:cNvPr id="250" name="Google Shape;250;p2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3" name="Google Shape;253;p2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54" name="Google Shape;254;p21"/>
          <p:cNvSpPr txBox="1"/>
          <p:nvPr>
            <p:ph idx="1" type="subTitle"/>
          </p:nvPr>
        </p:nvSpPr>
        <p:spPr>
          <a:xfrm>
            <a:off x="4829450" y="17414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1"/>
          <p:cNvSpPr txBox="1"/>
          <p:nvPr>
            <p:ph idx="2" type="body"/>
          </p:nvPr>
        </p:nvSpPr>
        <p:spPr>
          <a:xfrm>
            <a:off x="4829450" y="19722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grpSp>
        <p:nvGrpSpPr>
          <p:cNvPr id="256" name="Google Shape;256;p21"/>
          <p:cNvGrpSpPr/>
          <p:nvPr/>
        </p:nvGrpSpPr>
        <p:grpSpPr>
          <a:xfrm>
            <a:off x="3572375" y="0"/>
            <a:ext cx="640200" cy="4470100"/>
            <a:chOff x="3245525" y="0"/>
            <a:chExt cx="640200" cy="4306455"/>
          </a:xfrm>
        </p:grpSpPr>
        <p:sp>
          <p:nvSpPr>
            <p:cNvPr id="257" name="Google Shape;257;p21"/>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1"/>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9" name="Google Shape;259;p21"/>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21"/>
          <p:cNvSpPr txBox="1"/>
          <p:nvPr>
            <p:ph idx="4" type="body"/>
          </p:nvPr>
        </p:nvSpPr>
        <p:spPr>
          <a:xfrm>
            <a:off x="4829450" y="9988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1" name="Google Shape;261;p21"/>
          <p:cNvSpPr txBox="1"/>
          <p:nvPr>
            <p:ph idx="5" type="subTitle"/>
          </p:nvPr>
        </p:nvSpPr>
        <p:spPr>
          <a:xfrm>
            <a:off x="4829450" y="27148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21"/>
          <p:cNvSpPr txBox="1"/>
          <p:nvPr>
            <p:ph idx="6" type="body"/>
          </p:nvPr>
        </p:nvSpPr>
        <p:spPr>
          <a:xfrm>
            <a:off x="4829450" y="29455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3" name="Google Shape;263;p21"/>
          <p:cNvSpPr txBox="1"/>
          <p:nvPr>
            <p:ph idx="7" type="subTitle"/>
          </p:nvPr>
        </p:nvSpPr>
        <p:spPr>
          <a:xfrm>
            <a:off x="4829450" y="36881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21"/>
          <p:cNvSpPr txBox="1"/>
          <p:nvPr>
            <p:ph idx="8" type="body"/>
          </p:nvPr>
        </p:nvSpPr>
        <p:spPr>
          <a:xfrm>
            <a:off x="4829450" y="39189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5" name="Google Shape;265;p21"/>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orient="horz" pos="171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wo big ideas">
  <p:cSld name="CUSTOM_1_1_1_2">
    <p:spTree>
      <p:nvGrpSpPr>
        <p:cNvPr id="266" name="Shape 266"/>
        <p:cNvGrpSpPr/>
        <p:nvPr/>
      </p:nvGrpSpPr>
      <p:grpSpPr>
        <a:xfrm>
          <a:off x="0" y="0"/>
          <a:ext cx="0" cy="0"/>
          <a:chOff x="0" y="0"/>
          <a:chExt cx="0" cy="0"/>
        </a:xfrm>
      </p:grpSpPr>
      <p:grpSp>
        <p:nvGrpSpPr>
          <p:cNvPr id="267" name="Google Shape;267;p22"/>
          <p:cNvGrpSpPr/>
          <p:nvPr/>
        </p:nvGrpSpPr>
        <p:grpSpPr>
          <a:xfrm>
            <a:off x="0" y="455100"/>
            <a:ext cx="9144000" cy="4519401"/>
            <a:chOff x="0" y="455100"/>
            <a:chExt cx="9144000" cy="4519401"/>
          </a:xfrm>
        </p:grpSpPr>
        <p:sp>
          <p:nvSpPr>
            <p:cNvPr id="268" name="Google Shape;268;p2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1" name="Google Shape;271;p2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72" name="Google Shape;272;p22"/>
          <p:cNvGrpSpPr/>
          <p:nvPr/>
        </p:nvGrpSpPr>
        <p:grpSpPr>
          <a:xfrm>
            <a:off x="3572375" y="0"/>
            <a:ext cx="640200" cy="4470100"/>
            <a:chOff x="3245525" y="0"/>
            <a:chExt cx="640200" cy="4306455"/>
          </a:xfrm>
        </p:grpSpPr>
        <p:sp>
          <p:nvSpPr>
            <p:cNvPr id="273" name="Google Shape;273;p2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2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5" name="Google Shape;275;p22"/>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22"/>
          <p:cNvSpPr txBox="1"/>
          <p:nvPr>
            <p:ph idx="2" type="subTitle"/>
          </p:nvPr>
        </p:nvSpPr>
        <p:spPr>
          <a:xfrm>
            <a:off x="4829450" y="76809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22"/>
          <p:cNvSpPr txBox="1"/>
          <p:nvPr>
            <p:ph idx="3" type="body"/>
          </p:nvPr>
        </p:nvSpPr>
        <p:spPr>
          <a:xfrm>
            <a:off x="4829450" y="99885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22"/>
          <p:cNvSpPr txBox="1"/>
          <p:nvPr>
            <p:ph idx="4" type="subTitle"/>
          </p:nvPr>
        </p:nvSpPr>
        <p:spPr>
          <a:xfrm>
            <a:off x="4829450" y="257174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22"/>
          <p:cNvSpPr txBox="1"/>
          <p:nvPr>
            <p:ph idx="5" type="body"/>
          </p:nvPr>
        </p:nvSpPr>
        <p:spPr>
          <a:xfrm>
            <a:off x="4829450" y="280250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22"/>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with footer">
  <p:cSld name="CUSTOM_1_1_1_1">
    <p:spTree>
      <p:nvGrpSpPr>
        <p:cNvPr id="281" name="Shape 281"/>
        <p:cNvGrpSpPr/>
        <p:nvPr/>
      </p:nvGrpSpPr>
      <p:grpSpPr>
        <a:xfrm>
          <a:off x="0" y="0"/>
          <a:ext cx="0" cy="0"/>
          <a:chOff x="0" y="0"/>
          <a:chExt cx="0" cy="0"/>
        </a:xfrm>
      </p:grpSpPr>
      <p:grpSp>
        <p:nvGrpSpPr>
          <p:cNvPr id="282" name="Google Shape;282;p23"/>
          <p:cNvGrpSpPr/>
          <p:nvPr/>
        </p:nvGrpSpPr>
        <p:grpSpPr>
          <a:xfrm>
            <a:off x="0" y="455100"/>
            <a:ext cx="9144000" cy="4519401"/>
            <a:chOff x="0" y="455100"/>
            <a:chExt cx="9144000" cy="4519401"/>
          </a:xfrm>
        </p:grpSpPr>
        <p:sp>
          <p:nvSpPr>
            <p:cNvPr id="283" name="Google Shape;283;p2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6" name="Google Shape;286;p2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87" name="Google Shape;287;p23"/>
          <p:cNvSpPr txBox="1"/>
          <p:nvPr>
            <p:ph idx="1" type="body"/>
          </p:nvPr>
        </p:nvSpPr>
        <p:spPr>
          <a:xfrm>
            <a:off x="19855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8" name="Google Shape;288;p23"/>
          <p:cNvSpPr txBox="1"/>
          <p:nvPr>
            <p:ph idx="2" type="body"/>
          </p:nvPr>
        </p:nvSpPr>
        <p:spPr>
          <a:xfrm>
            <a:off x="366100"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9" name="Google Shape;289;p23"/>
          <p:cNvSpPr txBox="1"/>
          <p:nvPr>
            <p:ph idx="3" type="body"/>
          </p:nvPr>
        </p:nvSpPr>
        <p:spPr>
          <a:xfrm>
            <a:off x="69209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0" name="Google Shape;290;p23"/>
          <p:cNvSpPr txBox="1"/>
          <p:nvPr>
            <p:ph idx="4" type="body"/>
          </p:nvPr>
        </p:nvSpPr>
        <p:spPr>
          <a:xfrm>
            <a:off x="36301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1" name="Google Shape;291;p23"/>
          <p:cNvSpPr txBox="1"/>
          <p:nvPr>
            <p:ph idx="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92" name="Google Shape;292;p23"/>
          <p:cNvSpPr txBox="1"/>
          <p:nvPr>
            <p:ph idx="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93" name="Google Shape;293;p23"/>
          <p:cNvGrpSpPr/>
          <p:nvPr/>
        </p:nvGrpSpPr>
        <p:grpSpPr>
          <a:xfrm rot="-5400000">
            <a:off x="4010494" y="-1441999"/>
            <a:ext cx="659534" cy="8680521"/>
            <a:chOff x="3245525" y="0"/>
            <a:chExt cx="640200" cy="4306455"/>
          </a:xfrm>
        </p:grpSpPr>
        <p:sp>
          <p:nvSpPr>
            <p:cNvPr id="294" name="Google Shape;294;p23"/>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3"/>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96" name="Google Shape;296;p23"/>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7" name="Google Shape;297;p23"/>
          <p:cNvSpPr txBox="1"/>
          <p:nvPr>
            <p:ph idx="7" type="subTitle"/>
          </p:nvPr>
        </p:nvSpPr>
        <p:spPr>
          <a:xfrm>
            <a:off x="21034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8" name="Google Shape;298;p23"/>
          <p:cNvSpPr txBox="1"/>
          <p:nvPr>
            <p:ph idx="8" type="subTitle"/>
          </p:nvPr>
        </p:nvSpPr>
        <p:spPr>
          <a:xfrm>
            <a:off x="3748031"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9" name="Google Shape;299;p23"/>
          <p:cNvSpPr txBox="1"/>
          <p:nvPr>
            <p:ph idx="9" type="subTitle"/>
          </p:nvPr>
        </p:nvSpPr>
        <p:spPr>
          <a:xfrm>
            <a:off x="53959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0" name="Google Shape;300;p23"/>
          <p:cNvSpPr txBox="1"/>
          <p:nvPr>
            <p:ph idx="13" type="subTitle"/>
          </p:nvPr>
        </p:nvSpPr>
        <p:spPr>
          <a:xfrm>
            <a:off x="70388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1" name="Google Shape;301;p23"/>
          <p:cNvSpPr txBox="1"/>
          <p:nvPr>
            <p:ph idx="14" type="subTitle"/>
          </p:nvPr>
        </p:nvSpPr>
        <p:spPr>
          <a:xfrm>
            <a:off x="4572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2" name="Google Shape;302;p23"/>
          <p:cNvSpPr txBox="1"/>
          <p:nvPr>
            <p:ph idx="15" type="body"/>
          </p:nvPr>
        </p:nvSpPr>
        <p:spPr>
          <a:xfrm>
            <a:off x="52780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and image with footer">
  <p:cSld name="CUSTOM_1_1_1_1_1">
    <p:spTree>
      <p:nvGrpSpPr>
        <p:cNvPr id="303" name="Shape 303"/>
        <p:cNvGrpSpPr/>
        <p:nvPr/>
      </p:nvGrpSpPr>
      <p:grpSpPr>
        <a:xfrm>
          <a:off x="0" y="0"/>
          <a:ext cx="0" cy="0"/>
          <a:chOff x="0" y="0"/>
          <a:chExt cx="0" cy="0"/>
        </a:xfrm>
      </p:grpSpPr>
      <p:grpSp>
        <p:nvGrpSpPr>
          <p:cNvPr id="304" name="Google Shape;304;p24"/>
          <p:cNvGrpSpPr/>
          <p:nvPr/>
        </p:nvGrpSpPr>
        <p:grpSpPr>
          <a:xfrm>
            <a:off x="0" y="455100"/>
            <a:ext cx="9144000" cy="4519401"/>
            <a:chOff x="0" y="455100"/>
            <a:chExt cx="9144000" cy="4519401"/>
          </a:xfrm>
        </p:grpSpPr>
        <p:sp>
          <p:nvSpPr>
            <p:cNvPr id="305" name="Google Shape;305;p2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2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08" name="Google Shape;308;p2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09" name="Google Shape;309;p2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10" name="Google Shape;310;p2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11" name="Google Shape;311;p24"/>
          <p:cNvSpPr txBox="1"/>
          <p:nvPr>
            <p:ph type="title"/>
          </p:nvPr>
        </p:nvSpPr>
        <p:spPr>
          <a:xfrm>
            <a:off x="3661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2" name="Google Shape;312;p24"/>
          <p:cNvSpPr txBox="1"/>
          <p:nvPr>
            <p:ph idx="3"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3" name="Google Shape;313;p24"/>
          <p:cNvSpPr txBox="1"/>
          <p:nvPr>
            <p:ph idx="4"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4" name="Google Shape;314;p24"/>
          <p:cNvSpPr/>
          <p:nvPr>
            <p:ph idx="5" type="pic"/>
          </p:nvPr>
        </p:nvSpPr>
        <p:spPr>
          <a:xfrm>
            <a:off x="4928588" y="679925"/>
            <a:ext cx="3755400" cy="1484400"/>
          </a:xfrm>
          <a:prstGeom prst="rect">
            <a:avLst/>
          </a:prstGeom>
          <a:noFill/>
          <a:ln>
            <a:noFill/>
          </a:ln>
        </p:spPr>
      </p:sp>
      <p:sp>
        <p:nvSpPr>
          <p:cNvPr id="315" name="Google Shape;315;p24"/>
          <p:cNvSpPr/>
          <p:nvPr>
            <p:ph idx="6" type="pic"/>
          </p:nvPr>
        </p:nvSpPr>
        <p:spPr>
          <a:xfrm>
            <a:off x="457200" y="679925"/>
            <a:ext cx="3755400" cy="1484400"/>
          </a:xfrm>
          <a:prstGeom prst="rect">
            <a:avLst/>
          </a:prstGeom>
          <a:noFill/>
          <a:ln>
            <a:noFill/>
          </a:ln>
        </p:spPr>
      </p:sp>
      <p:sp>
        <p:nvSpPr>
          <p:cNvPr id="316" name="Google Shape;316;p24"/>
          <p:cNvSpPr txBox="1"/>
          <p:nvPr>
            <p:ph idx="7" type="title"/>
          </p:nvPr>
        </p:nvSpPr>
        <p:spPr>
          <a:xfrm>
            <a:off x="48375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7" name="Google Shape;317;p24"/>
          <p:cNvSpPr txBox="1"/>
          <p:nvPr>
            <p:ph idx="8"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8" name="Google Shape;318;p24"/>
          <p:cNvSpPr txBox="1"/>
          <p:nvPr>
            <p:ph idx="9"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with footer">
  <p:cSld name="CUSTOM_1_1_1_1_1_1">
    <p:spTree>
      <p:nvGrpSpPr>
        <p:cNvPr id="319" name="Shape 319"/>
        <p:cNvGrpSpPr/>
        <p:nvPr/>
      </p:nvGrpSpPr>
      <p:grpSpPr>
        <a:xfrm>
          <a:off x="0" y="0"/>
          <a:ext cx="0" cy="0"/>
          <a:chOff x="0" y="0"/>
          <a:chExt cx="0" cy="0"/>
        </a:xfrm>
      </p:grpSpPr>
      <p:grpSp>
        <p:nvGrpSpPr>
          <p:cNvPr id="320" name="Google Shape;320;p25"/>
          <p:cNvGrpSpPr/>
          <p:nvPr/>
        </p:nvGrpSpPr>
        <p:grpSpPr>
          <a:xfrm>
            <a:off x="0" y="455100"/>
            <a:ext cx="9144000" cy="4519401"/>
            <a:chOff x="0" y="455100"/>
            <a:chExt cx="9144000" cy="4519401"/>
          </a:xfrm>
        </p:grpSpPr>
        <p:sp>
          <p:nvSpPr>
            <p:cNvPr id="321" name="Google Shape;321;p2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24" name="Google Shape;324;p2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25" name="Google Shape;325;p25"/>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26" name="Google Shape;326;p25"/>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27" name="Google Shape;327;p25"/>
          <p:cNvSpPr/>
          <p:nvPr>
            <p:ph idx="3" type="pic"/>
          </p:nvPr>
        </p:nvSpPr>
        <p:spPr>
          <a:xfrm>
            <a:off x="4928588" y="1477413"/>
            <a:ext cx="3755400" cy="1484400"/>
          </a:xfrm>
          <a:prstGeom prst="rect">
            <a:avLst/>
          </a:prstGeom>
          <a:noFill/>
          <a:ln>
            <a:noFill/>
          </a:ln>
        </p:spPr>
      </p:sp>
      <p:sp>
        <p:nvSpPr>
          <p:cNvPr id="328" name="Google Shape;328;p25"/>
          <p:cNvSpPr/>
          <p:nvPr>
            <p:ph idx="4" type="pic"/>
          </p:nvPr>
        </p:nvSpPr>
        <p:spPr>
          <a:xfrm>
            <a:off x="457200" y="1495438"/>
            <a:ext cx="3755400" cy="1484400"/>
          </a:xfrm>
          <a:prstGeom prst="rect">
            <a:avLst/>
          </a:prstGeom>
          <a:noFill/>
          <a:ln>
            <a:noFill/>
          </a:ln>
        </p:spPr>
      </p:sp>
      <p:sp>
        <p:nvSpPr>
          <p:cNvPr id="329" name="Google Shape;329;p25"/>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0" name="Google Shape;330;p25"/>
          <p:cNvSpPr txBox="1"/>
          <p:nvPr>
            <p:ph idx="5" type="subTitle"/>
          </p:nvPr>
        </p:nvSpPr>
        <p:spPr>
          <a:xfrm>
            <a:off x="3661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25"/>
          <p:cNvSpPr txBox="1"/>
          <p:nvPr>
            <p:ph idx="6"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25"/>
          <p:cNvSpPr txBox="1"/>
          <p:nvPr>
            <p:ph idx="7" type="subTitle"/>
          </p:nvPr>
        </p:nvSpPr>
        <p:spPr>
          <a:xfrm>
            <a:off x="48375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25"/>
          <p:cNvSpPr txBox="1"/>
          <p:nvPr>
            <p:ph idx="8"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3">
    <p:spTree>
      <p:nvGrpSpPr>
        <p:cNvPr id="334" name="Shape 334"/>
        <p:cNvGrpSpPr/>
        <p:nvPr/>
      </p:nvGrpSpPr>
      <p:grpSpPr>
        <a:xfrm>
          <a:off x="0" y="0"/>
          <a:ext cx="0" cy="0"/>
          <a:chOff x="0" y="0"/>
          <a:chExt cx="0" cy="0"/>
        </a:xfrm>
      </p:grpSpPr>
      <p:grpSp>
        <p:nvGrpSpPr>
          <p:cNvPr id="335" name="Google Shape;335;p26"/>
          <p:cNvGrpSpPr/>
          <p:nvPr/>
        </p:nvGrpSpPr>
        <p:grpSpPr>
          <a:xfrm>
            <a:off x="0" y="455100"/>
            <a:ext cx="9144000" cy="4519401"/>
            <a:chOff x="0" y="455100"/>
            <a:chExt cx="9144000" cy="4519401"/>
          </a:xfrm>
        </p:grpSpPr>
        <p:sp>
          <p:nvSpPr>
            <p:cNvPr id="336" name="Google Shape;336;p2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2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2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39" name="Google Shape;339;p2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40" name="Google Shape;340;p26"/>
          <p:cNvSpPr/>
          <p:nvPr>
            <p:ph idx="2" type="pic"/>
          </p:nvPr>
        </p:nvSpPr>
        <p:spPr>
          <a:xfrm>
            <a:off x="4928588" y="1477413"/>
            <a:ext cx="3755400" cy="1484400"/>
          </a:xfrm>
          <a:prstGeom prst="rect">
            <a:avLst/>
          </a:prstGeom>
          <a:noFill/>
          <a:ln>
            <a:noFill/>
          </a:ln>
        </p:spPr>
      </p:sp>
      <p:sp>
        <p:nvSpPr>
          <p:cNvPr id="341" name="Google Shape;341;p26"/>
          <p:cNvSpPr/>
          <p:nvPr>
            <p:ph idx="3" type="pic"/>
          </p:nvPr>
        </p:nvSpPr>
        <p:spPr>
          <a:xfrm>
            <a:off x="457200" y="1495438"/>
            <a:ext cx="3755400" cy="1484400"/>
          </a:xfrm>
          <a:prstGeom prst="rect">
            <a:avLst/>
          </a:prstGeom>
          <a:noFill/>
          <a:ln>
            <a:noFill/>
          </a:ln>
        </p:spPr>
      </p:sp>
      <p:sp>
        <p:nvSpPr>
          <p:cNvPr id="342" name="Google Shape;342;p26"/>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3" name="Google Shape;343;p26"/>
          <p:cNvSpPr txBox="1"/>
          <p:nvPr>
            <p:ph idx="1"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4" name="Google Shape;344;p26"/>
          <p:cNvSpPr txBox="1"/>
          <p:nvPr>
            <p:ph idx="4"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5" name="Google Shape;345;p26"/>
          <p:cNvSpPr txBox="1"/>
          <p:nvPr>
            <p:ph idx="5"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26"/>
          <p:cNvSpPr txBox="1"/>
          <p:nvPr>
            <p:ph idx="6"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2">
    <p:spTree>
      <p:nvGrpSpPr>
        <p:cNvPr id="347" name="Shape 347"/>
        <p:cNvGrpSpPr/>
        <p:nvPr/>
      </p:nvGrpSpPr>
      <p:grpSpPr>
        <a:xfrm>
          <a:off x="0" y="0"/>
          <a:ext cx="0" cy="0"/>
          <a:chOff x="0" y="0"/>
          <a:chExt cx="0" cy="0"/>
        </a:xfrm>
      </p:grpSpPr>
      <p:grpSp>
        <p:nvGrpSpPr>
          <p:cNvPr id="348" name="Google Shape;348;p27"/>
          <p:cNvGrpSpPr/>
          <p:nvPr/>
        </p:nvGrpSpPr>
        <p:grpSpPr>
          <a:xfrm>
            <a:off x="0" y="455100"/>
            <a:ext cx="9144000" cy="4519401"/>
            <a:chOff x="0" y="455100"/>
            <a:chExt cx="9144000" cy="4519401"/>
          </a:xfrm>
        </p:grpSpPr>
        <p:sp>
          <p:nvSpPr>
            <p:cNvPr id="349" name="Google Shape;349;p2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2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2" name="Google Shape;352;p2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53" name="Google Shape;353;p27"/>
          <p:cNvSpPr/>
          <p:nvPr>
            <p:ph idx="2" type="pic"/>
          </p:nvPr>
        </p:nvSpPr>
        <p:spPr>
          <a:xfrm>
            <a:off x="457200" y="1495450"/>
            <a:ext cx="2556300" cy="1484400"/>
          </a:xfrm>
          <a:prstGeom prst="rect">
            <a:avLst/>
          </a:prstGeom>
          <a:noFill/>
          <a:ln>
            <a:noFill/>
          </a:ln>
        </p:spPr>
      </p:sp>
      <p:sp>
        <p:nvSpPr>
          <p:cNvPr id="354" name="Google Shape;354;p27"/>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5" name="Google Shape;355;p27"/>
          <p:cNvSpPr txBox="1"/>
          <p:nvPr>
            <p:ph idx="1" type="subTitle"/>
          </p:nvPr>
        </p:nvSpPr>
        <p:spPr>
          <a:xfrm>
            <a:off x="3661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6" name="Google Shape;356;p27"/>
          <p:cNvSpPr txBox="1"/>
          <p:nvPr>
            <p:ph idx="3" type="body"/>
          </p:nvPr>
        </p:nvSpPr>
        <p:spPr>
          <a:xfrm>
            <a:off x="3661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7" name="Google Shape;357;p27"/>
          <p:cNvSpPr/>
          <p:nvPr>
            <p:ph idx="4" type="pic"/>
          </p:nvPr>
        </p:nvSpPr>
        <p:spPr>
          <a:xfrm>
            <a:off x="3339350" y="1495450"/>
            <a:ext cx="2556300" cy="1484400"/>
          </a:xfrm>
          <a:prstGeom prst="rect">
            <a:avLst/>
          </a:prstGeom>
          <a:noFill/>
          <a:ln>
            <a:noFill/>
          </a:ln>
        </p:spPr>
      </p:sp>
      <p:sp>
        <p:nvSpPr>
          <p:cNvPr id="358" name="Google Shape;358;p27"/>
          <p:cNvSpPr txBox="1"/>
          <p:nvPr>
            <p:ph idx="5" type="subTitle"/>
          </p:nvPr>
        </p:nvSpPr>
        <p:spPr>
          <a:xfrm>
            <a:off x="324825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9" name="Google Shape;359;p27"/>
          <p:cNvSpPr txBox="1"/>
          <p:nvPr>
            <p:ph idx="6" type="body"/>
          </p:nvPr>
        </p:nvSpPr>
        <p:spPr>
          <a:xfrm>
            <a:off x="324825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27"/>
          <p:cNvSpPr/>
          <p:nvPr>
            <p:ph idx="7" type="pic"/>
          </p:nvPr>
        </p:nvSpPr>
        <p:spPr>
          <a:xfrm>
            <a:off x="6221500" y="1495450"/>
            <a:ext cx="2556300" cy="1484400"/>
          </a:xfrm>
          <a:prstGeom prst="rect">
            <a:avLst/>
          </a:prstGeom>
          <a:noFill/>
          <a:ln>
            <a:noFill/>
          </a:ln>
        </p:spPr>
      </p:sp>
      <p:sp>
        <p:nvSpPr>
          <p:cNvPr id="361" name="Google Shape;361;p27"/>
          <p:cNvSpPr txBox="1"/>
          <p:nvPr>
            <p:ph idx="8" type="subTitle"/>
          </p:nvPr>
        </p:nvSpPr>
        <p:spPr>
          <a:xfrm>
            <a:off x="61304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62" name="Google Shape;362;p27"/>
          <p:cNvSpPr txBox="1"/>
          <p:nvPr>
            <p:ph idx="9" type="body"/>
          </p:nvPr>
        </p:nvSpPr>
        <p:spPr>
          <a:xfrm>
            <a:off x="61304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
    <p:spTree>
      <p:nvGrpSpPr>
        <p:cNvPr id="363" name="Shape 363"/>
        <p:cNvGrpSpPr/>
        <p:nvPr/>
      </p:nvGrpSpPr>
      <p:grpSpPr>
        <a:xfrm>
          <a:off x="0" y="0"/>
          <a:ext cx="0" cy="0"/>
          <a:chOff x="0" y="0"/>
          <a:chExt cx="0" cy="0"/>
        </a:xfrm>
      </p:grpSpPr>
      <p:grpSp>
        <p:nvGrpSpPr>
          <p:cNvPr id="364" name="Google Shape;364;p28"/>
          <p:cNvGrpSpPr/>
          <p:nvPr/>
        </p:nvGrpSpPr>
        <p:grpSpPr>
          <a:xfrm>
            <a:off x="0" y="455100"/>
            <a:ext cx="9144000" cy="4519401"/>
            <a:chOff x="0" y="455100"/>
            <a:chExt cx="9144000" cy="4519401"/>
          </a:xfrm>
        </p:grpSpPr>
        <p:sp>
          <p:nvSpPr>
            <p:cNvPr id="365" name="Google Shape;365;p2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2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8" name="Google Shape;368;p2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69" name="Google Shape;369;p28"/>
          <p:cNvSpPr txBox="1"/>
          <p:nvPr>
            <p:ph idx="1" type="body"/>
          </p:nvPr>
        </p:nvSpPr>
        <p:spPr>
          <a:xfrm>
            <a:off x="3661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0" name="Google Shape;370;p28"/>
          <p:cNvSpPr txBox="1"/>
          <p:nvPr>
            <p:ph idx="2" type="body"/>
          </p:nvPr>
        </p:nvSpPr>
        <p:spPr>
          <a:xfrm>
            <a:off x="48375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1" name="Google Shape;371;p28"/>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3000"/>
              <a:buFont typeface="STIX Two Text SemiBold"/>
              <a:buNone/>
              <a:defRPr/>
            </a:lvl1pPr>
            <a:lvl2pPr lvl="1" algn="ctr">
              <a:spcBef>
                <a:spcPts val="0"/>
              </a:spcBef>
              <a:spcAft>
                <a:spcPts val="0"/>
              </a:spcAft>
              <a:buClr>
                <a:schemeClr val="dk1"/>
              </a:buClr>
              <a:buSzPts val="3000"/>
              <a:buFont typeface="STIX Two Text SemiBold"/>
              <a:buNone/>
              <a:defRPr/>
            </a:lvl2pPr>
            <a:lvl3pPr lvl="2" algn="ctr">
              <a:spcBef>
                <a:spcPts val="0"/>
              </a:spcBef>
              <a:spcAft>
                <a:spcPts val="0"/>
              </a:spcAft>
              <a:buClr>
                <a:schemeClr val="dk1"/>
              </a:buClr>
              <a:buSzPts val="3000"/>
              <a:buFont typeface="STIX Two Text SemiBold"/>
              <a:buNone/>
              <a:defRPr/>
            </a:lvl3pPr>
            <a:lvl4pPr lvl="3" algn="ctr">
              <a:spcBef>
                <a:spcPts val="0"/>
              </a:spcBef>
              <a:spcAft>
                <a:spcPts val="0"/>
              </a:spcAft>
              <a:buClr>
                <a:schemeClr val="dk1"/>
              </a:buClr>
              <a:buSzPts val="3000"/>
              <a:buFont typeface="STIX Two Text SemiBold"/>
              <a:buNone/>
              <a:defRPr/>
            </a:lvl4pPr>
            <a:lvl5pPr lvl="4" algn="ctr">
              <a:spcBef>
                <a:spcPts val="0"/>
              </a:spcBef>
              <a:spcAft>
                <a:spcPts val="0"/>
              </a:spcAft>
              <a:buClr>
                <a:schemeClr val="dk1"/>
              </a:buClr>
              <a:buSzPts val="3000"/>
              <a:buFont typeface="STIX Two Text SemiBold"/>
              <a:buNone/>
              <a:defRPr/>
            </a:lvl5pPr>
            <a:lvl6pPr lvl="5" algn="ctr">
              <a:spcBef>
                <a:spcPts val="0"/>
              </a:spcBef>
              <a:spcAft>
                <a:spcPts val="0"/>
              </a:spcAft>
              <a:buClr>
                <a:schemeClr val="dk1"/>
              </a:buClr>
              <a:buSzPts val="3000"/>
              <a:buFont typeface="STIX Two Text SemiBold"/>
              <a:buNone/>
              <a:defRPr/>
            </a:lvl6pPr>
            <a:lvl7pPr lvl="6" algn="ctr">
              <a:spcBef>
                <a:spcPts val="0"/>
              </a:spcBef>
              <a:spcAft>
                <a:spcPts val="0"/>
              </a:spcAft>
              <a:buClr>
                <a:schemeClr val="dk1"/>
              </a:buClr>
              <a:buSzPts val="3000"/>
              <a:buFont typeface="STIX Two Text SemiBold"/>
              <a:buNone/>
              <a:defRPr/>
            </a:lvl7pPr>
            <a:lvl8pPr lvl="7" algn="ctr">
              <a:spcBef>
                <a:spcPts val="0"/>
              </a:spcBef>
              <a:spcAft>
                <a:spcPts val="0"/>
              </a:spcAft>
              <a:buClr>
                <a:schemeClr val="dk1"/>
              </a:buClr>
              <a:buSzPts val="3000"/>
              <a:buFont typeface="STIX Two Text SemiBold"/>
              <a:buNone/>
              <a:defRPr/>
            </a:lvl8pPr>
            <a:lvl9pPr lvl="8" algn="ctr">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image with footer" type="tx">
  <p:cSld name="TITLE_AND_BODY">
    <p:spTree>
      <p:nvGrpSpPr>
        <p:cNvPr id="372" name="Shape 372"/>
        <p:cNvGrpSpPr/>
        <p:nvPr/>
      </p:nvGrpSpPr>
      <p:grpSpPr>
        <a:xfrm>
          <a:off x="0" y="0"/>
          <a:ext cx="0" cy="0"/>
          <a:chOff x="0" y="0"/>
          <a:chExt cx="0" cy="0"/>
        </a:xfrm>
      </p:grpSpPr>
      <p:grpSp>
        <p:nvGrpSpPr>
          <p:cNvPr id="373" name="Google Shape;373;p29"/>
          <p:cNvGrpSpPr/>
          <p:nvPr/>
        </p:nvGrpSpPr>
        <p:grpSpPr>
          <a:xfrm>
            <a:off x="0" y="0"/>
            <a:ext cx="9144000" cy="4974501"/>
            <a:chOff x="0" y="0"/>
            <a:chExt cx="9144000" cy="4974501"/>
          </a:xfrm>
        </p:grpSpPr>
        <p:sp>
          <p:nvSpPr>
            <p:cNvPr id="374" name="Google Shape;374;p2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2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76" name="Google Shape;3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7" name="Google Shape;377;p2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78" name="Google Shape;378;p2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79" name="Google Shape;379;p2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80" name="Google Shape;380;p29"/>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1" name="Google Shape;381;p29"/>
          <p:cNvSpPr/>
          <p:nvPr>
            <p:ph idx="4" type="pic"/>
          </p:nvPr>
        </p:nvSpPr>
        <p:spPr>
          <a:xfrm>
            <a:off x="630200" y="860275"/>
            <a:ext cx="2124300" cy="1311600"/>
          </a:xfrm>
          <a:prstGeom prst="rect">
            <a:avLst/>
          </a:prstGeom>
          <a:noFill/>
          <a:ln>
            <a:noFill/>
          </a:ln>
        </p:spPr>
      </p:sp>
      <p:sp>
        <p:nvSpPr>
          <p:cNvPr id="382" name="Google Shape;382;p29"/>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383" name="Google Shape;383;p29"/>
          <p:cNvSpPr txBox="1"/>
          <p:nvPr>
            <p:ph idx="6" type="subTitle"/>
          </p:nvPr>
        </p:nvSpPr>
        <p:spPr>
          <a:xfrm>
            <a:off x="548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4" name="Google Shape;384;p29"/>
          <p:cNvSpPr txBox="1"/>
          <p:nvPr>
            <p:ph idx="7" type="subTitle"/>
          </p:nvPr>
        </p:nvSpPr>
        <p:spPr>
          <a:xfrm>
            <a:off x="3319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5" name="Google Shape;385;p29"/>
          <p:cNvSpPr/>
          <p:nvPr>
            <p:ph idx="8" type="pic"/>
          </p:nvPr>
        </p:nvSpPr>
        <p:spPr>
          <a:xfrm>
            <a:off x="3492200" y="860275"/>
            <a:ext cx="2124300" cy="1311600"/>
          </a:xfrm>
          <a:prstGeom prst="rect">
            <a:avLst/>
          </a:prstGeom>
          <a:noFill/>
          <a:ln>
            <a:noFill/>
          </a:ln>
        </p:spPr>
      </p:sp>
      <p:sp>
        <p:nvSpPr>
          <p:cNvPr id="386" name="Google Shape;386;p29"/>
          <p:cNvSpPr txBox="1"/>
          <p:nvPr>
            <p:ph idx="9" type="subTitle"/>
          </p:nvPr>
        </p:nvSpPr>
        <p:spPr>
          <a:xfrm>
            <a:off x="3410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7" name="Google Shape;387;p29"/>
          <p:cNvSpPr txBox="1"/>
          <p:nvPr>
            <p:ph idx="13" type="subTitle"/>
          </p:nvPr>
        </p:nvSpPr>
        <p:spPr>
          <a:xfrm>
            <a:off x="618117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8" name="Google Shape;388;p29"/>
          <p:cNvSpPr txBox="1"/>
          <p:nvPr>
            <p:ph idx="14" type="body"/>
          </p:nvPr>
        </p:nvSpPr>
        <p:spPr>
          <a:xfrm>
            <a:off x="6272675" y="860275"/>
            <a:ext cx="2414100" cy="311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9" name="Google Shape;389;p29"/>
          <p:cNvSpPr txBox="1"/>
          <p:nvPr>
            <p:ph idx="15" type="body"/>
          </p:nvPr>
        </p:nvSpPr>
        <p:spPr>
          <a:xfrm>
            <a:off x="3410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bookmarks">
  <p:cSld name="TITLE_AND_BODY_1">
    <p:spTree>
      <p:nvGrpSpPr>
        <p:cNvPr id="390" name="Shape 390"/>
        <p:cNvGrpSpPr/>
        <p:nvPr/>
      </p:nvGrpSpPr>
      <p:grpSpPr>
        <a:xfrm>
          <a:off x="0" y="0"/>
          <a:ext cx="0" cy="0"/>
          <a:chOff x="0" y="0"/>
          <a:chExt cx="0" cy="0"/>
        </a:xfrm>
      </p:grpSpPr>
      <p:grpSp>
        <p:nvGrpSpPr>
          <p:cNvPr id="391" name="Google Shape;391;p30"/>
          <p:cNvGrpSpPr/>
          <p:nvPr/>
        </p:nvGrpSpPr>
        <p:grpSpPr>
          <a:xfrm>
            <a:off x="0" y="0"/>
            <a:ext cx="9144000" cy="4974501"/>
            <a:chOff x="0" y="0"/>
            <a:chExt cx="9144000" cy="4974501"/>
          </a:xfrm>
        </p:grpSpPr>
        <p:sp>
          <p:nvSpPr>
            <p:cNvPr id="392" name="Google Shape;392;p30"/>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4" name="Google Shape;3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95" name="Google Shape;395;p30"/>
          <p:cNvGrpSpPr/>
          <p:nvPr/>
        </p:nvGrpSpPr>
        <p:grpSpPr>
          <a:xfrm>
            <a:off x="457125" y="0"/>
            <a:ext cx="2505690" cy="4469981"/>
            <a:chOff x="457125" y="0"/>
            <a:chExt cx="2505690" cy="4469981"/>
          </a:xfrm>
        </p:grpSpPr>
        <p:sp>
          <p:nvSpPr>
            <p:cNvPr id="396" name="Google Shape;396;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98" name="Google Shape;398;p30"/>
          <p:cNvGrpSpPr/>
          <p:nvPr/>
        </p:nvGrpSpPr>
        <p:grpSpPr>
          <a:xfrm>
            <a:off x="3319150" y="0"/>
            <a:ext cx="2505690" cy="4469981"/>
            <a:chOff x="457125" y="0"/>
            <a:chExt cx="2505690" cy="4469981"/>
          </a:xfrm>
        </p:grpSpPr>
        <p:sp>
          <p:nvSpPr>
            <p:cNvPr id="399" name="Google Shape;399;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01" name="Google Shape;401;p30"/>
          <p:cNvGrpSpPr/>
          <p:nvPr/>
        </p:nvGrpSpPr>
        <p:grpSpPr>
          <a:xfrm>
            <a:off x="6181175" y="0"/>
            <a:ext cx="2505690" cy="4469981"/>
            <a:chOff x="457125" y="0"/>
            <a:chExt cx="2505690" cy="4469981"/>
          </a:xfrm>
        </p:grpSpPr>
        <p:sp>
          <p:nvSpPr>
            <p:cNvPr id="402" name="Google Shape;402;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04" name="Google Shape;404;p3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05" name="Google Shape;405;p3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06" name="Google Shape;406;p3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07" name="Google Shape;407;p30"/>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08" name="Google Shape;408;p30"/>
          <p:cNvSpPr/>
          <p:nvPr>
            <p:ph idx="4" type="pic"/>
          </p:nvPr>
        </p:nvSpPr>
        <p:spPr>
          <a:xfrm>
            <a:off x="630200" y="860275"/>
            <a:ext cx="2124300" cy="1311600"/>
          </a:xfrm>
          <a:prstGeom prst="rect">
            <a:avLst/>
          </a:prstGeom>
          <a:noFill/>
          <a:ln>
            <a:noFill/>
          </a:ln>
        </p:spPr>
      </p:sp>
      <p:sp>
        <p:nvSpPr>
          <p:cNvPr id="409" name="Google Shape;409;p30"/>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0" name="Google Shape;410;p30"/>
          <p:cNvSpPr txBox="1"/>
          <p:nvPr>
            <p:ph idx="6" type="subTitle"/>
          </p:nvPr>
        </p:nvSpPr>
        <p:spPr>
          <a:xfrm>
            <a:off x="5486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1" name="Google Shape;411;p30"/>
          <p:cNvSpPr txBox="1"/>
          <p:nvPr>
            <p:ph idx="7" type="subTitle"/>
          </p:nvPr>
        </p:nvSpPr>
        <p:spPr>
          <a:xfrm>
            <a:off x="331922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2" name="Google Shape;412;p30"/>
          <p:cNvSpPr/>
          <p:nvPr>
            <p:ph idx="8" type="pic"/>
          </p:nvPr>
        </p:nvSpPr>
        <p:spPr>
          <a:xfrm>
            <a:off x="3492225" y="860275"/>
            <a:ext cx="2124300" cy="1311600"/>
          </a:xfrm>
          <a:prstGeom prst="rect">
            <a:avLst/>
          </a:prstGeom>
          <a:noFill/>
          <a:ln>
            <a:noFill/>
          </a:ln>
        </p:spPr>
      </p:sp>
      <p:sp>
        <p:nvSpPr>
          <p:cNvPr id="413" name="Google Shape;413;p30"/>
          <p:cNvSpPr txBox="1"/>
          <p:nvPr>
            <p:ph idx="9" type="subTitle"/>
          </p:nvPr>
        </p:nvSpPr>
        <p:spPr>
          <a:xfrm>
            <a:off x="3410725"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4" name="Google Shape;414;p30"/>
          <p:cNvSpPr txBox="1"/>
          <p:nvPr>
            <p:ph idx="13" type="subTitle"/>
          </p:nvPr>
        </p:nvSpPr>
        <p:spPr>
          <a:xfrm>
            <a:off x="618125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5" name="Google Shape;415;p30"/>
          <p:cNvSpPr/>
          <p:nvPr>
            <p:ph idx="14" type="pic"/>
          </p:nvPr>
        </p:nvSpPr>
        <p:spPr>
          <a:xfrm>
            <a:off x="6354250" y="860275"/>
            <a:ext cx="2124300" cy="1311600"/>
          </a:xfrm>
          <a:prstGeom prst="rect">
            <a:avLst/>
          </a:prstGeom>
          <a:noFill/>
          <a:ln>
            <a:noFill/>
          </a:ln>
        </p:spPr>
      </p:sp>
      <p:sp>
        <p:nvSpPr>
          <p:cNvPr id="416" name="Google Shape;416;p30"/>
          <p:cNvSpPr txBox="1"/>
          <p:nvPr>
            <p:ph idx="15" type="body"/>
          </p:nvPr>
        </p:nvSpPr>
        <p:spPr>
          <a:xfrm>
            <a:off x="627275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7" name="Google Shape;417;p30"/>
          <p:cNvSpPr txBox="1"/>
          <p:nvPr>
            <p:ph idx="16" type="subTitle"/>
          </p:nvPr>
        </p:nvSpPr>
        <p:spPr>
          <a:xfrm>
            <a:off x="62727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8" name="Google Shape;418;p30"/>
          <p:cNvSpPr txBox="1"/>
          <p:nvPr>
            <p:ph idx="17" type="body"/>
          </p:nvPr>
        </p:nvSpPr>
        <p:spPr>
          <a:xfrm>
            <a:off x="3410725"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4" name="Shape 34"/>
        <p:cNvGrpSpPr/>
        <p:nvPr/>
      </p:nvGrpSpPr>
      <p:grpSpPr>
        <a:xfrm>
          <a:off x="0" y="0"/>
          <a:ext cx="0" cy="0"/>
          <a:chOff x="0" y="0"/>
          <a:chExt cx="0" cy="0"/>
        </a:xfrm>
      </p:grpSpPr>
      <p:sp>
        <p:nvSpPr>
          <p:cNvPr id="35" name="Google Shape;35;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38" name="Google Shape;38;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 name="Google Shape;3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mparison" type="twoColTx">
  <p:cSld name="TITLE_AND_TWO_COLUMNS">
    <p:spTree>
      <p:nvGrpSpPr>
        <p:cNvPr id="419" name="Shape 419"/>
        <p:cNvGrpSpPr/>
        <p:nvPr/>
      </p:nvGrpSpPr>
      <p:grpSpPr>
        <a:xfrm>
          <a:off x="0" y="0"/>
          <a:ext cx="0" cy="0"/>
          <a:chOff x="0" y="0"/>
          <a:chExt cx="0" cy="0"/>
        </a:xfrm>
      </p:grpSpPr>
      <p:grpSp>
        <p:nvGrpSpPr>
          <p:cNvPr id="420" name="Google Shape;420;p31"/>
          <p:cNvGrpSpPr/>
          <p:nvPr/>
        </p:nvGrpSpPr>
        <p:grpSpPr>
          <a:xfrm>
            <a:off x="0" y="455100"/>
            <a:ext cx="9144000" cy="4519401"/>
            <a:chOff x="0" y="455100"/>
            <a:chExt cx="9144000" cy="4519401"/>
          </a:xfrm>
        </p:grpSpPr>
        <p:sp>
          <p:nvSpPr>
            <p:cNvPr id="421" name="Google Shape;421;p3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3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3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24" name="Google Shape;424;p3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25" name="Google Shape;425;p31"/>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26" name="Google Shape;426;p31"/>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27" name="Google Shape;427;p31"/>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8" name="Google Shape;428;p31"/>
          <p:cNvSpPr txBox="1"/>
          <p:nvPr>
            <p:ph type="title"/>
          </p:nvPr>
        </p:nvSpPr>
        <p:spPr>
          <a:xfrm>
            <a:off x="1218500"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9" name="Google Shape;429;p31"/>
          <p:cNvSpPr txBox="1"/>
          <p:nvPr>
            <p:ph idx="4" type="title"/>
          </p:nvPr>
        </p:nvSpPr>
        <p:spPr>
          <a:xfrm>
            <a:off x="4900025"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0" name="Google Shape;430;p31"/>
          <p:cNvSpPr txBox="1"/>
          <p:nvPr>
            <p:ph idx="5" type="subTitle"/>
          </p:nvPr>
        </p:nvSpPr>
        <p:spPr>
          <a:xfrm>
            <a:off x="2404500" y="157285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31"/>
          <p:cNvSpPr txBox="1"/>
          <p:nvPr>
            <p:ph idx="6" type="body"/>
          </p:nvPr>
        </p:nvSpPr>
        <p:spPr>
          <a:xfrm>
            <a:off x="2404375" y="1956725"/>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32" name="Google Shape;432;p31"/>
          <p:cNvSpPr txBox="1"/>
          <p:nvPr>
            <p:ph idx="7" type="title"/>
          </p:nvPr>
        </p:nvSpPr>
        <p:spPr>
          <a:xfrm>
            <a:off x="1218500"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3" name="Google Shape;433;p31"/>
          <p:cNvSpPr txBox="1"/>
          <p:nvPr>
            <p:ph idx="8" type="title"/>
          </p:nvPr>
        </p:nvSpPr>
        <p:spPr>
          <a:xfrm>
            <a:off x="4900025"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4" name="Google Shape;434;p31"/>
          <p:cNvSpPr txBox="1"/>
          <p:nvPr>
            <p:ph idx="9" type="subTitle"/>
          </p:nvPr>
        </p:nvSpPr>
        <p:spPr>
          <a:xfrm>
            <a:off x="2404500" y="332190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5" name="Google Shape;435;p31"/>
          <p:cNvSpPr txBox="1"/>
          <p:nvPr>
            <p:ph idx="13" type="body"/>
          </p:nvPr>
        </p:nvSpPr>
        <p:spPr>
          <a:xfrm>
            <a:off x="2404375" y="3705777"/>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mparison">
  <p:cSld name="TITLE_AND_TWO_COLUMNS_1">
    <p:spTree>
      <p:nvGrpSpPr>
        <p:cNvPr id="436" name="Shape 436"/>
        <p:cNvGrpSpPr/>
        <p:nvPr/>
      </p:nvGrpSpPr>
      <p:grpSpPr>
        <a:xfrm>
          <a:off x="0" y="0"/>
          <a:ext cx="0" cy="0"/>
          <a:chOff x="0" y="0"/>
          <a:chExt cx="0" cy="0"/>
        </a:xfrm>
      </p:grpSpPr>
      <p:grpSp>
        <p:nvGrpSpPr>
          <p:cNvPr id="437" name="Google Shape;437;p32"/>
          <p:cNvGrpSpPr/>
          <p:nvPr/>
        </p:nvGrpSpPr>
        <p:grpSpPr>
          <a:xfrm>
            <a:off x="0" y="455100"/>
            <a:ext cx="9144000" cy="4519401"/>
            <a:chOff x="0" y="455100"/>
            <a:chExt cx="9144000" cy="4519401"/>
          </a:xfrm>
        </p:grpSpPr>
        <p:sp>
          <p:nvSpPr>
            <p:cNvPr id="438" name="Google Shape;438;p3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3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3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1" name="Google Shape;441;p3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42" name="Google Shape;442;p32"/>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43" name="Google Shape;443;p32"/>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44" name="Google Shape;444;p32"/>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32"/>
          <p:cNvSpPr txBox="1"/>
          <p:nvPr>
            <p:ph type="title"/>
          </p:nvPr>
        </p:nvSpPr>
        <p:spPr>
          <a:xfrm>
            <a:off x="1218500" y="1770750"/>
            <a:ext cx="3025500" cy="623700"/>
          </a:xfrm>
          <a:prstGeom prst="rect">
            <a:avLst/>
          </a:prstGeom>
        </p:spPr>
        <p:txBody>
          <a:bodyPr anchorCtr="0" anchor="b"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6" name="Google Shape;446;p32"/>
          <p:cNvSpPr txBox="1"/>
          <p:nvPr>
            <p:ph idx="4" type="title"/>
          </p:nvPr>
        </p:nvSpPr>
        <p:spPr>
          <a:xfrm>
            <a:off x="1218500" y="2749050"/>
            <a:ext cx="30255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7" name="Google Shape;447;p32"/>
          <p:cNvSpPr txBox="1"/>
          <p:nvPr>
            <p:ph idx="5" type="subTitle"/>
          </p:nvPr>
        </p:nvSpPr>
        <p:spPr>
          <a:xfrm>
            <a:off x="1218550" y="2457900"/>
            <a:ext cx="3025500" cy="2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32"/>
          <p:cNvSpPr txBox="1"/>
          <p:nvPr>
            <p:ph idx="6"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9" name="Google Shape;449;p32"/>
          <p:cNvSpPr txBox="1"/>
          <p:nvPr>
            <p:ph idx="7"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with footer">
  <p:cSld name="TITLE_AND_TWO_COLUMNS_1_1">
    <p:spTree>
      <p:nvGrpSpPr>
        <p:cNvPr id="450" name="Shape 450"/>
        <p:cNvGrpSpPr/>
        <p:nvPr/>
      </p:nvGrpSpPr>
      <p:grpSpPr>
        <a:xfrm>
          <a:off x="0" y="0"/>
          <a:ext cx="0" cy="0"/>
          <a:chOff x="0" y="0"/>
          <a:chExt cx="0" cy="0"/>
        </a:xfrm>
      </p:grpSpPr>
      <p:grpSp>
        <p:nvGrpSpPr>
          <p:cNvPr id="451" name="Google Shape;451;p33"/>
          <p:cNvGrpSpPr/>
          <p:nvPr/>
        </p:nvGrpSpPr>
        <p:grpSpPr>
          <a:xfrm>
            <a:off x="0" y="455100"/>
            <a:ext cx="9144000" cy="4519401"/>
            <a:chOff x="0" y="455100"/>
            <a:chExt cx="9144000" cy="4519401"/>
          </a:xfrm>
        </p:grpSpPr>
        <p:sp>
          <p:nvSpPr>
            <p:cNvPr id="452" name="Google Shape;452;p3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3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3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55" name="Google Shape;455;p3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56" name="Google Shape;456;p33"/>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57" name="Google Shape;457;p33"/>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58" name="Google Shape;458;p33"/>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9" name="Google Shape;459;p33"/>
          <p:cNvSpPr txBox="1"/>
          <p:nvPr>
            <p:ph idx="3" type="subTitle"/>
          </p:nvPr>
        </p:nvSpPr>
        <p:spPr>
          <a:xfrm>
            <a:off x="4829450" y="1625000"/>
            <a:ext cx="39618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0" name="Google Shape;460;p33"/>
          <p:cNvSpPr txBox="1"/>
          <p:nvPr>
            <p:ph idx="4"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TWO_COLUMNS_1_1_1">
    <p:spTree>
      <p:nvGrpSpPr>
        <p:cNvPr id="461" name="Shape 461"/>
        <p:cNvGrpSpPr/>
        <p:nvPr/>
      </p:nvGrpSpPr>
      <p:grpSpPr>
        <a:xfrm>
          <a:off x="0" y="0"/>
          <a:ext cx="0" cy="0"/>
          <a:chOff x="0" y="0"/>
          <a:chExt cx="0" cy="0"/>
        </a:xfrm>
      </p:grpSpPr>
      <p:grpSp>
        <p:nvGrpSpPr>
          <p:cNvPr id="462" name="Google Shape;462;p34"/>
          <p:cNvGrpSpPr/>
          <p:nvPr/>
        </p:nvGrpSpPr>
        <p:grpSpPr>
          <a:xfrm>
            <a:off x="0" y="455100"/>
            <a:ext cx="9144000" cy="4519401"/>
            <a:chOff x="0" y="455100"/>
            <a:chExt cx="9144000" cy="4519401"/>
          </a:xfrm>
        </p:grpSpPr>
        <p:sp>
          <p:nvSpPr>
            <p:cNvPr id="463" name="Google Shape;463;p3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3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3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6" name="Google Shape;466;p3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67" name="Google Shape;467;p34"/>
          <p:cNvSpPr txBox="1"/>
          <p:nvPr>
            <p:ph idx="1"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8" name="Google Shape;468;p34"/>
          <p:cNvSpPr txBox="1"/>
          <p:nvPr>
            <p:ph idx="2"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9" name="Google Shape;469;p34"/>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oints timeline" type="titleOnly">
  <p:cSld name="TITLE_ONLY">
    <p:spTree>
      <p:nvGrpSpPr>
        <p:cNvPr id="470" name="Shape 470"/>
        <p:cNvGrpSpPr/>
        <p:nvPr/>
      </p:nvGrpSpPr>
      <p:grpSpPr>
        <a:xfrm>
          <a:off x="0" y="0"/>
          <a:ext cx="0" cy="0"/>
          <a:chOff x="0" y="0"/>
          <a:chExt cx="0" cy="0"/>
        </a:xfrm>
      </p:grpSpPr>
      <p:grpSp>
        <p:nvGrpSpPr>
          <p:cNvPr id="471" name="Google Shape;471;p35"/>
          <p:cNvGrpSpPr/>
          <p:nvPr/>
        </p:nvGrpSpPr>
        <p:grpSpPr>
          <a:xfrm>
            <a:off x="0" y="1"/>
            <a:ext cx="9144000" cy="4974501"/>
            <a:chOff x="0" y="0"/>
            <a:chExt cx="9144000" cy="4974501"/>
          </a:xfrm>
        </p:grpSpPr>
        <p:sp>
          <p:nvSpPr>
            <p:cNvPr id="472" name="Google Shape;472;p35"/>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3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4" name="Google Shape;474;p35"/>
          <p:cNvSpPr txBox="1"/>
          <p:nvPr>
            <p:ph idx="1"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 name="Google Shape;475;p35"/>
          <p:cNvSpPr txBox="1"/>
          <p:nvPr>
            <p:ph idx="2"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6" name="Google Shape;47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3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78" name="Google Shape;478;p35"/>
          <p:cNvSpPr txBox="1"/>
          <p:nvPr>
            <p:ph idx="3"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79" name="Google Shape;479;p35"/>
          <p:cNvSpPr txBox="1"/>
          <p:nvPr>
            <p:ph idx="4"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80" name="Google Shape;480;p35"/>
          <p:cNvSpPr/>
          <p:nvPr/>
        </p:nvSpPr>
        <p:spPr>
          <a:xfrm>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81" name="Google Shape;481;p35"/>
          <p:cNvSpPr txBox="1"/>
          <p:nvPr>
            <p:ph idx="5" type="body"/>
          </p:nvPr>
        </p:nvSpPr>
        <p:spPr>
          <a:xfrm>
            <a:off x="3661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2" name="Google Shape;482;p35"/>
          <p:cNvSpPr txBox="1"/>
          <p:nvPr>
            <p:ph idx="6" type="subTitle"/>
          </p:nvPr>
        </p:nvSpPr>
        <p:spPr>
          <a:xfrm>
            <a:off x="2242500" y="181600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3" name="Google Shape;483;p35"/>
          <p:cNvSpPr txBox="1"/>
          <p:nvPr>
            <p:ph idx="7" type="body"/>
          </p:nvPr>
        </p:nvSpPr>
        <p:spPr>
          <a:xfrm>
            <a:off x="2242500" y="219250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4" name="Google Shape;484;p35"/>
          <p:cNvSpPr txBox="1"/>
          <p:nvPr>
            <p:ph idx="8" type="subTitle"/>
          </p:nvPr>
        </p:nvSpPr>
        <p:spPr>
          <a:xfrm>
            <a:off x="3661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oints timeline">
  <p:cSld name="TITLE_ONLY_1">
    <p:spTree>
      <p:nvGrpSpPr>
        <p:cNvPr id="485" name="Shape 485"/>
        <p:cNvGrpSpPr/>
        <p:nvPr/>
      </p:nvGrpSpPr>
      <p:grpSpPr>
        <a:xfrm>
          <a:off x="0" y="0"/>
          <a:ext cx="0" cy="0"/>
          <a:chOff x="0" y="0"/>
          <a:chExt cx="0" cy="0"/>
        </a:xfrm>
      </p:grpSpPr>
      <p:grpSp>
        <p:nvGrpSpPr>
          <p:cNvPr id="486" name="Google Shape;486;p36"/>
          <p:cNvGrpSpPr/>
          <p:nvPr/>
        </p:nvGrpSpPr>
        <p:grpSpPr>
          <a:xfrm>
            <a:off x="0" y="1"/>
            <a:ext cx="9144000" cy="4974501"/>
            <a:chOff x="0" y="0"/>
            <a:chExt cx="9144000" cy="4974501"/>
          </a:xfrm>
        </p:grpSpPr>
        <p:sp>
          <p:nvSpPr>
            <p:cNvPr id="487" name="Google Shape;487;p36"/>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3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89" name="Google Shape;48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0" name="Google Shape;490;p3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91" name="Google Shape;491;p3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92" name="Google Shape;492;p3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93" name="Google Shape;493;p36"/>
          <p:cNvSpPr txBox="1"/>
          <p:nvPr>
            <p:ph idx="3"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36"/>
          <p:cNvSpPr txBox="1"/>
          <p:nvPr>
            <p:ph idx="4"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5" name="Google Shape;495;p36"/>
          <p:cNvSpPr/>
          <p:nvPr/>
        </p:nvSpPr>
        <p:spPr>
          <a:xfrm flipH="1">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96" name="Google Shape;496;p36"/>
          <p:cNvSpPr txBox="1"/>
          <p:nvPr>
            <p:ph idx="5" type="subTitle"/>
          </p:nvPr>
        </p:nvSpPr>
        <p:spPr>
          <a:xfrm>
            <a:off x="59530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7" name="Google Shape;497;p36"/>
          <p:cNvSpPr txBox="1"/>
          <p:nvPr>
            <p:ph idx="6"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
    <p:spTree>
      <p:nvGrpSpPr>
        <p:cNvPr id="498" name="Shape 498"/>
        <p:cNvGrpSpPr/>
        <p:nvPr/>
      </p:nvGrpSpPr>
      <p:grpSpPr>
        <a:xfrm>
          <a:off x="0" y="0"/>
          <a:ext cx="0" cy="0"/>
          <a:chOff x="0" y="0"/>
          <a:chExt cx="0" cy="0"/>
        </a:xfrm>
      </p:grpSpPr>
      <p:grpSp>
        <p:nvGrpSpPr>
          <p:cNvPr id="499" name="Google Shape;499;p37"/>
          <p:cNvGrpSpPr/>
          <p:nvPr/>
        </p:nvGrpSpPr>
        <p:grpSpPr>
          <a:xfrm>
            <a:off x="0" y="1"/>
            <a:ext cx="9144000" cy="4974501"/>
            <a:chOff x="0" y="0"/>
            <a:chExt cx="9144000" cy="4974501"/>
          </a:xfrm>
        </p:grpSpPr>
        <p:sp>
          <p:nvSpPr>
            <p:cNvPr id="500" name="Google Shape;500;p37"/>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3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02" name="Google Shape;50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3" name="Google Shape;503;p3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cxnSp>
        <p:nvCxnSpPr>
          <p:cNvPr id="504" name="Google Shape;504;p37"/>
          <p:cNvCxnSpPr/>
          <p:nvPr/>
        </p:nvCxnSpPr>
        <p:spPr>
          <a:xfrm>
            <a:off x="4050" y="3613075"/>
            <a:ext cx="5897700" cy="0"/>
          </a:xfrm>
          <a:prstGeom prst="straightConnector1">
            <a:avLst/>
          </a:prstGeom>
          <a:noFill/>
          <a:ln cap="flat" cmpd="sng" w="38100">
            <a:solidFill>
              <a:schemeClr val="dk1"/>
            </a:solidFill>
            <a:prstDash val="solid"/>
            <a:round/>
            <a:headEnd len="med" w="med" type="none"/>
            <a:tailEnd len="med" w="med" type="none"/>
          </a:ln>
        </p:spPr>
      </p:cxnSp>
      <p:sp>
        <p:nvSpPr>
          <p:cNvPr id="505" name="Google Shape;505;p37"/>
          <p:cNvSpPr txBox="1"/>
          <p:nvPr>
            <p:ph idx="1"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1_1_1">
    <p:spTree>
      <p:nvGrpSpPr>
        <p:cNvPr id="506" name="Shape 506"/>
        <p:cNvGrpSpPr/>
        <p:nvPr/>
      </p:nvGrpSpPr>
      <p:grpSpPr>
        <a:xfrm>
          <a:off x="0" y="0"/>
          <a:ext cx="0" cy="0"/>
          <a:chOff x="0" y="0"/>
          <a:chExt cx="0" cy="0"/>
        </a:xfrm>
      </p:grpSpPr>
      <p:grpSp>
        <p:nvGrpSpPr>
          <p:cNvPr id="507" name="Google Shape;507;p38"/>
          <p:cNvGrpSpPr/>
          <p:nvPr/>
        </p:nvGrpSpPr>
        <p:grpSpPr>
          <a:xfrm>
            <a:off x="0" y="1"/>
            <a:ext cx="9144000" cy="4974501"/>
            <a:chOff x="0" y="0"/>
            <a:chExt cx="9144000" cy="4974501"/>
          </a:xfrm>
        </p:grpSpPr>
        <p:sp>
          <p:nvSpPr>
            <p:cNvPr id="508" name="Google Shape;508;p38"/>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3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0" name="Google Shape;51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1" name="Google Shape;511;p3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2" name="Google Shape;512;p38"/>
          <p:cNvSpPr/>
          <p:nvPr>
            <p:ph idx="2" type="pic"/>
          </p:nvPr>
        </p:nvSpPr>
        <p:spPr>
          <a:xfrm>
            <a:off x="457200" y="409650"/>
            <a:ext cx="8229600" cy="38442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1_1_1_1">
    <p:spTree>
      <p:nvGrpSpPr>
        <p:cNvPr id="513" name="Shape 513"/>
        <p:cNvGrpSpPr/>
        <p:nvPr/>
      </p:nvGrpSpPr>
      <p:grpSpPr>
        <a:xfrm>
          <a:off x="0" y="0"/>
          <a:ext cx="0" cy="0"/>
          <a:chOff x="0" y="0"/>
          <a:chExt cx="0" cy="0"/>
        </a:xfrm>
      </p:grpSpPr>
      <p:grpSp>
        <p:nvGrpSpPr>
          <p:cNvPr id="514" name="Google Shape;514;p39"/>
          <p:cNvGrpSpPr/>
          <p:nvPr/>
        </p:nvGrpSpPr>
        <p:grpSpPr>
          <a:xfrm>
            <a:off x="0" y="1"/>
            <a:ext cx="9144000" cy="4974501"/>
            <a:chOff x="0" y="0"/>
            <a:chExt cx="9144000" cy="4974501"/>
          </a:xfrm>
        </p:grpSpPr>
        <p:sp>
          <p:nvSpPr>
            <p:cNvPr id="515" name="Google Shape;515;p3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3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7" name="Google Shape;51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8" name="Google Shape;518;p3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9" name="Google Shape;519;p39"/>
          <p:cNvSpPr/>
          <p:nvPr>
            <p:ph idx="2" type="pic"/>
          </p:nvPr>
        </p:nvSpPr>
        <p:spPr>
          <a:xfrm>
            <a:off x="457200" y="1013475"/>
            <a:ext cx="2652900" cy="1020900"/>
          </a:xfrm>
          <a:prstGeom prst="rect">
            <a:avLst/>
          </a:prstGeom>
          <a:noFill/>
          <a:ln>
            <a:noFill/>
          </a:ln>
        </p:spPr>
      </p:sp>
      <p:sp>
        <p:nvSpPr>
          <p:cNvPr id="520" name="Google Shape;520;p39"/>
          <p:cNvSpPr/>
          <p:nvPr>
            <p:ph idx="3" type="pic"/>
          </p:nvPr>
        </p:nvSpPr>
        <p:spPr>
          <a:xfrm>
            <a:off x="3245513" y="1013475"/>
            <a:ext cx="2652900" cy="1020900"/>
          </a:xfrm>
          <a:prstGeom prst="rect">
            <a:avLst/>
          </a:prstGeom>
          <a:noFill/>
          <a:ln>
            <a:noFill/>
          </a:ln>
        </p:spPr>
      </p:sp>
      <p:sp>
        <p:nvSpPr>
          <p:cNvPr id="521" name="Google Shape;521;p39"/>
          <p:cNvSpPr/>
          <p:nvPr>
            <p:ph idx="4" type="pic"/>
          </p:nvPr>
        </p:nvSpPr>
        <p:spPr>
          <a:xfrm>
            <a:off x="6033825" y="1013475"/>
            <a:ext cx="2652900" cy="1020900"/>
          </a:xfrm>
          <a:prstGeom prst="rect">
            <a:avLst/>
          </a:prstGeom>
          <a:noFill/>
          <a:ln>
            <a:noFill/>
          </a:ln>
        </p:spPr>
      </p:sp>
      <p:sp>
        <p:nvSpPr>
          <p:cNvPr id="522" name="Google Shape;522;p39"/>
          <p:cNvSpPr txBox="1"/>
          <p:nvPr>
            <p:ph type="title"/>
          </p:nvPr>
        </p:nvSpPr>
        <p:spPr>
          <a:xfrm>
            <a:off x="366100" y="246950"/>
            <a:ext cx="84117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523" name="Google Shape;523;p39"/>
          <p:cNvSpPr/>
          <p:nvPr>
            <p:ph idx="5" type="pic"/>
          </p:nvPr>
        </p:nvSpPr>
        <p:spPr>
          <a:xfrm>
            <a:off x="457200" y="2174925"/>
            <a:ext cx="2652900" cy="1020900"/>
          </a:xfrm>
          <a:prstGeom prst="rect">
            <a:avLst/>
          </a:prstGeom>
          <a:noFill/>
          <a:ln>
            <a:noFill/>
          </a:ln>
        </p:spPr>
      </p:sp>
      <p:sp>
        <p:nvSpPr>
          <p:cNvPr id="524" name="Google Shape;524;p39"/>
          <p:cNvSpPr/>
          <p:nvPr>
            <p:ph idx="6" type="pic"/>
          </p:nvPr>
        </p:nvSpPr>
        <p:spPr>
          <a:xfrm>
            <a:off x="3245513" y="2174925"/>
            <a:ext cx="2652900" cy="1020900"/>
          </a:xfrm>
          <a:prstGeom prst="rect">
            <a:avLst/>
          </a:prstGeom>
          <a:noFill/>
          <a:ln>
            <a:noFill/>
          </a:ln>
        </p:spPr>
      </p:sp>
      <p:sp>
        <p:nvSpPr>
          <p:cNvPr id="525" name="Google Shape;525;p39"/>
          <p:cNvSpPr/>
          <p:nvPr>
            <p:ph idx="7" type="pic"/>
          </p:nvPr>
        </p:nvSpPr>
        <p:spPr>
          <a:xfrm>
            <a:off x="6033825" y="2174925"/>
            <a:ext cx="2652900" cy="1020900"/>
          </a:xfrm>
          <a:prstGeom prst="rect">
            <a:avLst/>
          </a:prstGeom>
          <a:noFill/>
          <a:ln>
            <a:noFill/>
          </a:ln>
        </p:spPr>
      </p:sp>
      <p:sp>
        <p:nvSpPr>
          <p:cNvPr id="526" name="Google Shape;526;p39"/>
          <p:cNvSpPr/>
          <p:nvPr>
            <p:ph idx="8" type="pic"/>
          </p:nvPr>
        </p:nvSpPr>
        <p:spPr>
          <a:xfrm>
            <a:off x="457200" y="3336375"/>
            <a:ext cx="2652900" cy="1020900"/>
          </a:xfrm>
          <a:prstGeom prst="rect">
            <a:avLst/>
          </a:prstGeom>
          <a:noFill/>
          <a:ln>
            <a:noFill/>
          </a:ln>
        </p:spPr>
      </p:sp>
      <p:sp>
        <p:nvSpPr>
          <p:cNvPr id="527" name="Google Shape;527;p39"/>
          <p:cNvSpPr/>
          <p:nvPr>
            <p:ph idx="9" type="pic"/>
          </p:nvPr>
        </p:nvSpPr>
        <p:spPr>
          <a:xfrm>
            <a:off x="3245513" y="3336375"/>
            <a:ext cx="2652900" cy="1020900"/>
          </a:xfrm>
          <a:prstGeom prst="rect">
            <a:avLst/>
          </a:prstGeom>
          <a:noFill/>
          <a:ln>
            <a:noFill/>
          </a:ln>
        </p:spPr>
      </p:sp>
      <p:sp>
        <p:nvSpPr>
          <p:cNvPr id="528" name="Google Shape;528;p39"/>
          <p:cNvSpPr/>
          <p:nvPr>
            <p:ph idx="13" type="pic"/>
          </p:nvPr>
        </p:nvSpPr>
        <p:spPr>
          <a:xfrm>
            <a:off x="6033825" y="3336375"/>
            <a:ext cx="2652900" cy="1020900"/>
          </a:xfrm>
          <a:prstGeom prst="rect">
            <a:avLst/>
          </a:prstGeom>
          <a:noFill/>
          <a:ln>
            <a:noFill/>
          </a:ln>
        </p:spPr>
      </p:sp>
    </p:spTree>
  </p:cSld>
  <p:clrMapOvr>
    <a:masterClrMapping/>
  </p:clrMapOvr>
  <p:extLst>
    <p:ext uri="{DCECCB84-F9BA-43D5-87BE-67443E8EF086}">
      <p15:sldGuideLst>
        <p15:guide id="1" orient="horz" pos="287">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iew">
  <p:cSld name="CUSTOM_2">
    <p:spTree>
      <p:nvGrpSpPr>
        <p:cNvPr id="529" name="Shape 529"/>
        <p:cNvGrpSpPr/>
        <p:nvPr/>
      </p:nvGrpSpPr>
      <p:grpSpPr>
        <a:xfrm>
          <a:off x="0" y="0"/>
          <a:ext cx="0" cy="0"/>
          <a:chOff x="0" y="0"/>
          <a:chExt cx="0" cy="0"/>
        </a:xfrm>
      </p:grpSpPr>
      <p:grpSp>
        <p:nvGrpSpPr>
          <p:cNvPr id="530" name="Google Shape;530;p40"/>
          <p:cNvGrpSpPr/>
          <p:nvPr/>
        </p:nvGrpSpPr>
        <p:grpSpPr>
          <a:xfrm>
            <a:off x="0" y="455100"/>
            <a:ext cx="9144000" cy="4519401"/>
            <a:chOff x="0" y="455100"/>
            <a:chExt cx="9144000" cy="4519401"/>
          </a:xfrm>
        </p:grpSpPr>
        <p:sp>
          <p:nvSpPr>
            <p:cNvPr id="531" name="Google Shape;531;p4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4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4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34" name="Google Shape;534;p4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35" name="Google Shape;535;p40"/>
          <p:cNvSpPr/>
          <p:nvPr/>
        </p:nvSpPr>
        <p:spPr>
          <a:xfrm>
            <a:off x="4931375" y="1662400"/>
            <a:ext cx="3755400" cy="2696100"/>
          </a:xfrm>
          <a:prstGeom prst="roundRect">
            <a:avLst>
              <a:gd fmla="val 969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4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537" name="Google Shape;537;p4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538" name="Google Shape;538;p40"/>
          <p:cNvSpPr txBox="1"/>
          <p:nvPr>
            <p:ph type="title"/>
          </p:nvPr>
        </p:nvSpPr>
        <p:spPr>
          <a:xfrm>
            <a:off x="36610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39" name="Google Shape;539;p40"/>
          <p:cNvSpPr txBox="1"/>
          <p:nvPr>
            <p:ph idx="3" type="title"/>
          </p:nvPr>
        </p:nvSpPr>
        <p:spPr>
          <a:xfrm>
            <a:off x="484235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0" name="Google Shape;540;p40"/>
          <p:cNvSpPr txBox="1"/>
          <p:nvPr>
            <p:ph idx="4" type="body"/>
          </p:nvPr>
        </p:nvSpPr>
        <p:spPr>
          <a:xfrm>
            <a:off x="366100" y="1662400"/>
            <a:ext cx="3850800" cy="269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1" name="Google Shape;541;p40"/>
          <p:cNvSpPr txBox="1"/>
          <p:nvPr>
            <p:ph idx="5" type="body"/>
          </p:nvPr>
        </p:nvSpPr>
        <p:spPr>
          <a:xfrm>
            <a:off x="5169875" y="2986175"/>
            <a:ext cx="3278400" cy="105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2" name="Google Shape;542;p40"/>
          <p:cNvSpPr txBox="1"/>
          <p:nvPr>
            <p:ph idx="6" type="subTitle"/>
          </p:nvPr>
        </p:nvSpPr>
        <p:spPr>
          <a:xfrm>
            <a:off x="5171425" y="2526550"/>
            <a:ext cx="3278400" cy="370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4">
    <p:spTree>
      <p:nvGrpSpPr>
        <p:cNvPr id="40" name="Shape 40"/>
        <p:cNvGrpSpPr/>
        <p:nvPr/>
      </p:nvGrpSpPr>
      <p:grpSpPr>
        <a:xfrm>
          <a:off x="0" y="0"/>
          <a:ext cx="0" cy="0"/>
          <a:chOff x="0" y="0"/>
          <a:chExt cx="0" cy="0"/>
        </a:xfrm>
      </p:grpSpPr>
      <p:sp>
        <p:nvSpPr>
          <p:cNvPr id="41" name="Google Shape;4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 name="Google Shape;43;p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4" name="Google Shape;44;p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5" name="Google Shape;45;p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
        <p:nvSpPr>
          <p:cNvPr id="46" name="Google Shape;46;p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details">
  <p:cSld name="CUSTOM_3">
    <p:bg>
      <p:bgPr>
        <a:solidFill>
          <a:schemeClr val="lt2"/>
        </a:solidFill>
      </p:bgPr>
    </p:bg>
    <p:spTree>
      <p:nvGrpSpPr>
        <p:cNvPr id="543" name="Shape 543"/>
        <p:cNvGrpSpPr/>
        <p:nvPr/>
      </p:nvGrpSpPr>
      <p:grpSpPr>
        <a:xfrm>
          <a:off x="0" y="0"/>
          <a:ext cx="0" cy="0"/>
          <a:chOff x="0" y="0"/>
          <a:chExt cx="0" cy="0"/>
        </a:xfrm>
      </p:grpSpPr>
      <p:sp>
        <p:nvSpPr>
          <p:cNvPr id="544" name="Google Shape;544;p41"/>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41"/>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41"/>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47" name="Google Shape;547;p41"/>
          <p:cNvGrpSpPr/>
          <p:nvPr/>
        </p:nvGrpSpPr>
        <p:grpSpPr>
          <a:xfrm flipH="1">
            <a:off x="85800" y="76325"/>
            <a:ext cx="7808400" cy="5067300"/>
            <a:chOff x="1249800" y="76325"/>
            <a:chExt cx="7808400" cy="5067300"/>
          </a:xfrm>
        </p:grpSpPr>
        <p:cxnSp>
          <p:nvCxnSpPr>
            <p:cNvPr id="548" name="Google Shape;548;p41"/>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49" name="Google Shape;549;p41"/>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50" name="Google Shape;550;p41"/>
          <p:cNvGrpSpPr/>
          <p:nvPr/>
        </p:nvGrpSpPr>
        <p:grpSpPr>
          <a:xfrm flipH="1">
            <a:off x="171600" y="162125"/>
            <a:ext cx="7722600" cy="4981500"/>
            <a:chOff x="1249800" y="162125"/>
            <a:chExt cx="7722600" cy="4981500"/>
          </a:xfrm>
        </p:grpSpPr>
        <p:cxnSp>
          <p:nvCxnSpPr>
            <p:cNvPr id="551" name="Google Shape;551;p41"/>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52" name="Google Shape;552;p41"/>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53" name="Google Shape;553;p41"/>
          <p:cNvGrpSpPr/>
          <p:nvPr/>
        </p:nvGrpSpPr>
        <p:grpSpPr>
          <a:xfrm flipH="1">
            <a:off x="257400" y="247925"/>
            <a:ext cx="7636800" cy="4895700"/>
            <a:chOff x="1249800" y="247925"/>
            <a:chExt cx="7636800" cy="4895700"/>
          </a:xfrm>
        </p:grpSpPr>
        <p:cxnSp>
          <p:nvCxnSpPr>
            <p:cNvPr id="554" name="Google Shape;554;p41"/>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55" name="Google Shape;555;p41"/>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56" name="Google Shape;556;p41"/>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57" name="Google Shape;557;p41"/>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58" name="Google Shape;558;p41"/>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9" name="Google Shape;559;p41"/>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41"/>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41"/>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41"/>
          <p:cNvSpPr txBox="1"/>
          <p:nvPr>
            <p:ph idx="1" type="subTitle"/>
          </p:nvPr>
        </p:nvSpPr>
        <p:spPr>
          <a:xfrm rot="5400000">
            <a:off x="7668450" y="386812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563" name="Google Shape;563;p41"/>
          <p:cNvSpPr txBox="1"/>
          <p:nvPr>
            <p:ph idx="2" type="subTitle"/>
          </p:nvPr>
        </p:nvSpPr>
        <p:spPr>
          <a:xfrm rot="5400000">
            <a:off x="7668450" y="94557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_1">
    <p:bg>
      <p:bgPr>
        <a:solidFill>
          <a:schemeClr val="lt2"/>
        </a:solidFill>
      </p:bgPr>
    </p:bg>
    <p:spTree>
      <p:nvGrpSpPr>
        <p:cNvPr id="564" name="Shape 564"/>
        <p:cNvGrpSpPr/>
        <p:nvPr/>
      </p:nvGrpSpPr>
      <p:grpSpPr>
        <a:xfrm>
          <a:off x="0" y="0"/>
          <a:ext cx="0" cy="0"/>
          <a:chOff x="0" y="0"/>
          <a:chExt cx="0" cy="0"/>
        </a:xfrm>
      </p:grpSpPr>
      <p:sp>
        <p:nvSpPr>
          <p:cNvPr id="565" name="Google Shape;565;p42"/>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42"/>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42"/>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68" name="Google Shape;568;p42"/>
          <p:cNvGrpSpPr/>
          <p:nvPr/>
        </p:nvGrpSpPr>
        <p:grpSpPr>
          <a:xfrm flipH="1">
            <a:off x="85800" y="76325"/>
            <a:ext cx="7808400" cy="5067300"/>
            <a:chOff x="1249800" y="76325"/>
            <a:chExt cx="7808400" cy="5067300"/>
          </a:xfrm>
        </p:grpSpPr>
        <p:cxnSp>
          <p:nvCxnSpPr>
            <p:cNvPr id="569" name="Google Shape;569;p4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70" name="Google Shape;570;p4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71" name="Google Shape;571;p42"/>
          <p:cNvGrpSpPr/>
          <p:nvPr/>
        </p:nvGrpSpPr>
        <p:grpSpPr>
          <a:xfrm flipH="1">
            <a:off x="171600" y="162125"/>
            <a:ext cx="7722600" cy="4981500"/>
            <a:chOff x="1249800" y="162125"/>
            <a:chExt cx="7722600" cy="4981500"/>
          </a:xfrm>
        </p:grpSpPr>
        <p:cxnSp>
          <p:nvCxnSpPr>
            <p:cNvPr id="572" name="Google Shape;572;p4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73" name="Google Shape;573;p4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74" name="Google Shape;574;p42"/>
          <p:cNvGrpSpPr/>
          <p:nvPr/>
        </p:nvGrpSpPr>
        <p:grpSpPr>
          <a:xfrm flipH="1">
            <a:off x="257400" y="247925"/>
            <a:ext cx="7636800" cy="4895700"/>
            <a:chOff x="1249800" y="247925"/>
            <a:chExt cx="7636800" cy="4895700"/>
          </a:xfrm>
        </p:grpSpPr>
        <p:cxnSp>
          <p:nvCxnSpPr>
            <p:cNvPr id="575" name="Google Shape;575;p4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76" name="Google Shape;576;p4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77" name="Google Shape;577;p42"/>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78" name="Google Shape;578;p42"/>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79" name="Google Shape;579;p42"/>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0" name="Google Shape;580;p42"/>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1" name="Google Shape;581;p42"/>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42"/>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83" name="Shape 583"/>
        <p:cNvGrpSpPr/>
        <p:nvPr/>
      </p:nvGrpSpPr>
      <p:grpSpPr>
        <a:xfrm>
          <a:off x="0" y="0"/>
          <a:ext cx="0" cy="0"/>
          <a:chOff x="0" y="0"/>
          <a:chExt cx="0" cy="0"/>
        </a:xfrm>
      </p:grpSpPr>
      <p:sp>
        <p:nvSpPr>
          <p:cNvPr id="584" name="Google Shape;58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88" name="Shape 588"/>
        <p:cNvGrpSpPr/>
        <p:nvPr/>
      </p:nvGrpSpPr>
      <p:grpSpPr>
        <a:xfrm>
          <a:off x="0" y="0"/>
          <a:ext cx="0" cy="0"/>
          <a:chOff x="0" y="0"/>
          <a:chExt cx="0" cy="0"/>
        </a:xfrm>
      </p:grpSpPr>
      <p:sp>
        <p:nvSpPr>
          <p:cNvPr id="589" name="Google Shape;589;p4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90" name="Google Shape;590;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91" name="Google Shape;591;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92" name="Shape 592"/>
        <p:cNvGrpSpPr/>
        <p:nvPr/>
      </p:nvGrpSpPr>
      <p:grpSpPr>
        <a:xfrm>
          <a:off x="0" y="0"/>
          <a:ext cx="0" cy="0"/>
          <a:chOff x="0" y="0"/>
          <a:chExt cx="0" cy="0"/>
        </a:xfrm>
      </p:grpSpPr>
      <p:sp>
        <p:nvSpPr>
          <p:cNvPr id="593" name="Google Shape;593;p4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94" name="Google Shape;59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95" name="Shape 595"/>
        <p:cNvGrpSpPr/>
        <p:nvPr/>
      </p:nvGrpSpPr>
      <p:grpSpPr>
        <a:xfrm>
          <a:off x="0" y="0"/>
          <a:ext cx="0" cy="0"/>
          <a:chOff x="0" y="0"/>
          <a:chExt cx="0" cy="0"/>
        </a:xfrm>
      </p:grpSpPr>
      <p:sp>
        <p:nvSpPr>
          <p:cNvPr id="596" name="Google Shape;59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7" name="Google Shape;59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98" name="Google Shape;598;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599" name="Shape 599"/>
        <p:cNvGrpSpPr/>
        <p:nvPr/>
      </p:nvGrpSpPr>
      <p:grpSpPr>
        <a:xfrm>
          <a:off x="0" y="0"/>
          <a:ext cx="0" cy="0"/>
          <a:chOff x="0" y="0"/>
          <a:chExt cx="0" cy="0"/>
        </a:xfrm>
      </p:grpSpPr>
      <p:sp>
        <p:nvSpPr>
          <p:cNvPr id="600" name="Google Shape;60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1" name="Google Shape;601;p4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2" name="Google Shape;602;p4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3" name="Google Shape;60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604" name="Shape 604"/>
        <p:cNvGrpSpPr/>
        <p:nvPr/>
      </p:nvGrpSpPr>
      <p:grpSpPr>
        <a:xfrm>
          <a:off x="0" y="0"/>
          <a:ext cx="0" cy="0"/>
          <a:chOff x="0" y="0"/>
          <a:chExt cx="0" cy="0"/>
        </a:xfrm>
      </p:grpSpPr>
      <p:sp>
        <p:nvSpPr>
          <p:cNvPr id="605" name="Google Shape;605;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6" name="Google Shape;60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607" name="Shape 607"/>
        <p:cNvGrpSpPr/>
        <p:nvPr/>
      </p:nvGrpSpPr>
      <p:grpSpPr>
        <a:xfrm>
          <a:off x="0" y="0"/>
          <a:ext cx="0" cy="0"/>
          <a:chOff x="0" y="0"/>
          <a:chExt cx="0" cy="0"/>
        </a:xfrm>
      </p:grpSpPr>
      <p:sp>
        <p:nvSpPr>
          <p:cNvPr id="608" name="Google Shape;608;p5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09" name="Google Shape;609;p5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10" name="Google Shape;61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611" name="Shape 611"/>
        <p:cNvGrpSpPr/>
        <p:nvPr/>
      </p:nvGrpSpPr>
      <p:grpSpPr>
        <a:xfrm>
          <a:off x="0" y="0"/>
          <a:ext cx="0" cy="0"/>
          <a:chOff x="0" y="0"/>
          <a:chExt cx="0" cy="0"/>
        </a:xfrm>
      </p:grpSpPr>
      <p:sp>
        <p:nvSpPr>
          <p:cNvPr id="612" name="Google Shape;612;p5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13" name="Google Shape;61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1">
    <p:bg>
      <p:bgPr>
        <a:solidFill>
          <a:schemeClr val="lt2"/>
        </a:solidFill>
      </p:bgPr>
    </p:bg>
    <p:spTree>
      <p:nvGrpSpPr>
        <p:cNvPr id="47" name="Shape 47"/>
        <p:cNvGrpSpPr/>
        <p:nvPr/>
      </p:nvGrpSpPr>
      <p:grpSpPr>
        <a:xfrm>
          <a:off x="0" y="0"/>
          <a:ext cx="0" cy="0"/>
          <a:chOff x="0" y="0"/>
          <a:chExt cx="0" cy="0"/>
        </a:xfrm>
      </p:grpSpPr>
      <p:sp>
        <p:nvSpPr>
          <p:cNvPr id="48" name="Google Shape;48;p6"/>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6"/>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50" name="Google Shape;5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6"/>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2" name="Google Shape;52;p6"/>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 name="Google Shape;53;p6"/>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 name="Google Shape;54;p6"/>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6"/>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6"/>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6"/>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8" name="Google Shape;58;p6"/>
          <p:cNvGrpSpPr/>
          <p:nvPr/>
        </p:nvGrpSpPr>
        <p:grpSpPr>
          <a:xfrm>
            <a:off x="1249800" y="76325"/>
            <a:ext cx="7808400" cy="5067300"/>
            <a:chOff x="1249800" y="76325"/>
            <a:chExt cx="7808400" cy="5067300"/>
          </a:xfrm>
        </p:grpSpPr>
        <p:cxnSp>
          <p:nvCxnSpPr>
            <p:cNvPr id="59" name="Google Shape;59;p6"/>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60" name="Google Shape;60;p6"/>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61" name="Google Shape;61;p6"/>
          <p:cNvGrpSpPr/>
          <p:nvPr/>
        </p:nvGrpSpPr>
        <p:grpSpPr>
          <a:xfrm>
            <a:off x="1249800" y="162125"/>
            <a:ext cx="7722600" cy="4981500"/>
            <a:chOff x="1249800" y="162125"/>
            <a:chExt cx="7722600" cy="4981500"/>
          </a:xfrm>
        </p:grpSpPr>
        <p:cxnSp>
          <p:nvCxnSpPr>
            <p:cNvPr id="62" name="Google Shape;62;p6"/>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63" name="Google Shape;63;p6"/>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64" name="Google Shape;64;p6"/>
          <p:cNvGrpSpPr/>
          <p:nvPr/>
        </p:nvGrpSpPr>
        <p:grpSpPr>
          <a:xfrm>
            <a:off x="1249800" y="247925"/>
            <a:ext cx="7636800" cy="4895700"/>
            <a:chOff x="1249800" y="247925"/>
            <a:chExt cx="7636800" cy="4895700"/>
          </a:xfrm>
        </p:grpSpPr>
        <p:cxnSp>
          <p:nvCxnSpPr>
            <p:cNvPr id="65" name="Google Shape;65;p6"/>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66" name="Google Shape;66;p6"/>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67" name="Google Shape;67;p6"/>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
        <p:nvSpPr>
          <p:cNvPr id="68" name="Google Shape;68;p6"/>
          <p:cNvSpPr txBox="1"/>
          <p:nvPr>
            <p:ph idx="2" type="subTitle"/>
          </p:nvPr>
        </p:nvSpPr>
        <p:spPr>
          <a:xfrm>
            <a:off x="24181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69" name="Google Shape;69;p6"/>
          <p:cNvSpPr txBox="1"/>
          <p:nvPr>
            <p:ph idx="3" type="subTitle"/>
          </p:nvPr>
        </p:nvSpPr>
        <p:spPr>
          <a:xfrm>
            <a:off x="55456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70" name="Google Shape;70;p6"/>
          <p:cNvSpPr txBox="1"/>
          <p:nvPr>
            <p:ph idx="4" type="subTitle"/>
          </p:nvPr>
        </p:nvSpPr>
        <p:spPr>
          <a:xfrm rot="-5400000">
            <a:off x="-225675" y="94557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1" name="Google Shape;71;p6"/>
          <p:cNvSpPr txBox="1"/>
          <p:nvPr>
            <p:ph idx="5" type="subTitle"/>
          </p:nvPr>
        </p:nvSpPr>
        <p:spPr>
          <a:xfrm rot="-5400000">
            <a:off x="-225675" y="386812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2" name="Google Shape;72;p6"/>
          <p:cNvSpPr txBox="1"/>
          <p:nvPr>
            <p:ph idx="6" type="body"/>
          </p:nvPr>
        </p:nvSpPr>
        <p:spPr>
          <a:xfrm>
            <a:off x="2418125"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
        <p:nvSpPr>
          <p:cNvPr id="73" name="Google Shape;73;p6"/>
          <p:cNvSpPr txBox="1"/>
          <p:nvPr>
            <p:ph idx="7" type="body"/>
          </p:nvPr>
        </p:nvSpPr>
        <p:spPr>
          <a:xfrm>
            <a:off x="5545613"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14" name="Shape 614"/>
        <p:cNvGrpSpPr/>
        <p:nvPr/>
      </p:nvGrpSpPr>
      <p:grpSpPr>
        <a:xfrm>
          <a:off x="0" y="0"/>
          <a:ext cx="0" cy="0"/>
          <a:chOff x="0" y="0"/>
          <a:chExt cx="0" cy="0"/>
        </a:xfrm>
      </p:grpSpPr>
      <p:sp>
        <p:nvSpPr>
          <p:cNvPr id="615" name="Google Shape;615;p5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17" name="Google Shape;617;p5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618" name="Google Shape;618;p5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19" name="Google Shape;61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620" name="Shape 620"/>
        <p:cNvGrpSpPr/>
        <p:nvPr/>
      </p:nvGrpSpPr>
      <p:grpSpPr>
        <a:xfrm>
          <a:off x="0" y="0"/>
          <a:ext cx="0" cy="0"/>
          <a:chOff x="0" y="0"/>
          <a:chExt cx="0" cy="0"/>
        </a:xfrm>
      </p:grpSpPr>
      <p:sp>
        <p:nvSpPr>
          <p:cNvPr id="621" name="Google Shape;621;p5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622" name="Google Shape;622;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623" name="Shape 623"/>
        <p:cNvGrpSpPr/>
        <p:nvPr/>
      </p:nvGrpSpPr>
      <p:grpSpPr>
        <a:xfrm>
          <a:off x="0" y="0"/>
          <a:ext cx="0" cy="0"/>
          <a:chOff x="0" y="0"/>
          <a:chExt cx="0" cy="0"/>
        </a:xfrm>
      </p:grpSpPr>
      <p:sp>
        <p:nvSpPr>
          <p:cNvPr id="624" name="Google Shape;624;p5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25" name="Google Shape;625;p5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626" name="Google Shape;6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3">
    <p:spTree>
      <p:nvGrpSpPr>
        <p:cNvPr id="627" name="Shape 627"/>
        <p:cNvGrpSpPr/>
        <p:nvPr/>
      </p:nvGrpSpPr>
      <p:grpSpPr>
        <a:xfrm>
          <a:off x="0" y="0"/>
          <a:ext cx="0" cy="0"/>
          <a:chOff x="0" y="0"/>
          <a:chExt cx="0" cy="0"/>
        </a:xfrm>
      </p:grpSpPr>
      <p:sp>
        <p:nvSpPr>
          <p:cNvPr id="628" name="Google Shape;62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629" name="Shape 629"/>
        <p:cNvGrpSpPr/>
        <p:nvPr/>
      </p:nvGrpSpPr>
      <p:grpSpPr>
        <a:xfrm>
          <a:off x="0" y="0"/>
          <a:ext cx="0" cy="0"/>
          <a:chOff x="0" y="0"/>
          <a:chExt cx="0" cy="0"/>
        </a:xfrm>
      </p:grpSpPr>
      <p:sp>
        <p:nvSpPr>
          <p:cNvPr id="630" name="Google Shape;630;p56"/>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1" name="Google Shape;631;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32" name="Google Shape;632;p5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3" name="Google Shape;633;p5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4" name="Google Shape;634;p5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5" name="Google Shape;635;p5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6" name="Google Shape;636;p5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7" name="Google Shape;637;p5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38" name="Shape 638"/>
        <p:cNvGrpSpPr/>
        <p:nvPr/>
      </p:nvGrpSpPr>
      <p:grpSpPr>
        <a:xfrm>
          <a:off x="0" y="0"/>
          <a:ext cx="0" cy="0"/>
          <a:chOff x="0" y="0"/>
          <a:chExt cx="0" cy="0"/>
        </a:xfrm>
      </p:grpSpPr>
      <p:sp>
        <p:nvSpPr>
          <p:cNvPr id="639" name="Google Shape;63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0" name="Google Shape;640;p5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1" name="Google Shape;641;p57"/>
          <p:cNvSpPr/>
          <p:nvPr>
            <p:ph idx="2" type="pic"/>
          </p:nvPr>
        </p:nvSpPr>
        <p:spPr>
          <a:xfrm>
            <a:off x="4992024" y="1152775"/>
            <a:ext cx="3840300" cy="3416400"/>
          </a:xfrm>
          <a:prstGeom prst="rect">
            <a:avLst/>
          </a:prstGeom>
          <a:noFill/>
          <a:ln>
            <a:noFill/>
          </a:ln>
        </p:spPr>
      </p:sp>
      <p:sp>
        <p:nvSpPr>
          <p:cNvPr id="642" name="Google Shape;642;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3" name="Shape 643"/>
        <p:cNvGrpSpPr/>
        <p:nvPr/>
      </p:nvGrpSpPr>
      <p:grpSpPr>
        <a:xfrm>
          <a:off x="0" y="0"/>
          <a:ext cx="0" cy="0"/>
          <a:chOff x="0" y="0"/>
          <a:chExt cx="0" cy="0"/>
        </a:xfrm>
      </p:grpSpPr>
      <p:sp>
        <p:nvSpPr>
          <p:cNvPr id="644" name="Google Shape;64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45" name="Google Shape;645;p5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46" name="Google Shape;646;p58"/>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7" name="Google Shape;647;p58"/>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8" name="Google Shape;648;p5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9" name="Google Shape;649;p5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650" name="Shape 650"/>
        <p:cNvGrpSpPr/>
        <p:nvPr/>
      </p:nvGrpSpPr>
      <p:grpSpPr>
        <a:xfrm>
          <a:off x="0" y="0"/>
          <a:ext cx="0" cy="0"/>
          <a:chOff x="0" y="0"/>
          <a:chExt cx="0" cy="0"/>
        </a:xfrm>
      </p:grpSpPr>
      <p:sp>
        <p:nvSpPr>
          <p:cNvPr id="651" name="Google Shape;651;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52" name="Google Shape;652;p59"/>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3" name="Google Shape;653;p59"/>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4" name="Google Shape;654;p59"/>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55" name="Google Shape;655;p5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56" name="Google Shape;656;p5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7" name="Google Shape;657;p5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8" name="Google Shape;658;p5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659" name="Shape 659"/>
        <p:cNvGrpSpPr/>
        <p:nvPr/>
      </p:nvGrpSpPr>
      <p:grpSpPr>
        <a:xfrm>
          <a:off x="0" y="0"/>
          <a:ext cx="0" cy="0"/>
          <a:chOff x="0" y="0"/>
          <a:chExt cx="0" cy="0"/>
        </a:xfrm>
      </p:grpSpPr>
      <p:sp>
        <p:nvSpPr>
          <p:cNvPr id="660" name="Google Shape;660;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61" name="Google Shape;661;p60"/>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2" name="Google Shape;662;p60"/>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3" name="Google Shape;663;p60"/>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4" name="Google Shape;664;p60"/>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65" name="Google Shape;665;p60"/>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66" name="Google Shape;666;p6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67" name="Google Shape;667;p6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68" name="Google Shape;668;p6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69" name="Google Shape;669;p6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670" name="Shape 670"/>
        <p:cNvGrpSpPr/>
        <p:nvPr/>
      </p:nvGrpSpPr>
      <p:grpSpPr>
        <a:xfrm>
          <a:off x="0" y="0"/>
          <a:ext cx="0" cy="0"/>
          <a:chOff x="0" y="0"/>
          <a:chExt cx="0" cy="0"/>
        </a:xfrm>
      </p:grpSpPr>
      <p:sp>
        <p:nvSpPr>
          <p:cNvPr id="671" name="Google Shape;67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2" name="Google Shape;672;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73" name="Google Shape;673;p6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74" name="Shape 74"/>
        <p:cNvGrpSpPr/>
        <p:nvPr/>
      </p:nvGrpSpPr>
      <p:grpSpPr>
        <a:xfrm>
          <a:off x="0" y="0"/>
          <a:ext cx="0" cy="0"/>
          <a:chOff x="0" y="0"/>
          <a:chExt cx="0" cy="0"/>
        </a:xfrm>
      </p:grpSpPr>
      <p:grpSp>
        <p:nvGrpSpPr>
          <p:cNvPr id="75" name="Google Shape;75;p7"/>
          <p:cNvGrpSpPr/>
          <p:nvPr/>
        </p:nvGrpSpPr>
        <p:grpSpPr>
          <a:xfrm>
            <a:off x="0" y="455100"/>
            <a:ext cx="9144000" cy="4519401"/>
            <a:chOff x="0" y="455100"/>
            <a:chExt cx="9144000" cy="4519401"/>
          </a:xfrm>
        </p:grpSpPr>
        <p:sp>
          <p:nvSpPr>
            <p:cNvPr id="76" name="Google Shape;76;p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9" name="Google Shape;79;p7"/>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7"/>
          <p:cNvSpPr txBox="1"/>
          <p:nvPr>
            <p:ph idx="1" type="subTitle"/>
          </p:nvPr>
        </p:nvSpPr>
        <p:spPr>
          <a:xfrm>
            <a:off x="4837750" y="76675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
          <p:cNvSpPr txBox="1"/>
          <p:nvPr>
            <p:ph idx="2" type="subTitle"/>
          </p:nvPr>
        </p:nvSpPr>
        <p:spPr>
          <a:xfrm>
            <a:off x="4837750" y="109949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3" type="subTitle"/>
          </p:nvPr>
        </p:nvSpPr>
        <p:spPr>
          <a:xfrm>
            <a:off x="4837750" y="143223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7"/>
          <p:cNvSpPr txBox="1"/>
          <p:nvPr>
            <p:ph idx="4" type="subTitle"/>
          </p:nvPr>
        </p:nvSpPr>
        <p:spPr>
          <a:xfrm>
            <a:off x="4837750" y="1764974"/>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
          <p:cNvSpPr txBox="1"/>
          <p:nvPr>
            <p:ph idx="5" type="subTitle"/>
          </p:nvPr>
        </p:nvSpPr>
        <p:spPr>
          <a:xfrm>
            <a:off x="4837750" y="2097715"/>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6" type="subTitle"/>
          </p:nvPr>
        </p:nvSpPr>
        <p:spPr>
          <a:xfrm>
            <a:off x="4837750" y="2430456"/>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7"/>
          <p:cNvSpPr txBox="1"/>
          <p:nvPr>
            <p:ph idx="7" type="subTitle"/>
          </p:nvPr>
        </p:nvSpPr>
        <p:spPr>
          <a:xfrm>
            <a:off x="4837750" y="276319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
          <p:cNvSpPr txBox="1"/>
          <p:nvPr>
            <p:ph idx="8" type="subTitle"/>
          </p:nvPr>
        </p:nvSpPr>
        <p:spPr>
          <a:xfrm>
            <a:off x="4837750" y="3095939"/>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
          <p:cNvSpPr txBox="1"/>
          <p:nvPr>
            <p:ph idx="9" type="subTitle"/>
          </p:nvPr>
        </p:nvSpPr>
        <p:spPr>
          <a:xfrm>
            <a:off x="4837750" y="342868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
          <p:cNvSpPr txBox="1"/>
          <p:nvPr>
            <p:ph idx="13" type="subTitle"/>
          </p:nvPr>
        </p:nvSpPr>
        <p:spPr>
          <a:xfrm>
            <a:off x="4837750" y="376142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7"/>
          <p:cNvSpPr txBox="1"/>
          <p:nvPr>
            <p:ph idx="14" type="subTitle"/>
          </p:nvPr>
        </p:nvSpPr>
        <p:spPr>
          <a:xfrm>
            <a:off x="4837750" y="409416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92" name="Google Shape;92;p7"/>
          <p:cNvSpPr txBox="1"/>
          <p:nvPr>
            <p:ph idx="1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93" name="Google Shape;93;p7"/>
          <p:cNvSpPr txBox="1"/>
          <p:nvPr>
            <p:ph idx="1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94" name="Google Shape;94;p7"/>
          <p:cNvSpPr txBox="1"/>
          <p:nvPr>
            <p:ph hasCustomPrompt="1" idx="17" type="title"/>
          </p:nvPr>
        </p:nvSpPr>
        <p:spPr>
          <a:xfrm>
            <a:off x="8155150" y="10994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5" name="Google Shape;95;p7"/>
          <p:cNvSpPr txBox="1"/>
          <p:nvPr>
            <p:ph hasCustomPrompt="1" idx="18" type="title"/>
          </p:nvPr>
        </p:nvSpPr>
        <p:spPr>
          <a:xfrm>
            <a:off x="8155150" y="14322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6" name="Google Shape;96;p7"/>
          <p:cNvSpPr txBox="1"/>
          <p:nvPr>
            <p:ph hasCustomPrompt="1" idx="19" type="title"/>
          </p:nvPr>
        </p:nvSpPr>
        <p:spPr>
          <a:xfrm>
            <a:off x="8155150" y="176497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7" name="Google Shape;97;p7"/>
          <p:cNvSpPr txBox="1"/>
          <p:nvPr>
            <p:ph hasCustomPrompt="1" idx="20" type="title"/>
          </p:nvPr>
        </p:nvSpPr>
        <p:spPr>
          <a:xfrm>
            <a:off x="8155150" y="209771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8" name="Google Shape;98;p7"/>
          <p:cNvSpPr txBox="1"/>
          <p:nvPr>
            <p:ph hasCustomPrompt="1" idx="21" type="title"/>
          </p:nvPr>
        </p:nvSpPr>
        <p:spPr>
          <a:xfrm>
            <a:off x="8155150" y="243043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9" name="Google Shape;99;p7"/>
          <p:cNvSpPr txBox="1"/>
          <p:nvPr>
            <p:ph hasCustomPrompt="1" idx="22" type="title"/>
          </p:nvPr>
        </p:nvSpPr>
        <p:spPr>
          <a:xfrm>
            <a:off x="8155150" y="27631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0" name="Google Shape;100;p7"/>
          <p:cNvSpPr txBox="1"/>
          <p:nvPr>
            <p:ph hasCustomPrompt="1" idx="23" type="title"/>
          </p:nvPr>
        </p:nvSpPr>
        <p:spPr>
          <a:xfrm>
            <a:off x="8155150" y="30959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1" name="Google Shape;101;p7"/>
          <p:cNvSpPr txBox="1"/>
          <p:nvPr>
            <p:ph hasCustomPrompt="1" idx="24" type="title"/>
          </p:nvPr>
        </p:nvSpPr>
        <p:spPr>
          <a:xfrm>
            <a:off x="8155150" y="34286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2" name="Google Shape;102;p7"/>
          <p:cNvSpPr txBox="1"/>
          <p:nvPr>
            <p:ph hasCustomPrompt="1" idx="25" type="title"/>
          </p:nvPr>
        </p:nvSpPr>
        <p:spPr>
          <a:xfrm>
            <a:off x="8155150" y="376140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3" name="Google Shape;103;p7"/>
          <p:cNvSpPr txBox="1"/>
          <p:nvPr>
            <p:ph hasCustomPrompt="1" idx="26" type="title"/>
          </p:nvPr>
        </p:nvSpPr>
        <p:spPr>
          <a:xfrm>
            <a:off x="8155150" y="409415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4" name="Google Shape;104;p7"/>
          <p:cNvSpPr txBox="1"/>
          <p:nvPr>
            <p:ph hasCustomPrompt="1" idx="27" type="title"/>
          </p:nvPr>
        </p:nvSpPr>
        <p:spPr>
          <a:xfrm>
            <a:off x="8155150" y="76676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674" name="Shape 674"/>
        <p:cNvGrpSpPr/>
        <p:nvPr/>
      </p:nvGrpSpPr>
      <p:grpSpPr>
        <a:xfrm>
          <a:off x="0" y="0"/>
          <a:ext cx="0" cy="0"/>
          <a:chOff x="0" y="0"/>
          <a:chExt cx="0" cy="0"/>
        </a:xfrm>
      </p:grpSpPr>
      <p:sp>
        <p:nvSpPr>
          <p:cNvPr id="675" name="Google Shape;675;p62"/>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76" name="Google Shape;676;p62"/>
          <p:cNvSpPr/>
          <p:nvPr>
            <p:ph idx="2" type="pic"/>
          </p:nvPr>
        </p:nvSpPr>
        <p:spPr>
          <a:xfrm>
            <a:off x="4804825" y="1133300"/>
            <a:ext cx="4027500" cy="2392800"/>
          </a:xfrm>
          <a:prstGeom prst="rect">
            <a:avLst/>
          </a:prstGeom>
          <a:noFill/>
          <a:ln>
            <a:noFill/>
          </a:ln>
        </p:spPr>
      </p:sp>
      <p:sp>
        <p:nvSpPr>
          <p:cNvPr id="677" name="Google Shape;677;p62"/>
          <p:cNvSpPr/>
          <p:nvPr>
            <p:ph idx="3" type="pic"/>
          </p:nvPr>
        </p:nvSpPr>
        <p:spPr>
          <a:xfrm>
            <a:off x="311725" y="1133300"/>
            <a:ext cx="4027500" cy="2392800"/>
          </a:xfrm>
          <a:prstGeom prst="rect">
            <a:avLst/>
          </a:prstGeom>
          <a:noFill/>
          <a:ln>
            <a:noFill/>
          </a:ln>
        </p:spPr>
      </p:sp>
      <p:sp>
        <p:nvSpPr>
          <p:cNvPr id="678" name="Google Shape;678;p62"/>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79" name="Google Shape;679;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80" name="Google Shape;68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1" name="Google Shape;681;p6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82" name="Google Shape;682;p6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683" name="Shape 683"/>
        <p:cNvGrpSpPr/>
        <p:nvPr/>
      </p:nvGrpSpPr>
      <p:grpSpPr>
        <a:xfrm>
          <a:off x="0" y="0"/>
          <a:ext cx="0" cy="0"/>
          <a:chOff x="0" y="0"/>
          <a:chExt cx="0" cy="0"/>
        </a:xfrm>
      </p:grpSpPr>
      <p:sp>
        <p:nvSpPr>
          <p:cNvPr id="684" name="Google Shape;684;p63"/>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5" name="Google Shape;685;p63"/>
          <p:cNvSpPr/>
          <p:nvPr>
            <p:ph idx="2" type="pic"/>
          </p:nvPr>
        </p:nvSpPr>
        <p:spPr>
          <a:xfrm>
            <a:off x="6205225" y="1128325"/>
            <a:ext cx="2627100" cy="2273100"/>
          </a:xfrm>
          <a:prstGeom prst="rect">
            <a:avLst/>
          </a:prstGeom>
          <a:noFill/>
          <a:ln>
            <a:noFill/>
          </a:ln>
        </p:spPr>
      </p:sp>
      <p:sp>
        <p:nvSpPr>
          <p:cNvPr id="686" name="Google Shape;686;p63"/>
          <p:cNvSpPr/>
          <p:nvPr>
            <p:ph idx="3" type="pic"/>
          </p:nvPr>
        </p:nvSpPr>
        <p:spPr>
          <a:xfrm>
            <a:off x="311725" y="1128325"/>
            <a:ext cx="2627100" cy="2273100"/>
          </a:xfrm>
          <a:prstGeom prst="rect">
            <a:avLst/>
          </a:prstGeom>
          <a:noFill/>
          <a:ln>
            <a:noFill/>
          </a:ln>
        </p:spPr>
      </p:sp>
      <p:sp>
        <p:nvSpPr>
          <p:cNvPr id="687" name="Google Shape;687;p63"/>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8" name="Google Shape;688;p63"/>
          <p:cNvSpPr/>
          <p:nvPr>
            <p:ph idx="5" type="pic"/>
          </p:nvPr>
        </p:nvSpPr>
        <p:spPr>
          <a:xfrm>
            <a:off x="3255250" y="1128325"/>
            <a:ext cx="2627100" cy="2273100"/>
          </a:xfrm>
          <a:prstGeom prst="rect">
            <a:avLst/>
          </a:prstGeom>
          <a:noFill/>
          <a:ln>
            <a:noFill/>
          </a:ln>
        </p:spPr>
      </p:sp>
      <p:sp>
        <p:nvSpPr>
          <p:cNvPr id="689" name="Google Shape;689;p63"/>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0" name="Google Shape;69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91" name="Google Shape;69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2" name="Google Shape;692;p6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93" name="Google Shape;693;p6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94" name="Google Shape;694;p6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95" name="Shape 695"/>
        <p:cNvGrpSpPr/>
        <p:nvPr/>
      </p:nvGrpSpPr>
      <p:grpSpPr>
        <a:xfrm>
          <a:off x="0" y="0"/>
          <a:ext cx="0" cy="0"/>
          <a:chOff x="0" y="0"/>
          <a:chExt cx="0" cy="0"/>
        </a:xfrm>
      </p:grpSpPr>
      <p:sp>
        <p:nvSpPr>
          <p:cNvPr id="696" name="Google Shape;696;p64"/>
          <p:cNvSpPr/>
          <p:nvPr>
            <p:ph idx="2" type="pic"/>
          </p:nvPr>
        </p:nvSpPr>
        <p:spPr>
          <a:xfrm>
            <a:off x="311700" y="445025"/>
            <a:ext cx="8520600" cy="4218300"/>
          </a:xfrm>
          <a:prstGeom prst="rect">
            <a:avLst/>
          </a:prstGeom>
          <a:noFill/>
          <a:ln>
            <a:noFill/>
          </a:ln>
        </p:spPr>
      </p:sp>
      <p:sp>
        <p:nvSpPr>
          <p:cNvPr id="697" name="Google Shape;69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98" name="Shape 698"/>
        <p:cNvGrpSpPr/>
        <p:nvPr/>
      </p:nvGrpSpPr>
      <p:grpSpPr>
        <a:xfrm>
          <a:off x="0" y="0"/>
          <a:ext cx="0" cy="0"/>
          <a:chOff x="0" y="0"/>
          <a:chExt cx="0" cy="0"/>
        </a:xfrm>
      </p:grpSpPr>
      <p:sp>
        <p:nvSpPr>
          <p:cNvPr id="699" name="Google Shape;69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00" name="Google Shape;700;p65"/>
          <p:cNvSpPr/>
          <p:nvPr>
            <p:ph idx="2" type="pic"/>
          </p:nvPr>
        </p:nvSpPr>
        <p:spPr>
          <a:xfrm>
            <a:off x="3389600" y="118913"/>
            <a:ext cx="1643700" cy="1535100"/>
          </a:xfrm>
          <a:prstGeom prst="rect">
            <a:avLst/>
          </a:prstGeom>
          <a:noFill/>
          <a:ln>
            <a:noFill/>
          </a:ln>
        </p:spPr>
      </p:sp>
      <p:sp>
        <p:nvSpPr>
          <p:cNvPr id="701" name="Google Shape;701;p65"/>
          <p:cNvSpPr/>
          <p:nvPr>
            <p:ph idx="3" type="pic"/>
          </p:nvPr>
        </p:nvSpPr>
        <p:spPr>
          <a:xfrm>
            <a:off x="5195935" y="118913"/>
            <a:ext cx="1643700" cy="1535100"/>
          </a:xfrm>
          <a:prstGeom prst="rect">
            <a:avLst/>
          </a:prstGeom>
          <a:noFill/>
          <a:ln>
            <a:noFill/>
          </a:ln>
        </p:spPr>
      </p:sp>
      <p:sp>
        <p:nvSpPr>
          <p:cNvPr id="702" name="Google Shape;702;p65"/>
          <p:cNvSpPr/>
          <p:nvPr>
            <p:ph idx="4" type="pic"/>
          </p:nvPr>
        </p:nvSpPr>
        <p:spPr>
          <a:xfrm>
            <a:off x="7002270" y="118913"/>
            <a:ext cx="1643700" cy="1535100"/>
          </a:xfrm>
          <a:prstGeom prst="rect">
            <a:avLst/>
          </a:prstGeom>
          <a:noFill/>
          <a:ln>
            <a:noFill/>
          </a:ln>
        </p:spPr>
      </p:sp>
      <p:sp>
        <p:nvSpPr>
          <p:cNvPr id="703" name="Google Shape;703;p65"/>
          <p:cNvSpPr/>
          <p:nvPr>
            <p:ph idx="5" type="pic"/>
          </p:nvPr>
        </p:nvSpPr>
        <p:spPr>
          <a:xfrm>
            <a:off x="3389588" y="1804212"/>
            <a:ext cx="1643700" cy="1535100"/>
          </a:xfrm>
          <a:prstGeom prst="rect">
            <a:avLst/>
          </a:prstGeom>
          <a:noFill/>
          <a:ln>
            <a:noFill/>
          </a:ln>
        </p:spPr>
      </p:sp>
      <p:sp>
        <p:nvSpPr>
          <p:cNvPr id="704" name="Google Shape;704;p65"/>
          <p:cNvSpPr/>
          <p:nvPr>
            <p:ph idx="6" type="pic"/>
          </p:nvPr>
        </p:nvSpPr>
        <p:spPr>
          <a:xfrm>
            <a:off x="5195922" y="1804212"/>
            <a:ext cx="1643700" cy="1535100"/>
          </a:xfrm>
          <a:prstGeom prst="rect">
            <a:avLst/>
          </a:prstGeom>
          <a:noFill/>
          <a:ln>
            <a:noFill/>
          </a:ln>
        </p:spPr>
      </p:sp>
      <p:sp>
        <p:nvSpPr>
          <p:cNvPr id="705" name="Google Shape;705;p65"/>
          <p:cNvSpPr/>
          <p:nvPr>
            <p:ph idx="7" type="pic"/>
          </p:nvPr>
        </p:nvSpPr>
        <p:spPr>
          <a:xfrm>
            <a:off x="7002257" y="1804212"/>
            <a:ext cx="1643700" cy="1535100"/>
          </a:xfrm>
          <a:prstGeom prst="rect">
            <a:avLst/>
          </a:prstGeom>
          <a:noFill/>
          <a:ln>
            <a:noFill/>
          </a:ln>
        </p:spPr>
      </p:sp>
      <p:sp>
        <p:nvSpPr>
          <p:cNvPr id="706" name="Google Shape;706;p6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7" name="Google Shape;707;p65"/>
          <p:cNvSpPr/>
          <p:nvPr>
            <p:ph idx="8" type="pic"/>
          </p:nvPr>
        </p:nvSpPr>
        <p:spPr>
          <a:xfrm>
            <a:off x="3389588" y="3489487"/>
            <a:ext cx="1643700" cy="1535100"/>
          </a:xfrm>
          <a:prstGeom prst="rect">
            <a:avLst/>
          </a:prstGeom>
          <a:noFill/>
          <a:ln>
            <a:noFill/>
          </a:ln>
        </p:spPr>
      </p:sp>
      <p:sp>
        <p:nvSpPr>
          <p:cNvPr id="708" name="Google Shape;708;p65"/>
          <p:cNvSpPr/>
          <p:nvPr>
            <p:ph idx="9" type="pic"/>
          </p:nvPr>
        </p:nvSpPr>
        <p:spPr>
          <a:xfrm>
            <a:off x="5195922" y="3489487"/>
            <a:ext cx="1643700" cy="1535100"/>
          </a:xfrm>
          <a:prstGeom prst="rect">
            <a:avLst/>
          </a:prstGeom>
          <a:noFill/>
          <a:ln>
            <a:noFill/>
          </a:ln>
        </p:spPr>
      </p:sp>
      <p:sp>
        <p:nvSpPr>
          <p:cNvPr id="709" name="Google Shape;709;p6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type="title">
  <p:cSld name="TITLE">
    <p:spTree>
      <p:nvGrpSpPr>
        <p:cNvPr id="710" name="Shape 710"/>
        <p:cNvGrpSpPr/>
        <p:nvPr/>
      </p:nvGrpSpPr>
      <p:grpSpPr>
        <a:xfrm>
          <a:off x="0" y="0"/>
          <a:ext cx="0" cy="0"/>
          <a:chOff x="0" y="0"/>
          <a:chExt cx="0" cy="0"/>
        </a:xfrm>
      </p:grpSpPr>
      <p:cxnSp>
        <p:nvCxnSpPr>
          <p:cNvPr id="711" name="Google Shape;711;p66"/>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12" name="Google Shape;712;p66"/>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13" name="Google Shape;713;p66"/>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14" name="Google Shape;714;p66"/>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15" name="Google Shape;715;p66"/>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s" type="secHead">
  <p:cSld name="SECTION_HEADER">
    <p:spTree>
      <p:nvGrpSpPr>
        <p:cNvPr id="716" name="Shape 716"/>
        <p:cNvGrpSpPr/>
        <p:nvPr/>
      </p:nvGrpSpPr>
      <p:grpSpPr>
        <a:xfrm>
          <a:off x="0" y="0"/>
          <a:ext cx="0" cy="0"/>
          <a:chOff x="0" y="0"/>
          <a:chExt cx="0" cy="0"/>
        </a:xfrm>
      </p:grpSpPr>
      <p:sp>
        <p:nvSpPr>
          <p:cNvPr id="717" name="Google Shape;717;p67"/>
          <p:cNvSpPr txBox="1"/>
          <p:nvPr>
            <p:ph type="title"/>
          </p:nvPr>
        </p:nvSpPr>
        <p:spPr>
          <a:xfrm>
            <a:off x="229050" y="764175"/>
            <a:ext cx="8685900" cy="8061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18" name="Google Shape;718;p67"/>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19" name="Google Shape;719;p67"/>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0" name="Google Shape;720;p67"/>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1" name="Google Shape;721;p67"/>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1">
  <p:cSld name="TITLE_1">
    <p:bg>
      <p:bgPr>
        <a:solidFill>
          <a:schemeClr val="lt2"/>
        </a:solidFill>
      </p:bgPr>
    </p:bg>
    <p:spTree>
      <p:nvGrpSpPr>
        <p:cNvPr id="722" name="Shape 722"/>
        <p:cNvGrpSpPr/>
        <p:nvPr/>
      </p:nvGrpSpPr>
      <p:grpSpPr>
        <a:xfrm>
          <a:off x="0" y="0"/>
          <a:ext cx="0" cy="0"/>
          <a:chOff x="0" y="0"/>
          <a:chExt cx="0" cy="0"/>
        </a:xfrm>
      </p:grpSpPr>
      <p:cxnSp>
        <p:nvCxnSpPr>
          <p:cNvPr id="723" name="Google Shape;723;p68"/>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24" name="Google Shape;724;p68"/>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5" name="Google Shape;725;p68"/>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6" name="Google Shape;726;p68"/>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27" name="Google Shape;727;p68"/>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to play_1" type="tx">
  <p:cSld name="TITLE_AND_BODY">
    <p:spTree>
      <p:nvGrpSpPr>
        <p:cNvPr id="728" name="Shape 728"/>
        <p:cNvGrpSpPr/>
        <p:nvPr/>
      </p:nvGrpSpPr>
      <p:grpSpPr>
        <a:xfrm>
          <a:off x="0" y="0"/>
          <a:ext cx="0" cy="0"/>
          <a:chOff x="0" y="0"/>
          <a:chExt cx="0" cy="0"/>
        </a:xfrm>
      </p:grpSpPr>
      <p:sp>
        <p:nvSpPr>
          <p:cNvPr id="729" name="Google Shape;729;p69"/>
          <p:cNvSpPr txBox="1"/>
          <p:nvPr>
            <p:ph type="title"/>
          </p:nvPr>
        </p:nvSpPr>
        <p:spPr>
          <a:xfrm>
            <a:off x="201750" y="1332250"/>
            <a:ext cx="8757900" cy="8511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30" name="Google Shape;730;p69"/>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31" name="Google Shape;731;p69"/>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2" name="Google Shape;732;p69"/>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3" name="Google Shape;733;p69"/>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2" type="twoColTx">
  <p:cSld name="TITLE_AND_TWO_COLUMNS">
    <p:bg>
      <p:bgPr>
        <a:solidFill>
          <a:schemeClr val="dk2"/>
        </a:solidFill>
      </p:bgPr>
    </p:bg>
    <p:spTree>
      <p:nvGrpSpPr>
        <p:cNvPr id="734" name="Shape 734"/>
        <p:cNvGrpSpPr/>
        <p:nvPr/>
      </p:nvGrpSpPr>
      <p:grpSpPr>
        <a:xfrm>
          <a:off x="0" y="0"/>
          <a:ext cx="0" cy="0"/>
          <a:chOff x="0" y="0"/>
          <a:chExt cx="0" cy="0"/>
        </a:xfrm>
      </p:grpSpPr>
      <p:cxnSp>
        <p:nvCxnSpPr>
          <p:cNvPr id="735" name="Google Shape;735;p70"/>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36" name="Google Shape;736;p70"/>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7" name="Google Shape;737;p70"/>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8" name="Google Shape;738;p70"/>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39" name="Google Shape;739;p70"/>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3">
  <p:cSld name="TITLE_AND_TWO_COLUMNS_1">
    <p:bg>
      <p:bgPr>
        <a:solidFill>
          <a:schemeClr val="accent1"/>
        </a:solidFill>
      </p:bgPr>
    </p:bg>
    <p:spTree>
      <p:nvGrpSpPr>
        <p:cNvPr id="740" name="Shape 740"/>
        <p:cNvGrpSpPr/>
        <p:nvPr/>
      </p:nvGrpSpPr>
      <p:grpSpPr>
        <a:xfrm>
          <a:off x="0" y="0"/>
          <a:ext cx="0" cy="0"/>
          <a:chOff x="0" y="0"/>
          <a:chExt cx="0" cy="0"/>
        </a:xfrm>
      </p:grpSpPr>
      <p:cxnSp>
        <p:nvCxnSpPr>
          <p:cNvPr id="741" name="Google Shape;741;p71"/>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42" name="Google Shape;742;p71"/>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43" name="Google Shape;743;p71"/>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44" name="Google Shape;744;p71"/>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45" name="Google Shape;745;p71"/>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4">
    <p:spTree>
      <p:nvGrpSpPr>
        <p:cNvPr id="105" name="Shape 105"/>
        <p:cNvGrpSpPr/>
        <p:nvPr/>
      </p:nvGrpSpPr>
      <p:grpSpPr>
        <a:xfrm>
          <a:off x="0" y="0"/>
          <a:ext cx="0" cy="0"/>
          <a:chOff x="0" y="0"/>
          <a:chExt cx="0" cy="0"/>
        </a:xfrm>
      </p:grpSpPr>
      <p:grpSp>
        <p:nvGrpSpPr>
          <p:cNvPr id="106" name="Google Shape;106;p8"/>
          <p:cNvGrpSpPr/>
          <p:nvPr/>
        </p:nvGrpSpPr>
        <p:grpSpPr>
          <a:xfrm>
            <a:off x="0" y="455100"/>
            <a:ext cx="9144000" cy="4519401"/>
            <a:chOff x="0" y="455100"/>
            <a:chExt cx="9144000" cy="4519401"/>
          </a:xfrm>
        </p:grpSpPr>
        <p:sp>
          <p:nvSpPr>
            <p:cNvPr id="107" name="Google Shape;107;p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0" name="Google Shape;110;p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11" name="Google Shape;111;p8"/>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2" name="Google Shape;112;p8"/>
          <p:cNvSpPr/>
          <p:nvPr/>
        </p:nvSpPr>
        <p:spPr>
          <a:xfrm rot="10800000">
            <a:off x="4795425" y="10306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8"/>
          <p:cNvSpPr txBox="1"/>
          <p:nvPr>
            <p:ph idx="1" type="subTitle"/>
          </p:nvPr>
        </p:nvSpPr>
        <p:spPr>
          <a:xfrm>
            <a:off x="4931528" y="1108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4" name="Google Shape;114;p8"/>
          <p:cNvSpPr/>
          <p:nvPr/>
        </p:nvSpPr>
        <p:spPr>
          <a:xfrm rot="10800000">
            <a:off x="4795425" y="15594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8"/>
          <p:cNvSpPr txBox="1"/>
          <p:nvPr>
            <p:ph idx="2" type="subTitle"/>
          </p:nvPr>
        </p:nvSpPr>
        <p:spPr>
          <a:xfrm>
            <a:off x="4931528" y="16372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16" name="Google Shape;116;p8"/>
          <p:cNvSpPr/>
          <p:nvPr/>
        </p:nvSpPr>
        <p:spPr>
          <a:xfrm rot="10800000">
            <a:off x="4795425" y="20882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8"/>
          <p:cNvSpPr txBox="1"/>
          <p:nvPr>
            <p:ph idx="3" type="subTitle"/>
          </p:nvPr>
        </p:nvSpPr>
        <p:spPr>
          <a:xfrm>
            <a:off x="4931528" y="21660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8" name="Google Shape;118;p8"/>
          <p:cNvSpPr/>
          <p:nvPr/>
        </p:nvSpPr>
        <p:spPr>
          <a:xfrm rot="10800000">
            <a:off x="4795425" y="26170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8"/>
          <p:cNvSpPr txBox="1"/>
          <p:nvPr>
            <p:ph idx="4" type="subTitle"/>
          </p:nvPr>
        </p:nvSpPr>
        <p:spPr>
          <a:xfrm>
            <a:off x="4931528" y="26948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20" name="Google Shape;120;p8"/>
          <p:cNvSpPr/>
          <p:nvPr/>
        </p:nvSpPr>
        <p:spPr>
          <a:xfrm rot="10800000">
            <a:off x="4795425" y="31458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8"/>
          <p:cNvSpPr txBox="1"/>
          <p:nvPr>
            <p:ph idx="5" type="subTitle"/>
          </p:nvPr>
        </p:nvSpPr>
        <p:spPr>
          <a:xfrm>
            <a:off x="4931528" y="32236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22" name="Google Shape;122;p8"/>
          <p:cNvSpPr/>
          <p:nvPr/>
        </p:nvSpPr>
        <p:spPr>
          <a:xfrm rot="10800000">
            <a:off x="4795425" y="36746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8"/>
          <p:cNvSpPr txBox="1"/>
          <p:nvPr>
            <p:ph idx="6" type="subTitle"/>
          </p:nvPr>
        </p:nvSpPr>
        <p:spPr>
          <a:xfrm>
            <a:off x="4931528" y="3752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und" type="titleOnly">
  <p:cSld name="TITLE_ONLY">
    <p:spTree>
      <p:nvGrpSpPr>
        <p:cNvPr id="746" name="Shape 746"/>
        <p:cNvGrpSpPr/>
        <p:nvPr/>
      </p:nvGrpSpPr>
      <p:grpSpPr>
        <a:xfrm>
          <a:off x="0" y="0"/>
          <a:ext cx="0" cy="0"/>
          <a:chOff x="0" y="0"/>
          <a:chExt cx="0" cy="0"/>
        </a:xfrm>
      </p:grpSpPr>
      <p:sp>
        <p:nvSpPr>
          <p:cNvPr id="747" name="Google Shape;747;p72"/>
          <p:cNvSpPr txBox="1"/>
          <p:nvPr>
            <p:ph idx="1" type="subTitle"/>
          </p:nvPr>
        </p:nvSpPr>
        <p:spPr>
          <a:xfrm>
            <a:off x="201750" y="629575"/>
            <a:ext cx="5054100" cy="165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48" name="Google Shape;748;p72"/>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49" name="Google Shape;749;p72"/>
          <p:cNvSpPr txBox="1"/>
          <p:nvPr>
            <p:ph idx="2"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50" name="Google Shape;750;p72"/>
          <p:cNvSpPr txBox="1"/>
          <p:nvPr>
            <p:ph idx="3" type="body"/>
          </p:nvPr>
        </p:nvSpPr>
        <p:spPr>
          <a:xfrm>
            <a:off x="5905050" y="202363"/>
            <a:ext cx="24903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pos="3984">
          <p15:clr>
            <a:srgbClr val="E46962"/>
          </p15:clr>
        </p15:guide>
        <p15:guide id="2" orient="horz" pos="691">
          <p15:clr>
            <a:srgbClr val="E46962"/>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Winner Is…">
  <p:cSld name="ONE_COLUMN_TEXT">
    <p:spTree>
      <p:nvGrpSpPr>
        <p:cNvPr id="751" name="Shape 751"/>
        <p:cNvGrpSpPr/>
        <p:nvPr/>
      </p:nvGrpSpPr>
      <p:grpSpPr>
        <a:xfrm>
          <a:off x="0" y="0"/>
          <a:ext cx="0" cy="0"/>
          <a:chOff x="0" y="0"/>
          <a:chExt cx="0" cy="0"/>
        </a:xfrm>
      </p:grpSpPr>
      <p:sp>
        <p:nvSpPr>
          <p:cNvPr id="752" name="Google Shape;752;p73"/>
          <p:cNvSpPr txBox="1"/>
          <p:nvPr>
            <p:ph type="title"/>
          </p:nvPr>
        </p:nvSpPr>
        <p:spPr>
          <a:xfrm>
            <a:off x="1306050" y="1390350"/>
            <a:ext cx="6531900" cy="14616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53" name="Google Shape;753;p73"/>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54" name="Google Shape;754;p73"/>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55" name="Google Shape;755;p73"/>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56" name="Google Shape;756;p73"/>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1728">
          <p15:clr>
            <a:srgbClr val="E46962"/>
          </p15:clr>
        </p15:guide>
      </p15:sldGuideLst>
    </p:ext>
  </p:extLs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A" type="blank">
  <p:cSld name="BLANK">
    <p:bg>
      <p:bgPr>
        <a:solidFill>
          <a:schemeClr val="accent1"/>
        </a:solidFill>
      </p:bgPr>
    </p:bg>
    <p:spTree>
      <p:nvGrpSpPr>
        <p:cNvPr id="757" name="Shape 757"/>
        <p:cNvGrpSpPr/>
        <p:nvPr/>
      </p:nvGrpSpPr>
      <p:grpSpPr>
        <a:xfrm>
          <a:off x="0" y="0"/>
          <a:ext cx="0" cy="0"/>
          <a:chOff x="0" y="0"/>
          <a:chExt cx="0" cy="0"/>
        </a:xfrm>
      </p:grpSpPr>
      <p:sp>
        <p:nvSpPr>
          <p:cNvPr id="758" name="Google Shape;758;p74"/>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59" name="Google Shape;759;p74"/>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60" name="Google Shape;760;p74"/>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61" name="Google Shape;761;p74"/>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62" name="Google Shape;762;p74"/>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B">
  <p:cSld name="BLANK_1">
    <p:bg>
      <p:bgPr>
        <a:solidFill>
          <a:schemeClr val="dk2"/>
        </a:solidFill>
      </p:bgPr>
    </p:bg>
    <p:spTree>
      <p:nvGrpSpPr>
        <p:cNvPr id="763" name="Shape 763"/>
        <p:cNvGrpSpPr/>
        <p:nvPr/>
      </p:nvGrpSpPr>
      <p:grpSpPr>
        <a:xfrm>
          <a:off x="0" y="0"/>
          <a:ext cx="0" cy="0"/>
          <a:chOff x="0" y="0"/>
          <a:chExt cx="0" cy="0"/>
        </a:xfrm>
      </p:grpSpPr>
      <p:sp>
        <p:nvSpPr>
          <p:cNvPr id="764" name="Google Shape;764;p75"/>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65" name="Google Shape;765;p75"/>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66" name="Google Shape;766;p75"/>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67" name="Google Shape;767;p75"/>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68" name="Google Shape;768;p75"/>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
  <p:cSld name="BLANK_2">
    <p:bg>
      <p:bgPr>
        <a:solidFill>
          <a:schemeClr val="lt2"/>
        </a:solidFill>
      </p:bgPr>
    </p:bg>
    <p:spTree>
      <p:nvGrpSpPr>
        <p:cNvPr id="769" name="Shape 769"/>
        <p:cNvGrpSpPr/>
        <p:nvPr/>
      </p:nvGrpSpPr>
      <p:grpSpPr>
        <a:xfrm>
          <a:off x="0" y="0"/>
          <a:ext cx="0" cy="0"/>
          <a:chOff x="0" y="0"/>
          <a:chExt cx="0" cy="0"/>
        </a:xfrm>
      </p:grpSpPr>
      <p:sp>
        <p:nvSpPr>
          <p:cNvPr id="770" name="Google Shape;770;p76"/>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71" name="Google Shape;771;p76"/>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772" name="Google Shape;772;p76"/>
          <p:cNvSpPr txBox="1"/>
          <p:nvPr>
            <p:ph idx="1" type="body"/>
          </p:nvPr>
        </p:nvSpPr>
        <p:spPr>
          <a:xfrm>
            <a:off x="130025" y="202363"/>
            <a:ext cx="1495200" cy="989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73" name="Google Shape;773;p76"/>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774" name="Google Shape;774;p76"/>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SECTION_HEADER_1">
    <p:spTree>
      <p:nvGrpSpPr>
        <p:cNvPr id="124" name="Shape 124"/>
        <p:cNvGrpSpPr/>
        <p:nvPr/>
      </p:nvGrpSpPr>
      <p:grpSpPr>
        <a:xfrm>
          <a:off x="0" y="0"/>
          <a:ext cx="0" cy="0"/>
          <a:chOff x="0" y="0"/>
          <a:chExt cx="0" cy="0"/>
        </a:xfrm>
      </p:grpSpPr>
      <p:grpSp>
        <p:nvGrpSpPr>
          <p:cNvPr id="125" name="Google Shape;125;p9"/>
          <p:cNvGrpSpPr/>
          <p:nvPr/>
        </p:nvGrpSpPr>
        <p:grpSpPr>
          <a:xfrm>
            <a:off x="0" y="455100"/>
            <a:ext cx="9144000" cy="4519401"/>
            <a:chOff x="0" y="455100"/>
            <a:chExt cx="9144000" cy="4519401"/>
          </a:xfrm>
        </p:grpSpPr>
        <p:sp>
          <p:nvSpPr>
            <p:cNvPr id="126" name="Google Shape;126;p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9" name="Google Shape;129;p9"/>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3000"/>
              <a:buFont typeface="STIX Two Text SemiBold"/>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0" name="Google Shape;130;p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1" name="Google Shape;131;p9"/>
          <p:cNvSpPr txBox="1"/>
          <p:nvPr>
            <p:ph idx="1" type="body"/>
          </p:nvPr>
        </p:nvSpPr>
        <p:spPr>
          <a:xfrm>
            <a:off x="4829450" y="1385875"/>
            <a:ext cx="3849300" cy="23718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with footer">
  <p:cSld name="CUSTOM_1">
    <p:spTree>
      <p:nvGrpSpPr>
        <p:cNvPr id="132" name="Shape 132"/>
        <p:cNvGrpSpPr/>
        <p:nvPr/>
      </p:nvGrpSpPr>
      <p:grpSpPr>
        <a:xfrm>
          <a:off x="0" y="0"/>
          <a:ext cx="0" cy="0"/>
          <a:chOff x="0" y="0"/>
          <a:chExt cx="0" cy="0"/>
        </a:xfrm>
      </p:grpSpPr>
      <p:grpSp>
        <p:nvGrpSpPr>
          <p:cNvPr id="133" name="Google Shape;133;p10"/>
          <p:cNvGrpSpPr/>
          <p:nvPr/>
        </p:nvGrpSpPr>
        <p:grpSpPr>
          <a:xfrm>
            <a:off x="0" y="455100"/>
            <a:ext cx="9144000" cy="4519401"/>
            <a:chOff x="0" y="455100"/>
            <a:chExt cx="9144000" cy="4519401"/>
          </a:xfrm>
        </p:grpSpPr>
        <p:sp>
          <p:nvSpPr>
            <p:cNvPr id="134" name="Google Shape;134;p1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7" name="Google Shape;137;p1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8" name="Google Shape;138;p10"/>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9" name="Google Shape;139;p1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40" name="Google Shape;140;p1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41" name="Google Shape;141;p10"/>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2.xml"/><Relationship Id="rId22" Type="http://schemas.openxmlformats.org/officeDocument/2006/relationships/slideLayout" Target="../slideLayouts/slideLayout64.xml"/><Relationship Id="rId21" Type="http://schemas.openxmlformats.org/officeDocument/2006/relationships/slideLayout" Target="../slideLayouts/slideLayout63.xml"/><Relationship Id="rId24" Type="http://schemas.openxmlformats.org/officeDocument/2006/relationships/slideLayout" Target="../slideLayouts/slideLayout66.xml"/><Relationship Id="rId23" Type="http://schemas.openxmlformats.org/officeDocument/2006/relationships/slideLayout" Target="../slideLayouts/slideLayout65.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26" Type="http://schemas.openxmlformats.org/officeDocument/2006/relationships/slideLayout" Target="../slideLayouts/slideLayout68.xml"/><Relationship Id="rId25" Type="http://schemas.openxmlformats.org/officeDocument/2006/relationships/slideLayout" Target="../slideLayouts/slideLayout67.xml"/><Relationship Id="rId28" Type="http://schemas.openxmlformats.org/officeDocument/2006/relationships/slideLayout" Target="../slideLayouts/slideLayout70.xml"/><Relationship Id="rId27" Type="http://schemas.openxmlformats.org/officeDocument/2006/relationships/slideLayout" Target="../slideLayouts/slideLayout69.xml"/><Relationship Id="rId5" Type="http://schemas.openxmlformats.org/officeDocument/2006/relationships/slideLayout" Target="../slideLayouts/slideLayout47.xml"/><Relationship Id="rId6" Type="http://schemas.openxmlformats.org/officeDocument/2006/relationships/slideLayout" Target="../slideLayouts/slideLayout48.xml"/><Relationship Id="rId29" Type="http://schemas.openxmlformats.org/officeDocument/2006/relationships/slideLayout" Target="../slideLayouts/slideLayout71.xml"/><Relationship Id="rId7" Type="http://schemas.openxmlformats.org/officeDocument/2006/relationships/slideLayout" Target="../slideLayouts/slideLayout49.xml"/><Relationship Id="rId8" Type="http://schemas.openxmlformats.org/officeDocument/2006/relationships/slideLayout" Target="../slideLayouts/slideLayout50.xml"/><Relationship Id="rId31" Type="http://schemas.openxmlformats.org/officeDocument/2006/relationships/slideLayout" Target="../slideLayouts/slideLayout73.xml"/><Relationship Id="rId30" Type="http://schemas.openxmlformats.org/officeDocument/2006/relationships/slideLayout" Target="../slideLayouts/slideLayout72.xml"/><Relationship Id="rId11" Type="http://schemas.openxmlformats.org/officeDocument/2006/relationships/slideLayout" Target="../slideLayouts/slideLayout53.xml"/><Relationship Id="rId33" Type="http://schemas.openxmlformats.org/officeDocument/2006/relationships/theme" Target="../theme/theme3.xml"/><Relationship Id="rId10" Type="http://schemas.openxmlformats.org/officeDocument/2006/relationships/slideLayout" Target="../slideLayouts/slideLayout52.xml"/><Relationship Id="rId32" Type="http://schemas.openxmlformats.org/officeDocument/2006/relationships/slideLayout" Target="../slideLayouts/slideLayout74.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5" Type="http://schemas.openxmlformats.org/officeDocument/2006/relationships/slideLayout" Target="../slideLayouts/slideLayout57.xml"/><Relationship Id="rId14" Type="http://schemas.openxmlformats.org/officeDocument/2006/relationships/slideLayout" Target="../slideLayouts/slideLayout56.xml"/><Relationship Id="rId17" Type="http://schemas.openxmlformats.org/officeDocument/2006/relationships/slideLayout" Target="../slideLayouts/slideLayout59.xml"/><Relationship Id="rId16" Type="http://schemas.openxmlformats.org/officeDocument/2006/relationships/slideLayout" Target="../slideLayouts/slideLayout58.xml"/><Relationship Id="rId19" Type="http://schemas.openxmlformats.org/officeDocument/2006/relationships/slideLayout" Target="../slideLayouts/slideLayout61.xml"/><Relationship Id="rId1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1pPr>
            <a:lvl2pPr lvl="1">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2pPr>
            <a:lvl3pPr lvl="2">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3pPr>
            <a:lvl4pPr lvl="3">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4pPr>
            <a:lvl5pPr lvl="4">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5pPr>
            <a:lvl6pPr lvl="5">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6pPr>
            <a:lvl7pPr lvl="6">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7pPr>
            <a:lvl8pPr lvl="7">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8pPr>
            <a:lvl9pPr lvl="8">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9pPr>
          </a:lstStyle>
          <a:p/>
        </p:txBody>
      </p:sp>
      <p:sp>
        <p:nvSpPr>
          <p:cNvPr id="7" name="Google Shape;7;p1"/>
          <p:cNvSpPr txBox="1"/>
          <p:nvPr>
            <p:ph idx="1" type="body"/>
          </p:nvPr>
        </p:nvSpPr>
        <p:spPr>
          <a:xfrm>
            <a:off x="311700" y="1800050"/>
            <a:ext cx="3661800" cy="20721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1pPr>
            <a:lvl2pPr indent="-304800" lvl="1" marL="914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2pPr>
            <a:lvl3pPr indent="-304800" lvl="2" marL="1371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3pPr>
            <a:lvl4pPr indent="-304800" lvl="3" marL="1828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4pPr>
            <a:lvl5pPr indent="-304800" lvl="4" marL="22860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5pPr>
            <a:lvl6pPr indent="-304800" lvl="5" marL="2743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6pPr>
            <a:lvl7pPr indent="-304800" lvl="6" marL="3200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7pPr>
            <a:lvl8pPr indent="-304800" lvl="7" marL="3657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8pPr>
            <a:lvl9pPr indent="-304800" lvl="8" marL="4114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TIX Two Text"/>
                <a:ea typeface="STIX Two Text"/>
                <a:cs typeface="STIX Two Text"/>
                <a:sym typeface="STIX Two Text"/>
              </a:defRPr>
            </a:lvl1pPr>
            <a:lvl2pPr lvl="1" algn="r">
              <a:buNone/>
              <a:defRPr sz="1000">
                <a:solidFill>
                  <a:schemeClr val="dk2"/>
                </a:solidFill>
                <a:latin typeface="STIX Two Text"/>
                <a:ea typeface="STIX Two Text"/>
                <a:cs typeface="STIX Two Text"/>
                <a:sym typeface="STIX Two Text"/>
              </a:defRPr>
            </a:lvl2pPr>
            <a:lvl3pPr lvl="2" algn="r">
              <a:buNone/>
              <a:defRPr sz="1000">
                <a:solidFill>
                  <a:schemeClr val="dk2"/>
                </a:solidFill>
                <a:latin typeface="STIX Two Text"/>
                <a:ea typeface="STIX Two Text"/>
                <a:cs typeface="STIX Two Text"/>
                <a:sym typeface="STIX Two Text"/>
              </a:defRPr>
            </a:lvl3pPr>
            <a:lvl4pPr lvl="3" algn="r">
              <a:buNone/>
              <a:defRPr sz="1000">
                <a:solidFill>
                  <a:schemeClr val="dk2"/>
                </a:solidFill>
                <a:latin typeface="STIX Two Text"/>
                <a:ea typeface="STIX Two Text"/>
                <a:cs typeface="STIX Two Text"/>
                <a:sym typeface="STIX Two Text"/>
              </a:defRPr>
            </a:lvl4pPr>
            <a:lvl5pPr lvl="4" algn="r">
              <a:buNone/>
              <a:defRPr sz="1000">
                <a:solidFill>
                  <a:schemeClr val="dk2"/>
                </a:solidFill>
                <a:latin typeface="STIX Two Text"/>
                <a:ea typeface="STIX Two Text"/>
                <a:cs typeface="STIX Two Text"/>
                <a:sym typeface="STIX Two Text"/>
              </a:defRPr>
            </a:lvl5pPr>
            <a:lvl6pPr lvl="5" algn="r">
              <a:buNone/>
              <a:defRPr sz="1000">
                <a:solidFill>
                  <a:schemeClr val="dk2"/>
                </a:solidFill>
                <a:latin typeface="STIX Two Text"/>
                <a:ea typeface="STIX Two Text"/>
                <a:cs typeface="STIX Two Text"/>
                <a:sym typeface="STIX Two Text"/>
              </a:defRPr>
            </a:lvl6pPr>
            <a:lvl7pPr lvl="6" algn="r">
              <a:buNone/>
              <a:defRPr sz="1000">
                <a:solidFill>
                  <a:schemeClr val="dk2"/>
                </a:solidFill>
                <a:latin typeface="STIX Two Text"/>
                <a:ea typeface="STIX Two Text"/>
                <a:cs typeface="STIX Two Text"/>
                <a:sym typeface="STIX Two Text"/>
              </a:defRPr>
            </a:lvl7pPr>
            <a:lvl8pPr lvl="7" algn="r">
              <a:buNone/>
              <a:defRPr sz="1000">
                <a:solidFill>
                  <a:schemeClr val="dk2"/>
                </a:solidFill>
                <a:latin typeface="STIX Two Text"/>
                <a:ea typeface="STIX Two Text"/>
                <a:cs typeface="STIX Two Text"/>
                <a:sym typeface="STIX Two Text"/>
              </a:defRPr>
            </a:lvl8pPr>
            <a:lvl9pPr lvl="8" algn="r">
              <a:buNone/>
              <a:defRPr sz="1000">
                <a:solidFill>
                  <a:schemeClr val="dk2"/>
                </a:solidFill>
                <a:latin typeface="STIX Two Text"/>
                <a:ea typeface="STIX Two Text"/>
                <a:cs typeface="STIX Two Text"/>
                <a:sym typeface="STIX Two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5" name="Shape 585"/>
        <p:cNvGrpSpPr/>
        <p:nvPr/>
      </p:nvGrpSpPr>
      <p:grpSpPr>
        <a:xfrm>
          <a:off x="0" y="0"/>
          <a:ext cx="0" cy="0"/>
          <a:chOff x="0" y="0"/>
          <a:chExt cx="0" cy="0"/>
        </a:xfrm>
      </p:grpSpPr>
      <p:sp>
        <p:nvSpPr>
          <p:cNvPr id="586" name="Google Shape;586;p44"/>
          <p:cNvSpPr txBox="1"/>
          <p:nvPr>
            <p:ph type="title"/>
          </p:nvPr>
        </p:nvSpPr>
        <p:spPr>
          <a:xfrm>
            <a:off x="550900" y="393500"/>
            <a:ext cx="6329700" cy="1545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500"/>
              <a:buFont typeface="Poppins"/>
              <a:buNone/>
              <a:defRPr b="1" sz="4500">
                <a:solidFill>
                  <a:schemeClr val="dk1"/>
                </a:solidFill>
                <a:latin typeface="Poppins"/>
                <a:ea typeface="Poppins"/>
                <a:cs typeface="Poppins"/>
                <a:sym typeface="Poppins"/>
              </a:defRPr>
            </a:lvl1pPr>
            <a:lvl2pPr lvl="1">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2pPr>
            <a:lvl3pPr lvl="2">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3pPr>
            <a:lvl4pPr lvl="3">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4pPr>
            <a:lvl5pPr lvl="4">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5pPr>
            <a:lvl6pPr lvl="5">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6pPr>
            <a:lvl7pPr lvl="6">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7pPr>
            <a:lvl8pPr lvl="7">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8pPr>
            <a:lvl9pPr lvl="8">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9pPr>
          </a:lstStyle>
          <a:p/>
        </p:txBody>
      </p:sp>
      <p:sp>
        <p:nvSpPr>
          <p:cNvPr id="587" name="Google Shape;587;p44"/>
          <p:cNvSpPr txBox="1"/>
          <p:nvPr>
            <p:ph idx="1" type="body"/>
          </p:nvPr>
        </p:nvSpPr>
        <p:spPr>
          <a:xfrm>
            <a:off x="652075" y="3434600"/>
            <a:ext cx="6728700" cy="13605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1pPr>
            <a:lvl2pPr indent="-292100" lvl="1" marL="9144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2pPr>
            <a:lvl3pPr indent="-292100" lvl="2" marL="13716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3pPr>
            <a:lvl4pPr indent="-292100" lvl="3" marL="18288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4pPr>
            <a:lvl5pPr indent="-292100" lvl="4" marL="22860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5pPr>
            <a:lvl6pPr indent="-292100" lvl="5" marL="27432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6pPr>
            <a:lvl7pPr indent="-292100" lvl="6" marL="32004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7pPr>
            <a:lvl8pPr indent="-292100" lvl="7" marL="36576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8pPr>
            <a:lvl9pPr indent="-292100" lvl="8" marL="41148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15">
          <p15:clr>
            <a:srgbClr val="E46962"/>
          </p15:clr>
        </p15:guide>
        <p15:guide id="2" pos="115">
          <p15:clr>
            <a:srgbClr val="E46962"/>
          </p15:clr>
        </p15:guide>
        <p15:guide id="3" pos="564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78" name="Shape 778"/>
        <p:cNvGrpSpPr/>
        <p:nvPr/>
      </p:nvGrpSpPr>
      <p:grpSpPr>
        <a:xfrm>
          <a:off x="0" y="0"/>
          <a:ext cx="0" cy="0"/>
          <a:chOff x="0" y="0"/>
          <a:chExt cx="0" cy="0"/>
        </a:xfrm>
      </p:grpSpPr>
      <p:sp>
        <p:nvSpPr>
          <p:cNvPr id="779" name="Google Shape;779;p77"/>
          <p:cNvSpPr/>
          <p:nvPr/>
        </p:nvSpPr>
        <p:spPr>
          <a:xfrm rot="922624">
            <a:off x="872394" y="3375916"/>
            <a:ext cx="2039822" cy="927807"/>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t/>
            </a:r>
            <a:endParaRPr b="1" sz="1800">
              <a:solidFill>
                <a:schemeClr val="dk1"/>
              </a:solidFill>
              <a:latin typeface="Poppins"/>
              <a:ea typeface="Poppins"/>
              <a:cs typeface="Poppins"/>
              <a:sym typeface="Poppins"/>
            </a:endParaRPr>
          </a:p>
        </p:txBody>
      </p:sp>
      <p:sp>
        <p:nvSpPr>
          <p:cNvPr id="780" name="Google Shape;780;p77"/>
          <p:cNvSpPr/>
          <p:nvPr/>
        </p:nvSpPr>
        <p:spPr>
          <a:xfrm rot="-176011">
            <a:off x="6066559" y="730484"/>
            <a:ext cx="2039973" cy="927911"/>
          </a:xfrm>
          <a:prstGeom prst="round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t/>
            </a:r>
            <a:endParaRPr b="1" sz="4400">
              <a:solidFill>
                <a:schemeClr val="dk1"/>
              </a:solidFill>
              <a:latin typeface="Poppins"/>
              <a:ea typeface="Poppins"/>
              <a:cs typeface="Poppins"/>
              <a:sym typeface="Poppins"/>
            </a:endParaRPr>
          </a:p>
        </p:txBody>
      </p:sp>
      <p:sp>
        <p:nvSpPr>
          <p:cNvPr id="781" name="Google Shape;781;p77"/>
          <p:cNvSpPr txBox="1"/>
          <p:nvPr>
            <p:ph idx="2" type="body"/>
          </p:nvPr>
        </p:nvSpPr>
        <p:spPr>
          <a:xfrm>
            <a:off x="182100" y="202376"/>
            <a:ext cx="24903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200">
                <a:solidFill>
                  <a:schemeClr val="accent5"/>
                </a:solidFill>
                <a:latin typeface="Arial"/>
                <a:ea typeface="Arial"/>
                <a:cs typeface="Arial"/>
                <a:sym typeface="Arial"/>
              </a:rPr>
              <a:t>Diego Rosa Paz</a:t>
            </a:r>
            <a:endParaRPr sz="1200">
              <a:solidFill>
                <a:schemeClr val="accent5"/>
              </a:solidFill>
              <a:latin typeface="Arial"/>
              <a:ea typeface="Arial"/>
              <a:cs typeface="Arial"/>
              <a:sym typeface="Arial"/>
            </a:endParaRPr>
          </a:p>
          <a:p>
            <a:pPr indent="0" lvl="0" marL="0" rtl="0" algn="l">
              <a:spcBef>
                <a:spcPts val="0"/>
              </a:spcBef>
              <a:spcAft>
                <a:spcPts val="0"/>
              </a:spcAft>
              <a:buClr>
                <a:schemeClr val="dk1"/>
              </a:buClr>
              <a:buSzPts val="1100"/>
              <a:buNone/>
            </a:pPr>
            <a:r>
              <a:rPr lang="en" sz="1200">
                <a:solidFill>
                  <a:schemeClr val="accent5"/>
                </a:solidFill>
                <a:latin typeface="Arial"/>
                <a:ea typeface="Arial"/>
                <a:cs typeface="Arial"/>
                <a:sym typeface="Arial"/>
              </a:rPr>
              <a:t>Sylvia Y. Pérez Montero</a:t>
            </a:r>
            <a:endParaRPr sz="1200">
              <a:solidFill>
                <a:schemeClr val="accent5"/>
              </a:solidFill>
            </a:endParaRPr>
          </a:p>
          <a:p>
            <a:pPr indent="0" lvl="0" marL="0" rtl="0" algn="ctr">
              <a:spcBef>
                <a:spcPts val="0"/>
              </a:spcBef>
              <a:spcAft>
                <a:spcPts val="0"/>
              </a:spcAft>
              <a:buNone/>
            </a:pPr>
            <a:r>
              <a:t/>
            </a:r>
            <a:endParaRPr sz="1200"/>
          </a:p>
        </p:txBody>
      </p:sp>
      <p:sp>
        <p:nvSpPr>
          <p:cNvPr id="782" name="Google Shape;782;p77"/>
          <p:cNvSpPr txBox="1"/>
          <p:nvPr>
            <p:ph idx="3" type="body"/>
          </p:nvPr>
        </p:nvSpPr>
        <p:spPr>
          <a:xfrm>
            <a:off x="6565575" y="202373"/>
            <a:ext cx="2437500" cy="335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2/7/2025</a:t>
            </a:r>
            <a:endParaRPr/>
          </a:p>
        </p:txBody>
      </p:sp>
      <p:sp>
        <p:nvSpPr>
          <p:cNvPr id="783" name="Google Shape;783;p77"/>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500"/>
              <a:t>RAG</a:t>
            </a:r>
            <a:endParaRPr sz="10500"/>
          </a:p>
          <a:p>
            <a:pPr indent="0" lvl="0" marL="0" rtl="0" algn="ctr">
              <a:spcBef>
                <a:spcPts val="0"/>
              </a:spcBef>
              <a:spcAft>
                <a:spcPts val="0"/>
              </a:spcAft>
              <a:buNone/>
            </a:pPr>
            <a:r>
              <a:rPr lang="en" sz="10500"/>
              <a:t>CHALLENGE</a:t>
            </a:r>
            <a:endParaRPr sz="10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787" name="Shape 787"/>
        <p:cNvGrpSpPr/>
        <p:nvPr/>
      </p:nvGrpSpPr>
      <p:grpSpPr>
        <a:xfrm>
          <a:off x="0" y="0"/>
          <a:ext cx="0" cy="0"/>
          <a:chOff x="0" y="0"/>
          <a:chExt cx="0" cy="0"/>
        </a:xfrm>
      </p:grpSpPr>
      <p:sp>
        <p:nvSpPr>
          <p:cNvPr id="788" name="Google Shape;788;p78"/>
          <p:cNvSpPr txBox="1"/>
          <p:nvPr>
            <p:ph type="title"/>
          </p:nvPr>
        </p:nvSpPr>
        <p:spPr>
          <a:xfrm>
            <a:off x="229050" y="327400"/>
            <a:ext cx="8685900" cy="8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Gutenberg Data</a:t>
            </a:r>
            <a:endParaRPr/>
          </a:p>
        </p:txBody>
      </p:sp>
      <p:sp>
        <p:nvSpPr>
          <p:cNvPr id="789" name="Google Shape;789;p78"/>
          <p:cNvSpPr/>
          <p:nvPr/>
        </p:nvSpPr>
        <p:spPr>
          <a:xfrm>
            <a:off x="5505725" y="1431527"/>
            <a:ext cx="3121200" cy="1509600"/>
          </a:xfrm>
          <a:prstGeom prst="roundRect">
            <a:avLst>
              <a:gd fmla="val 8766" name="adj"/>
            </a:avLst>
          </a:prstGeom>
          <a:solidFill>
            <a:schemeClr val="dk2"/>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000">
                <a:solidFill>
                  <a:schemeClr val="dk1"/>
                </a:solidFill>
                <a:latin typeface="Poppins SemiBold"/>
                <a:ea typeface="Poppins SemiBold"/>
                <a:cs typeface="Poppins SemiBold"/>
                <a:sym typeface="Poppins SemiBold"/>
              </a:rPr>
              <a:t>15,000 eBooks sourced from Project Gutenberg, an online library of public domain ebooks. </a:t>
            </a:r>
            <a:endParaRPr sz="1000">
              <a:solidFill>
                <a:schemeClr val="dk1"/>
              </a:solidFill>
              <a:latin typeface="Poppins SemiBold"/>
              <a:ea typeface="Poppins SemiBold"/>
              <a:cs typeface="Poppins SemiBold"/>
              <a:sym typeface="Poppins SemiBold"/>
            </a:endParaRPr>
          </a:p>
          <a:p>
            <a:pPr indent="0" lvl="0" marL="0" rtl="0" algn="l">
              <a:lnSpc>
                <a:spcPct val="150000"/>
              </a:lnSpc>
              <a:spcBef>
                <a:spcPts val="0"/>
              </a:spcBef>
              <a:spcAft>
                <a:spcPts val="0"/>
              </a:spcAft>
              <a:buClr>
                <a:srgbClr val="000000"/>
              </a:buClr>
              <a:buSzPts val="1100"/>
              <a:buFont typeface="Arial"/>
              <a:buNone/>
            </a:pPr>
            <a:r>
              <a:rPr lang="en" sz="1000">
                <a:solidFill>
                  <a:schemeClr val="dk1"/>
                </a:solidFill>
                <a:latin typeface="Poppins SemiBold"/>
                <a:ea typeface="Poppins SemiBold"/>
                <a:cs typeface="Poppins SemiBold"/>
                <a:sym typeface="Poppins SemiBold"/>
              </a:rPr>
              <a:t>This project was founded in 1971 by the inventor of ebooks, Michael S. Hart.</a:t>
            </a:r>
            <a:endParaRPr sz="1000">
              <a:solidFill>
                <a:schemeClr val="dk1"/>
              </a:solidFill>
              <a:latin typeface="Poppins SemiBold"/>
              <a:ea typeface="Poppins SemiBold"/>
              <a:cs typeface="Poppins SemiBold"/>
              <a:sym typeface="Poppins SemiBold"/>
            </a:endParaRPr>
          </a:p>
        </p:txBody>
      </p:sp>
      <p:sp>
        <p:nvSpPr>
          <p:cNvPr id="790" name="Google Shape;790;p78"/>
          <p:cNvSpPr/>
          <p:nvPr/>
        </p:nvSpPr>
        <p:spPr>
          <a:xfrm>
            <a:off x="5505869" y="3234835"/>
            <a:ext cx="3121200" cy="1235400"/>
          </a:xfrm>
          <a:prstGeom prst="roundRect">
            <a:avLst>
              <a:gd fmla="val 8766" name="adj"/>
            </a:avLst>
          </a:prstGeom>
          <a:solidFill>
            <a:schemeClr val="accent1"/>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100"/>
              <a:buNone/>
            </a:pPr>
            <a:r>
              <a:rPr b="1" lang="en" sz="1000">
                <a:solidFill>
                  <a:schemeClr val="dk1"/>
                </a:solidFill>
                <a:latin typeface="Poppins SemiBold"/>
                <a:ea typeface="Poppins SemiBold"/>
                <a:cs typeface="Poppins SemiBold"/>
                <a:sym typeface="Poppins SemiBold"/>
              </a:rPr>
              <a:t>From this dataset we mainly worked on a smaller subset of 500 entries.  While also limiting the character size to 5000 to stay within gpt-4’s  token limits. </a:t>
            </a:r>
            <a:endParaRPr b="1" sz="1000">
              <a:solidFill>
                <a:schemeClr val="dk1"/>
              </a:solidFill>
              <a:latin typeface="Poppins SemiBold"/>
              <a:ea typeface="Poppins SemiBold"/>
              <a:cs typeface="Poppins SemiBold"/>
              <a:sym typeface="Poppins SemiBold"/>
            </a:endParaRPr>
          </a:p>
        </p:txBody>
      </p:sp>
      <p:pic>
        <p:nvPicPr>
          <p:cNvPr id="791" name="Google Shape;791;p78"/>
          <p:cNvPicPr preferRelativeResize="0"/>
          <p:nvPr/>
        </p:nvPicPr>
        <p:blipFill>
          <a:blip r:embed="rId3">
            <a:alphaModFix/>
          </a:blip>
          <a:stretch>
            <a:fillRect/>
          </a:stretch>
        </p:blipFill>
        <p:spPr>
          <a:xfrm>
            <a:off x="516925" y="1304950"/>
            <a:ext cx="4882715" cy="329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795" name="Shape 795"/>
        <p:cNvGrpSpPr/>
        <p:nvPr/>
      </p:nvGrpSpPr>
      <p:grpSpPr>
        <a:xfrm>
          <a:off x="0" y="0"/>
          <a:ext cx="0" cy="0"/>
          <a:chOff x="0" y="0"/>
          <a:chExt cx="0" cy="0"/>
        </a:xfrm>
      </p:grpSpPr>
      <p:pic>
        <p:nvPicPr>
          <p:cNvPr id="796" name="Google Shape;796;p79"/>
          <p:cNvPicPr preferRelativeResize="0"/>
          <p:nvPr/>
        </p:nvPicPr>
        <p:blipFill>
          <a:blip r:embed="rId3">
            <a:alphaModFix/>
          </a:blip>
          <a:stretch>
            <a:fillRect/>
          </a:stretch>
        </p:blipFill>
        <p:spPr>
          <a:xfrm>
            <a:off x="152400" y="152400"/>
            <a:ext cx="8839201" cy="47005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800" name="Shape 800"/>
        <p:cNvGrpSpPr/>
        <p:nvPr/>
      </p:nvGrpSpPr>
      <p:grpSpPr>
        <a:xfrm>
          <a:off x="0" y="0"/>
          <a:ext cx="0" cy="0"/>
          <a:chOff x="0" y="0"/>
          <a:chExt cx="0" cy="0"/>
        </a:xfrm>
      </p:grpSpPr>
      <p:sp>
        <p:nvSpPr>
          <p:cNvPr id="801" name="Google Shape;801;p80"/>
          <p:cNvSpPr txBox="1"/>
          <p:nvPr>
            <p:ph idx="3" type="body"/>
          </p:nvPr>
        </p:nvSpPr>
        <p:spPr>
          <a:xfrm>
            <a:off x="5905050" y="202367"/>
            <a:ext cx="2490300" cy="2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02" name="Google Shape;802;p80"/>
          <p:cNvPicPr preferRelativeResize="0"/>
          <p:nvPr/>
        </p:nvPicPr>
        <p:blipFill>
          <a:blip r:embed="rId3">
            <a:alphaModFix/>
          </a:blip>
          <a:stretch>
            <a:fillRect/>
          </a:stretch>
        </p:blipFill>
        <p:spPr>
          <a:xfrm>
            <a:off x="461163" y="496675"/>
            <a:ext cx="2879849" cy="2313725"/>
          </a:xfrm>
          <a:prstGeom prst="rect">
            <a:avLst/>
          </a:prstGeom>
          <a:noFill/>
          <a:ln>
            <a:noFill/>
          </a:ln>
        </p:spPr>
      </p:pic>
      <p:pic>
        <p:nvPicPr>
          <p:cNvPr id="803" name="Google Shape;803;p80"/>
          <p:cNvPicPr preferRelativeResize="0"/>
          <p:nvPr/>
        </p:nvPicPr>
        <p:blipFill>
          <a:blip r:embed="rId4">
            <a:alphaModFix/>
          </a:blip>
          <a:stretch>
            <a:fillRect/>
          </a:stretch>
        </p:blipFill>
        <p:spPr>
          <a:xfrm>
            <a:off x="3341013" y="1940450"/>
            <a:ext cx="5341824" cy="2941000"/>
          </a:xfrm>
          <a:prstGeom prst="rect">
            <a:avLst/>
          </a:prstGeom>
          <a:noFill/>
          <a:ln>
            <a:noFill/>
          </a:ln>
        </p:spPr>
      </p:pic>
      <p:sp>
        <p:nvSpPr>
          <p:cNvPr id="804" name="Google Shape;804;p80"/>
          <p:cNvSpPr txBox="1"/>
          <p:nvPr/>
        </p:nvSpPr>
        <p:spPr>
          <a:xfrm>
            <a:off x="3475725" y="654563"/>
            <a:ext cx="5207100" cy="11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Poppins"/>
                <a:ea typeface="Poppins"/>
                <a:cs typeface="Poppins"/>
                <a:sym typeface="Poppins"/>
              </a:rPr>
              <a:t>After some initial EDA, the dataset was appended with embeddings create by convert the contents of ‘Text’  it into a tensor. </a:t>
            </a:r>
            <a:endParaRPr sz="1700">
              <a:solidFill>
                <a:schemeClr val="dk1"/>
              </a:solidFill>
              <a:latin typeface="Poppins"/>
              <a:ea typeface="Poppins"/>
              <a:cs typeface="Poppins"/>
              <a:sym typeface="Poppins"/>
            </a:endParaRPr>
          </a:p>
        </p:txBody>
      </p:sp>
      <p:sp>
        <p:nvSpPr>
          <p:cNvPr id="805" name="Google Shape;805;p80"/>
          <p:cNvSpPr txBox="1"/>
          <p:nvPr/>
        </p:nvSpPr>
        <p:spPr>
          <a:xfrm>
            <a:off x="425075" y="3152850"/>
            <a:ext cx="2789100" cy="17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Poppins"/>
                <a:ea typeface="Poppins"/>
                <a:cs typeface="Poppins"/>
                <a:sym typeface="Poppins"/>
              </a:rPr>
              <a:t>These embeddings were then stored with ChromaDB. Ready to be used in a RAGs pipeline with a all-MiniLM-L6-v2 sentence transformer. </a:t>
            </a:r>
            <a:endParaRPr sz="17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pic>
        <p:nvPicPr>
          <p:cNvPr id="810" name="Google Shape;810;p81"/>
          <p:cNvPicPr preferRelativeResize="0"/>
          <p:nvPr/>
        </p:nvPicPr>
        <p:blipFill>
          <a:blip r:embed="rId3">
            <a:alphaModFix/>
          </a:blip>
          <a:stretch>
            <a:fillRect/>
          </a:stretch>
        </p:blipFill>
        <p:spPr>
          <a:xfrm>
            <a:off x="152400" y="1221225"/>
            <a:ext cx="8839201" cy="2701045"/>
          </a:xfrm>
          <a:prstGeom prst="rect">
            <a:avLst/>
          </a:prstGeom>
          <a:noFill/>
          <a:ln>
            <a:noFill/>
          </a:ln>
        </p:spPr>
      </p:pic>
      <p:sp>
        <p:nvSpPr>
          <p:cNvPr id="811" name="Google Shape;811;p81"/>
          <p:cNvSpPr txBox="1"/>
          <p:nvPr/>
        </p:nvSpPr>
        <p:spPr>
          <a:xfrm>
            <a:off x="2954400" y="373575"/>
            <a:ext cx="32352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dk1"/>
                </a:solidFill>
                <a:latin typeface="Poppins"/>
                <a:ea typeface="Poppins"/>
                <a:cs typeface="Poppins"/>
                <a:sym typeface="Poppins"/>
              </a:rPr>
              <a:t>RAGs Pipeline</a:t>
            </a:r>
            <a:endParaRPr b="1" sz="34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15" name="Shape 815"/>
        <p:cNvGrpSpPr/>
        <p:nvPr/>
      </p:nvGrpSpPr>
      <p:grpSpPr>
        <a:xfrm>
          <a:off x="0" y="0"/>
          <a:ext cx="0" cy="0"/>
          <a:chOff x="0" y="0"/>
          <a:chExt cx="0" cy="0"/>
        </a:xfrm>
      </p:grpSpPr>
      <p:sp>
        <p:nvSpPr>
          <p:cNvPr id="816" name="Google Shape;816;p82"/>
          <p:cNvSpPr txBox="1"/>
          <p:nvPr>
            <p:ph type="title"/>
          </p:nvPr>
        </p:nvSpPr>
        <p:spPr>
          <a:xfrm>
            <a:off x="182100" y="534500"/>
            <a:ext cx="3725400" cy="79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Querying</a:t>
            </a:r>
            <a:endParaRPr sz="5000"/>
          </a:p>
        </p:txBody>
      </p:sp>
      <p:sp>
        <p:nvSpPr>
          <p:cNvPr id="817" name="Google Shape;817;p82"/>
          <p:cNvSpPr/>
          <p:nvPr/>
        </p:nvSpPr>
        <p:spPr>
          <a:xfrm>
            <a:off x="791100" y="1429350"/>
            <a:ext cx="7561800" cy="34200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818" name="Google Shape;818;p82"/>
          <p:cNvSpPr txBox="1"/>
          <p:nvPr/>
        </p:nvSpPr>
        <p:spPr>
          <a:xfrm>
            <a:off x="976050" y="1582750"/>
            <a:ext cx="7191900" cy="211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Poppins"/>
                <a:ea typeface="Poppins"/>
                <a:cs typeface="Poppins"/>
                <a:sym typeface="Poppins"/>
              </a:rPr>
              <a:t># Different contexts provided:</a:t>
            </a:r>
            <a:endParaRPr sz="16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Poppins"/>
                <a:ea typeface="Poppins"/>
                <a:cs typeface="Poppins"/>
                <a:sym typeface="Poppins"/>
              </a:rPr>
              <a:t># 1. "You are a helpful assistant."</a:t>
            </a:r>
            <a:endParaRPr sz="16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Poppins"/>
                <a:ea typeface="Poppins"/>
                <a:cs typeface="Poppins"/>
                <a:sym typeface="Poppins"/>
              </a:rPr>
              <a:t># 2. "You are a librarian with intimate knowledge of this catalogue. Draw on examples from your catalogue."</a:t>
            </a:r>
            <a:endParaRPr sz="16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test_queries = [</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    "What are the main themes in some of Victor Hugos works?",</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    "Summarize a book written by Zane Grey.",</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    "Briefly summarize Disturbing Sun.",</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    "What are some of the works written by Anonymous in your catalogue?"</a:t>
            </a:r>
            <a:endParaRPr sz="1500">
              <a:solidFill>
                <a:schemeClr val="dk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Poppins"/>
                <a:ea typeface="Poppins"/>
                <a:cs typeface="Poppins"/>
                <a:sym typeface="Poppins"/>
              </a:rPr>
              <a:t>]</a:t>
            </a:r>
            <a:endParaRPr sz="1500">
              <a:solidFill>
                <a:schemeClr val="dk1"/>
              </a:solidFill>
              <a:latin typeface="Poppins"/>
              <a:ea typeface="Poppins"/>
              <a:cs typeface="Poppins"/>
              <a:sym typeface="Poppins"/>
            </a:endParaRPr>
          </a:p>
          <a:p>
            <a:pPr indent="0" lvl="0" marL="0" rtl="0" algn="l">
              <a:spcBef>
                <a:spcPts val="0"/>
              </a:spcBef>
              <a:spcAft>
                <a:spcPts val="0"/>
              </a:spcAft>
              <a:buNone/>
            </a:pPr>
            <a:r>
              <a:t/>
            </a:r>
            <a:endParaRPr sz="1500">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22" name="Shape 822"/>
        <p:cNvGrpSpPr/>
        <p:nvPr/>
      </p:nvGrpSpPr>
      <p:grpSpPr>
        <a:xfrm>
          <a:off x="0" y="0"/>
          <a:ext cx="0" cy="0"/>
          <a:chOff x="0" y="0"/>
          <a:chExt cx="0" cy="0"/>
        </a:xfrm>
      </p:grpSpPr>
      <p:sp>
        <p:nvSpPr>
          <p:cNvPr id="823" name="Google Shape;823;p83"/>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a:t>
            </a:r>
            <a:endParaRPr/>
          </a:p>
        </p:txBody>
      </p:sp>
      <p:sp>
        <p:nvSpPr>
          <p:cNvPr id="824" name="Google Shape;824;p83"/>
          <p:cNvSpPr txBox="1"/>
          <p:nvPr>
            <p:ph idx="2" type="body"/>
          </p:nvPr>
        </p:nvSpPr>
        <p:spPr>
          <a:xfrm>
            <a:off x="559550" y="1655763"/>
            <a:ext cx="3905400" cy="22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U.P. Trail" by Zane Grey is a historical novel showcasing the construction and impact of the Union Pacific Railroad across the American wilderness and the various cultures it intersects. The narrative explores vivid landscapes, cultural contrasts, and the human struggle as it maps the railroad's path from Missouri to California. Simultaneously, it encapsulates the fierce vibrancy of the era, including encounters with savage tribes, lawless cities, diverse characters, and the overall transformation of a country.</a:t>
            </a:r>
            <a:endParaRPr sz="1200"/>
          </a:p>
        </p:txBody>
      </p:sp>
      <p:sp>
        <p:nvSpPr>
          <p:cNvPr id="825" name="Google Shape;825;p83"/>
          <p:cNvSpPr txBox="1"/>
          <p:nvPr>
            <p:ph idx="3" type="body"/>
          </p:nvPr>
        </p:nvSpPr>
        <p:spPr>
          <a:xfrm>
            <a:off x="4679050" y="1655838"/>
            <a:ext cx="3905400" cy="22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"The U.P. Trail" is a novel by Zane Grey that vividly brings to life the dramatic adventure and hardships faced during the construction of the Union Pacific Railroad in the untamed American West of the nineteenth century. The setting ranges from the vast landscapes of Nebraska to the daunting peaks of Wyoming, passing through Utah's diverse terrains and finally reaching the sweeping panoramas of California. It illuminates the interactions between different cultures, the lawlessness, and ever-present danger, as well as the spectacular natural beauty of the landscapes in this transformational era of American history.</a:t>
            </a:r>
            <a:endParaRPr sz="1200"/>
          </a:p>
          <a:p>
            <a:pPr indent="0" lvl="0" marL="0" rtl="0" algn="l">
              <a:spcBef>
                <a:spcPts val="0"/>
              </a:spcBef>
              <a:spcAft>
                <a:spcPts val="0"/>
              </a:spcAft>
              <a:buNone/>
            </a:pPr>
            <a:r>
              <a:t/>
            </a:r>
            <a:endParaRPr sz="1200"/>
          </a:p>
        </p:txBody>
      </p:sp>
      <p:sp>
        <p:nvSpPr>
          <p:cNvPr id="826" name="Google Shape;826;p83"/>
          <p:cNvSpPr txBox="1"/>
          <p:nvPr/>
        </p:nvSpPr>
        <p:spPr>
          <a:xfrm>
            <a:off x="1727150" y="1053475"/>
            <a:ext cx="1570200" cy="1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oppins"/>
                <a:ea typeface="Poppins"/>
                <a:cs typeface="Poppins"/>
                <a:sym typeface="Poppins"/>
              </a:rPr>
              <a:t>Assistant</a:t>
            </a:r>
            <a:endParaRPr>
              <a:solidFill>
                <a:schemeClr val="dk1"/>
              </a:solidFill>
              <a:latin typeface="Poppins"/>
              <a:ea typeface="Poppins"/>
              <a:cs typeface="Poppins"/>
              <a:sym typeface="Poppins"/>
            </a:endParaRPr>
          </a:p>
        </p:txBody>
      </p:sp>
      <p:sp>
        <p:nvSpPr>
          <p:cNvPr id="827" name="Google Shape;827;p83"/>
          <p:cNvSpPr txBox="1"/>
          <p:nvPr/>
        </p:nvSpPr>
        <p:spPr>
          <a:xfrm>
            <a:off x="5603050" y="1053475"/>
            <a:ext cx="2057400" cy="1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oppins"/>
                <a:ea typeface="Poppins"/>
                <a:cs typeface="Poppins"/>
                <a:sym typeface="Poppins"/>
              </a:rPr>
              <a:t>Librarian</a:t>
            </a:r>
            <a:endParaRPr>
              <a:solidFill>
                <a:schemeClr val="dk1"/>
              </a:solidFill>
              <a:latin typeface="Poppins"/>
              <a:ea typeface="Poppins"/>
              <a:cs typeface="Poppins"/>
              <a:sym typeface="Poppins"/>
            </a:endParaRPr>
          </a:p>
        </p:txBody>
      </p:sp>
      <p:sp>
        <p:nvSpPr>
          <p:cNvPr id="828" name="Google Shape;828;p83"/>
          <p:cNvSpPr txBox="1"/>
          <p:nvPr/>
        </p:nvSpPr>
        <p:spPr>
          <a:xfrm>
            <a:off x="1106700" y="644450"/>
            <a:ext cx="6930600" cy="2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Poppins SemiBold"/>
                <a:ea typeface="Poppins SemiBold"/>
                <a:cs typeface="Poppins SemiBold"/>
                <a:sym typeface="Poppins SemiBold"/>
              </a:rPr>
              <a:t>Query: </a:t>
            </a:r>
            <a:r>
              <a:rPr lang="en">
                <a:solidFill>
                  <a:schemeClr val="dk1"/>
                </a:solidFill>
                <a:latin typeface="Poppins SemiBold"/>
                <a:ea typeface="Poppins SemiBold"/>
                <a:cs typeface="Poppins SemiBold"/>
                <a:sym typeface="Poppins SemiBold"/>
              </a:rPr>
              <a:t>Summarize the a book written by Zane Grey in 3 sentences or less.</a:t>
            </a:r>
            <a:endParaRPr sz="15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32" name="Shape 832"/>
        <p:cNvGrpSpPr/>
        <p:nvPr/>
      </p:nvGrpSpPr>
      <p:grpSpPr>
        <a:xfrm>
          <a:off x="0" y="0"/>
          <a:ext cx="0" cy="0"/>
          <a:chOff x="0" y="0"/>
          <a:chExt cx="0" cy="0"/>
        </a:xfrm>
      </p:grpSpPr>
      <p:sp>
        <p:nvSpPr>
          <p:cNvPr id="833" name="Google Shape;833;p84"/>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Responses</a:t>
            </a:r>
            <a:endParaRPr/>
          </a:p>
        </p:txBody>
      </p:sp>
      <p:sp>
        <p:nvSpPr>
          <p:cNvPr id="834" name="Google Shape;834;p84"/>
          <p:cNvSpPr txBox="1"/>
          <p:nvPr>
            <p:ph idx="2" type="body"/>
          </p:nvPr>
        </p:nvSpPr>
        <p:spPr>
          <a:xfrm>
            <a:off x="559550" y="1655763"/>
            <a:ext cx="3905400" cy="22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"Disturbing Sun" is a science fiction novel by Robert Shirley Richardson, unveiled through the format of an interview with Dr. I. M. Niemand. Here, Dr. Niemand shares his profound investigation about the correlation between the Sun's activity, particularly sunspots, and various terrestrial activities. He argues that human evil might not stem from inherent nature, but rather from influences of the Sun, breaking conventional perspectives.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835" name="Google Shape;835;p84"/>
          <p:cNvSpPr txBox="1"/>
          <p:nvPr>
            <p:ph idx="3" type="body"/>
          </p:nvPr>
        </p:nvSpPr>
        <p:spPr>
          <a:xfrm>
            <a:off x="4679050" y="1655838"/>
            <a:ext cx="3905400" cy="22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"Disturbing Sun" is a science fiction e-book by Robert Shirley Richardson, produced by Greg Weeks, Bruce Albrecht, Mary Meehan, and the Online Distributed Proofreading Team. The narrative involves a fictional interview with Dr. I. M. Niemand, the Director of the Psychophysical Institute of Solar and Terrestrial Relations, exploring the effects of the sun's activities, such as sunspots, on Earth. The work specifically delves into the unproven theory that solar activities may impact human behavior and potentially drive human evil.</a:t>
            </a:r>
            <a:endParaRPr sz="1300"/>
          </a:p>
        </p:txBody>
      </p:sp>
      <p:sp>
        <p:nvSpPr>
          <p:cNvPr id="836" name="Google Shape;836;p84"/>
          <p:cNvSpPr txBox="1"/>
          <p:nvPr/>
        </p:nvSpPr>
        <p:spPr>
          <a:xfrm>
            <a:off x="1727150" y="1053475"/>
            <a:ext cx="1570200" cy="1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oppins"/>
                <a:ea typeface="Poppins"/>
                <a:cs typeface="Poppins"/>
                <a:sym typeface="Poppins"/>
              </a:rPr>
              <a:t>Assistant</a:t>
            </a:r>
            <a:endParaRPr>
              <a:solidFill>
                <a:schemeClr val="dk1"/>
              </a:solidFill>
              <a:latin typeface="Poppins"/>
              <a:ea typeface="Poppins"/>
              <a:cs typeface="Poppins"/>
              <a:sym typeface="Poppins"/>
            </a:endParaRPr>
          </a:p>
        </p:txBody>
      </p:sp>
      <p:sp>
        <p:nvSpPr>
          <p:cNvPr id="837" name="Google Shape;837;p84"/>
          <p:cNvSpPr txBox="1"/>
          <p:nvPr/>
        </p:nvSpPr>
        <p:spPr>
          <a:xfrm>
            <a:off x="5603050" y="1053475"/>
            <a:ext cx="2057400" cy="1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oppins"/>
                <a:ea typeface="Poppins"/>
                <a:cs typeface="Poppins"/>
                <a:sym typeface="Poppins"/>
              </a:rPr>
              <a:t>Librarian</a:t>
            </a:r>
            <a:endParaRPr>
              <a:solidFill>
                <a:schemeClr val="dk1"/>
              </a:solidFill>
              <a:latin typeface="Poppins"/>
              <a:ea typeface="Poppins"/>
              <a:cs typeface="Poppins"/>
              <a:sym typeface="Poppins"/>
            </a:endParaRPr>
          </a:p>
        </p:txBody>
      </p:sp>
      <p:sp>
        <p:nvSpPr>
          <p:cNvPr id="838" name="Google Shape;838;p84"/>
          <p:cNvSpPr txBox="1"/>
          <p:nvPr/>
        </p:nvSpPr>
        <p:spPr>
          <a:xfrm>
            <a:off x="1102350" y="653450"/>
            <a:ext cx="6939300" cy="2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Poppins SemiBold"/>
                <a:ea typeface="Poppins SemiBold"/>
                <a:cs typeface="Poppins SemiBold"/>
                <a:sym typeface="Poppins SemiBold"/>
              </a:rPr>
              <a:t>Query: Briefly summarize Disturbing Sun in 3 sentences or less.</a:t>
            </a:r>
            <a:endParaRPr sz="1300">
              <a:solidFill>
                <a:schemeClr val="dk1"/>
              </a:solidFill>
              <a:latin typeface="Poppins SemiBold"/>
              <a:ea typeface="Poppins SemiBold"/>
              <a:cs typeface="Poppins SemiBold"/>
              <a:sym typeface="Poppins SemiBold"/>
            </a:endParaRPr>
          </a:p>
          <a:p>
            <a:pPr indent="0" lvl="0" marL="0" rtl="0" algn="ctr">
              <a:spcBef>
                <a:spcPts val="0"/>
              </a:spcBef>
              <a:spcAft>
                <a:spcPts val="0"/>
              </a:spcAft>
              <a:buNone/>
            </a:pPr>
            <a:r>
              <a:t/>
            </a:r>
            <a:endParaRPr sz="1300">
              <a:solidFill>
                <a:schemeClr val="dk1"/>
              </a:solidFill>
              <a:latin typeface="Poppins SemiBold"/>
              <a:ea typeface="Poppins SemiBold"/>
              <a:cs typeface="Poppins SemiBold"/>
              <a:sym typeface="Poppi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85"/>
          <p:cNvSpPr txBox="1"/>
          <p:nvPr/>
        </p:nvSpPr>
        <p:spPr>
          <a:xfrm>
            <a:off x="2356975" y="815750"/>
            <a:ext cx="4277100" cy="6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oppins"/>
                <a:ea typeface="Poppins"/>
                <a:cs typeface="Poppins"/>
                <a:sym typeface="Poppins"/>
              </a:rPr>
              <a:t>One last rag</a:t>
            </a:r>
            <a:endParaRPr sz="2500">
              <a:solidFill>
                <a:schemeClr val="dk1"/>
              </a:solidFill>
              <a:latin typeface="Poppins"/>
              <a:ea typeface="Poppins"/>
              <a:cs typeface="Poppins"/>
              <a:sym typeface="Poppins"/>
            </a:endParaRPr>
          </a:p>
        </p:txBody>
      </p:sp>
      <p:pic>
        <p:nvPicPr>
          <p:cNvPr id="844" name="Google Shape;844;p85"/>
          <p:cNvPicPr preferRelativeResize="0"/>
          <p:nvPr/>
        </p:nvPicPr>
        <p:blipFill>
          <a:blip r:embed="rId3">
            <a:alphaModFix/>
          </a:blip>
          <a:stretch>
            <a:fillRect/>
          </a:stretch>
        </p:blipFill>
        <p:spPr>
          <a:xfrm>
            <a:off x="3500438" y="1500188"/>
            <a:ext cx="214312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ow and Tell/Report #1">
  <a:themeElements>
    <a:clrScheme name="Simple Light">
      <a:dk1>
        <a:srgbClr val="AB8645"/>
      </a:dk1>
      <a:lt1>
        <a:srgbClr val="014840"/>
      </a:lt1>
      <a:dk2>
        <a:srgbClr val="000000"/>
      </a:dk2>
      <a:lt2>
        <a:srgbClr val="FAF5F0"/>
      </a:lt2>
      <a:accent1>
        <a:srgbClr val="133E37"/>
      </a:accent1>
      <a:accent2>
        <a:srgbClr val="D8B771"/>
      </a:accent2>
      <a:accent3>
        <a:srgbClr val="FFFFFF"/>
      </a:accent3>
      <a:accent4>
        <a:srgbClr val="8DA1B9"/>
      </a:accent4>
      <a:accent5>
        <a:srgbClr val="BC4749"/>
      </a:accent5>
      <a:accent6>
        <a:srgbClr val="3C1518"/>
      </a:accent6>
      <a:hlink>
        <a:srgbClr val="0148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ducational Games - Guess the Missing Word">
  <a:themeElements>
    <a:clrScheme name="Simple Light">
      <a:dk1>
        <a:srgbClr val="000000"/>
      </a:dk1>
      <a:lt1>
        <a:srgbClr val="F3EFEC"/>
      </a:lt1>
      <a:dk2>
        <a:srgbClr val="AE7FF7"/>
      </a:dk2>
      <a:lt2>
        <a:srgbClr val="F0E053"/>
      </a:lt2>
      <a:accent1>
        <a:srgbClr val="F6521D"/>
      </a:accent1>
      <a:accent2>
        <a:srgbClr val="E97C8E"/>
      </a:accent2>
      <a:accent3>
        <a:srgbClr val="CCCCCC"/>
      </a:accent3>
      <a:accent4>
        <a:srgbClr val="63CCCA"/>
      </a:accent4>
      <a:accent5>
        <a:srgbClr val="625F63"/>
      </a:accent5>
      <a:accent6>
        <a:srgbClr val="7E2E8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