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Quattrocento"/>
      <p:regular r:id="rId17"/>
    </p:embeddedFont>
    <p:embeddedFont>
      <p:font typeface="Quattrocen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6294" y="650438"/>
            <a:ext cx="7491413" cy="2874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500"/>
              </a:lnSpc>
              <a:buNone/>
            </a:pPr>
            <a:r>
              <a:rPr lang="en-US" sz="60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de Comunicación No Guiados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826294" y="3879175"/>
            <a:ext cx="7491413" cy="3021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 el mundo de la comunicación, existen dos categorías principales: los medios guiados y los medios no guiados. Los medios guiados, como la televisión o la radio, transmiten información de forma dirigida a un público específico. Por otro lado, los medios no guiados ofrecen una forma de comunicación más libre e independiente, permitiendo al público acceder a la información que desee, cuándo y cómo lo desee. En esta presentación, exploraremos en detalle el fascinante mundo de los medios de comunicación no guiados.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26294" y="7183755"/>
            <a:ext cx="377666" cy="377666"/>
          </a:xfrm>
          <a:prstGeom prst="roundRect">
            <a:avLst>
              <a:gd name="adj" fmla="val 24209449"/>
            </a:avLst>
          </a:prstGeom>
          <a:solidFill>
            <a:srgbClr val="C9333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52857" y="7323773"/>
            <a:ext cx="12453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Quattrocento Medium" pitchFamily="34" charset="0"/>
                <a:ea typeface="Quattrocento Medium" pitchFamily="34" charset="-122"/>
                <a:cs typeface="Quattrocento Medium" pitchFamily="34" charset="-120"/>
              </a:rPr>
              <a:t>RR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21951" y="7166015"/>
            <a:ext cx="3503057" cy="413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0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by Ricardo Murguia Rivas</a:t>
            </a:r>
            <a:endParaRPr lang="en-US" sz="2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56661"/>
            <a:ext cx="864917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Conclusiones y Recomendaciones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39428"/>
            <a:ext cx="1295495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medios de comunicación no guiados han revolucionado la forma en que interactuamos con el mundo, ofreciendo un acceso sin precedentes a la información y permitiendo que las personas se conecten y participen en un diálogo global. Es fundamental ser conscientes de las ventajas y desventajas de estos medios, desarrollar habilidades críticas para evaluar la información y fomentar un uso responsable de las tecnologías de la comunicación.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840724"/>
            <a:ext cx="1295495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 el futuro, es probable que los medios no guiados continúen evolucionando, adaptándose a las nuevas tecnologías y transformando aún más la forma en que nos comunicamos e interactuamos con el mundo. Es importante estar al tanto de estas tendencias y aprovechar las posibilidades que ofrecen estos medios para construir una sociedad más informada, participativa y conectada.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69144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Introducción a los Medios de Comunicación No Guiados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655927"/>
            <a:ext cx="4158734" cy="4804410"/>
          </a:xfrm>
          <a:prstGeom prst="roundRect">
            <a:avLst>
              <a:gd name="adj" fmla="val 863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28952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Definición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3390781"/>
            <a:ext cx="3680103" cy="3830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medios de comunicación no guiados se caracterizan por la ausencia de un emisor o fuente central que controle el flujo de información. En lugar de un canal único, este tipo de medios permite que la información se difunda de forma libre y descentralizada, a través de diversos canales y plataformas.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2655927"/>
            <a:ext cx="4158734" cy="4804410"/>
          </a:xfrm>
          <a:prstGeom prst="roundRect">
            <a:avLst>
              <a:gd name="adj" fmla="val 863"/>
            </a:avLst>
          </a:prstGeom>
          <a:solidFill>
            <a:srgbClr val="315251"/>
          </a:solidFill>
          <a:ln/>
        </p:spPr>
      </p:sp>
      <p:sp>
        <p:nvSpPr>
          <p:cNvPr id="7" name="Text 5"/>
          <p:cNvSpPr/>
          <p:nvPr/>
        </p:nvSpPr>
        <p:spPr>
          <a:xfrm>
            <a:off x="5475089" y="28952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Ejemplos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5089" y="3390781"/>
            <a:ext cx="3680103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Algunos ejemplos clásicos de medios no guiados incluyen la prensa escrita, los libros, las revistas, las carteleras publicitarias, las conversaciones cara a cara y, en la actualidad, las redes sociales y los foros online.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2655927"/>
            <a:ext cx="4158734" cy="4804410"/>
          </a:xfrm>
          <a:prstGeom prst="roundRect">
            <a:avLst>
              <a:gd name="adj" fmla="val 863"/>
            </a:avLst>
          </a:prstGeom>
          <a:solidFill>
            <a:srgbClr val="315251"/>
          </a:solidFill>
          <a:ln/>
        </p:spPr>
      </p:sp>
      <p:sp>
        <p:nvSpPr>
          <p:cNvPr id="10" name="Text 8"/>
          <p:cNvSpPr/>
          <p:nvPr/>
        </p:nvSpPr>
        <p:spPr>
          <a:xfrm>
            <a:off x="9873139" y="28952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Características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139" y="3390781"/>
            <a:ext cx="3680103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Estos medios se distinguen por su flexibilidad, accesibilidad y capacidad de generar un diálogo multidireccional. El público tiene la libertad de elegir qué contenido consumir, cuándo y cómo acceder a él.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19739"/>
            <a:ext cx="1187838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Tipos de Medios de Comunicación No Guiados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220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Impresos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613309"/>
            <a:ext cx="3928586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periódicos, revistas y libros siguen siendo una fuente importante de información, aunque su presencia física ha disminuido con el auge de internet. Ofrecen un formato tradicional y una mayor profundidad en los temas.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0220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Digitales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3613309"/>
            <a:ext cx="3928586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Internet ha revolucionado la forma en que consumimos información. Los sitios web, blogs, foros online y redes sociales ofrecen acceso a un amplio abanico de contenidos, con mayor interactividad y posibilidades de participación.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0220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Exteriores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3613309"/>
            <a:ext cx="3928586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Las carteleras publicitarias, anuncios en autobuses y vallas publicitarias son ejemplos de medios exteriores que se basan en la exposición visual para transmitir mensajes comerciales o informativos.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54856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Ventajas de los Medios de Comunicación No Guiados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91084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1047155" y="3011091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29108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Libertad de Expresión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3406378"/>
            <a:ext cx="55799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Estos medios brindan un espacio abierto para compartir ideas, opiniones y perspectivas diversas, sin la censura o el control de un emisor central.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291084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6"/>
          <p:cNvSpPr/>
          <p:nvPr/>
        </p:nvSpPr>
        <p:spPr>
          <a:xfrm>
            <a:off x="7613452" y="3011091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212693" y="2910840"/>
            <a:ext cx="30539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Acceso a la Información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212693" y="3406378"/>
            <a:ext cx="55799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Ofrecen un acceso democrático a la información, sin restricciones geográficas o de tiempo, lo que permite a la gente mantenerse informada sobre temas de interés.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54469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10"/>
          <p:cNvSpPr/>
          <p:nvPr/>
        </p:nvSpPr>
        <p:spPr>
          <a:xfrm>
            <a:off x="1015008" y="5547241"/>
            <a:ext cx="18383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615559" y="5446990"/>
            <a:ext cx="33810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Interacción y Participación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15559" y="5942528"/>
            <a:ext cx="55799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Fomentan la participación activa del público, permitiendo que las personas compartan sus ideas, comenten, debatan y se involucren en un diálogo multidireccional.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54469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6" name="Text 14"/>
          <p:cNvSpPr/>
          <p:nvPr/>
        </p:nvSpPr>
        <p:spPr>
          <a:xfrm>
            <a:off x="7618214" y="5547241"/>
            <a:ext cx="17168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212693" y="5446990"/>
            <a:ext cx="281773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Diversidad de Fuentes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212693" y="5942528"/>
            <a:ext cx="55799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 naturaleza descentralizada de estos medios permite acceder a información de múltiples fuentes, lo que amplía la visión del público y les ofrece una perspectiva más completa de los temas.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9346" y="653058"/>
            <a:ext cx="7718108" cy="1198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Desventajas de los Medios de Comunicación No Guiados</a:t>
            </a:r>
            <a:endParaRPr lang="en-US" sz="3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46" y="2156817"/>
            <a:ext cx="1018461" cy="18065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23321" y="2360414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Desinformación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523321" y="2782133"/>
            <a:ext cx="6394133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 falta de control central puede facilitar la propagación de información falsa o sesgada, lo que puede resultar en la difusión de noticias o datos inexactos.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46" y="3963353"/>
            <a:ext cx="1018461" cy="180653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23321" y="4166949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Falta de Verificación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523321" y="4588669"/>
            <a:ext cx="6394133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 información compartida en los medios no guiados no siempre está sujeta a una verificación exhaustiva, lo que aumenta el riesgo de que se propaguen rumores o noticias falsas.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46" y="5769888"/>
            <a:ext cx="1018461" cy="180653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23321" y="5973485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Sesgo Ideológico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523321" y="6395204"/>
            <a:ext cx="6394133" cy="977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Algunos medios no guiados pueden estar influenciados por ideologías políticas o intereses particulares, lo que puede llevar a la presentación de información sesgada o manipulada.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31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2831" y="3236833"/>
            <a:ext cx="11375231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Ejemplos de Medios de Comunicación No Guiados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42831" y="4179451"/>
            <a:ext cx="13144738" cy="3471386"/>
          </a:xfrm>
          <a:prstGeom prst="roundRect">
            <a:avLst>
              <a:gd name="adj" fmla="val 91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0451" y="4187071"/>
            <a:ext cx="13129498" cy="60936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62620" y="4321969"/>
            <a:ext cx="61366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Prensa escrita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531179" y="4321969"/>
            <a:ext cx="61366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Periódicos, revistas, libros, folletos, panfletos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50451" y="4796433"/>
            <a:ext cx="13129498" cy="94892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62620" y="4931331"/>
            <a:ext cx="61366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digitales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531179" y="4931331"/>
            <a:ext cx="6136600" cy="679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Sitios web, blogs, foros online, redes sociales, plataformas de streaming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50451" y="5745361"/>
            <a:ext cx="13129498" cy="94892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62620" y="5880259"/>
            <a:ext cx="61366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exteriores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531179" y="5880259"/>
            <a:ext cx="6136600" cy="679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Carteleras publicitarias, anuncios en autobuses, vallas publicitarias, anuncios en transporte público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750451" y="6694289"/>
            <a:ext cx="13129498" cy="94892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62620" y="6829187"/>
            <a:ext cx="6136600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Medios móviles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7531179" y="6829187"/>
            <a:ext cx="6136600" cy="679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Aplicaciones móviles, podcasts, canales de mensajería instantánea, plataformas de video en línea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093" y="581501"/>
            <a:ext cx="13150215" cy="12437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Importancia de los Medios de Comunicación No Guiados en la Sociedad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40093" y="2565321"/>
            <a:ext cx="13150215" cy="22860"/>
          </a:xfrm>
          <a:prstGeom prst="roundRect">
            <a:avLst>
              <a:gd name="adj" fmla="val 138757"/>
            </a:avLst>
          </a:prstGeom>
          <a:solidFill>
            <a:srgbClr val="4A6B6A"/>
          </a:solidFill>
          <a:ln/>
        </p:spPr>
      </p:sp>
      <p:sp>
        <p:nvSpPr>
          <p:cNvPr id="4" name="Shape 2"/>
          <p:cNvSpPr/>
          <p:nvPr/>
        </p:nvSpPr>
        <p:spPr>
          <a:xfrm>
            <a:off x="2293144" y="2565321"/>
            <a:ext cx="22860" cy="740093"/>
          </a:xfrm>
          <a:prstGeom prst="roundRect">
            <a:avLst>
              <a:gd name="adj" fmla="val 138757"/>
            </a:avLst>
          </a:prstGeom>
          <a:solidFill>
            <a:srgbClr val="4A6B6A"/>
          </a:solidFill>
          <a:ln/>
        </p:spPr>
      </p:sp>
      <p:sp>
        <p:nvSpPr>
          <p:cNvPr id="5" name="Shape 3"/>
          <p:cNvSpPr/>
          <p:nvPr/>
        </p:nvSpPr>
        <p:spPr>
          <a:xfrm>
            <a:off x="2066687" y="2327434"/>
            <a:ext cx="475774" cy="475774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sp>
        <p:nvSpPr>
          <p:cNvPr id="6" name="Text 4"/>
          <p:cNvSpPr/>
          <p:nvPr/>
        </p:nvSpPr>
        <p:spPr>
          <a:xfrm>
            <a:off x="2251710" y="2416016"/>
            <a:ext cx="10572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50" dirty="0"/>
          </a:p>
        </p:txBody>
      </p:sp>
      <p:sp>
        <p:nvSpPr>
          <p:cNvPr id="7" name="Text 5"/>
          <p:cNvSpPr/>
          <p:nvPr/>
        </p:nvSpPr>
        <p:spPr>
          <a:xfrm>
            <a:off x="951547" y="3516868"/>
            <a:ext cx="270605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Democratización de la Información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951547" y="4265652"/>
            <a:ext cx="2706053" cy="2706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medios no guiados democratizan el acceso a la información, permitiendo que personas de diferentes orígenes y perspectivas puedan expresar sus opiniones y participar en el debate público.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5633561" y="2565321"/>
            <a:ext cx="22860" cy="740093"/>
          </a:xfrm>
          <a:prstGeom prst="roundRect">
            <a:avLst>
              <a:gd name="adj" fmla="val 138757"/>
            </a:avLst>
          </a:prstGeom>
          <a:solidFill>
            <a:srgbClr val="4A6B6A"/>
          </a:solidFill>
          <a:ln/>
        </p:spPr>
      </p:sp>
      <p:sp>
        <p:nvSpPr>
          <p:cNvPr id="10" name="Shape 8"/>
          <p:cNvSpPr/>
          <p:nvPr/>
        </p:nvSpPr>
        <p:spPr>
          <a:xfrm>
            <a:off x="5407104" y="2327434"/>
            <a:ext cx="475774" cy="475774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sp>
        <p:nvSpPr>
          <p:cNvPr id="11" name="Text 9"/>
          <p:cNvSpPr/>
          <p:nvPr/>
        </p:nvSpPr>
        <p:spPr>
          <a:xfrm>
            <a:off x="5564981" y="2416016"/>
            <a:ext cx="160020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10"/>
          <p:cNvSpPr/>
          <p:nvPr/>
        </p:nvSpPr>
        <p:spPr>
          <a:xfrm>
            <a:off x="4291965" y="3516868"/>
            <a:ext cx="270605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Fortalecimiento de la Sociedad Civil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4291965" y="4265652"/>
            <a:ext cx="2706053" cy="33825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Estos medios juegan un papel fundamental en la construcción de comunidades y la organización de la sociedad civil, permitiendo que las personas se conecten, compartan información y coordinen acciones colectivas.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8973979" y="2565321"/>
            <a:ext cx="22860" cy="740093"/>
          </a:xfrm>
          <a:prstGeom prst="roundRect">
            <a:avLst>
              <a:gd name="adj" fmla="val 138757"/>
            </a:avLst>
          </a:prstGeom>
          <a:solidFill>
            <a:srgbClr val="4A6B6A"/>
          </a:solidFill>
          <a:ln/>
        </p:spPr>
      </p:sp>
      <p:sp>
        <p:nvSpPr>
          <p:cNvPr id="15" name="Shape 13"/>
          <p:cNvSpPr/>
          <p:nvPr/>
        </p:nvSpPr>
        <p:spPr>
          <a:xfrm>
            <a:off x="8747522" y="2327434"/>
            <a:ext cx="475774" cy="475774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sp>
        <p:nvSpPr>
          <p:cNvPr id="16" name="Text 14"/>
          <p:cNvSpPr/>
          <p:nvPr/>
        </p:nvSpPr>
        <p:spPr>
          <a:xfrm>
            <a:off x="8904208" y="2416016"/>
            <a:ext cx="162401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7632383" y="3516868"/>
            <a:ext cx="2706053" cy="932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Promover la Transparencia y la Rendición de Cuentas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7632383" y="4576643"/>
            <a:ext cx="2706053" cy="23677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Estos medios permiten que la ciudadanía se mantenga informada sobre las acciones de los gobiernos y las instituciones, lo que fomenta la transparencia y la rendición de cuentas.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12314396" y="2565321"/>
            <a:ext cx="22860" cy="740093"/>
          </a:xfrm>
          <a:prstGeom prst="roundRect">
            <a:avLst>
              <a:gd name="adj" fmla="val 138757"/>
            </a:avLst>
          </a:prstGeom>
          <a:solidFill>
            <a:srgbClr val="4A6B6A"/>
          </a:solidFill>
          <a:ln/>
        </p:spPr>
      </p:sp>
      <p:sp>
        <p:nvSpPr>
          <p:cNvPr id="20" name="Shape 18"/>
          <p:cNvSpPr/>
          <p:nvPr/>
        </p:nvSpPr>
        <p:spPr>
          <a:xfrm>
            <a:off x="12087939" y="2327434"/>
            <a:ext cx="475774" cy="475774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sp>
        <p:nvSpPr>
          <p:cNvPr id="21" name="Text 19"/>
          <p:cNvSpPr/>
          <p:nvPr/>
        </p:nvSpPr>
        <p:spPr>
          <a:xfrm>
            <a:off x="12249983" y="2416016"/>
            <a:ext cx="151686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350" dirty="0"/>
          </a:p>
        </p:txBody>
      </p:sp>
      <p:sp>
        <p:nvSpPr>
          <p:cNvPr id="22" name="Text 20"/>
          <p:cNvSpPr/>
          <p:nvPr/>
        </p:nvSpPr>
        <p:spPr>
          <a:xfrm>
            <a:off x="10972800" y="3516868"/>
            <a:ext cx="2706053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Impulsar el Cambio Social</a:t>
            </a:r>
            <a:endParaRPr lang="en-US" sz="1950" dirty="0"/>
          </a:p>
        </p:txBody>
      </p:sp>
      <p:sp>
        <p:nvSpPr>
          <p:cNvPr id="23" name="Text 21"/>
          <p:cNvSpPr/>
          <p:nvPr/>
        </p:nvSpPr>
        <p:spPr>
          <a:xfrm>
            <a:off x="10972800" y="4265652"/>
            <a:ext cx="2706053" cy="1691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Han sido una herramienta vital para movilizar a la sociedad en la lucha por los derechos civiles, la justicia social y la democracia.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8116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Tendencias Actuales en los Medios de Comunicación No Guiados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667953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5056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Movilidad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4001214"/>
            <a:ext cx="2969419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El uso de dispositivos móviles ha transformado la forma en que consumimos información. La mayoría de las personas ahora acceden a la información a través de sus smartphones y tablets.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16" y="2667953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66116" y="35056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Visualización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4001214"/>
            <a:ext cx="2969538" cy="34472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El video se ha convertido en una forma de comunicación dominante en los medios no guiados. Los usuarios prefieren formatos visuales como videos cortos, transmisiones en vivo y contenido interactivo.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627" y="2667953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94627" y="35056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Algoritmos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4001214"/>
            <a:ext cx="2969538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algoritmos juegan un papel cada vez más importante en la forma en que se filtra y se comparte la información en los medios digitales, influyendo en lo que los usuarios ven y leen.</a:t>
            </a:r>
            <a:endParaRPr lang="en-US" sz="18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138" y="2667953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23138" y="35056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Interacción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4001214"/>
            <a:ext cx="2969538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medios no guiados están pasando de un modelo unidireccional a uno más interactivo, donde el público puede participar activamente en conversaciones y debates online.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312" y="794028"/>
            <a:ext cx="13063776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Casos de Éxito en el Uso de Medios de Comunicación No Guiados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83312" y="2810113"/>
            <a:ext cx="503515" cy="503515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4" name="Text 2"/>
          <p:cNvSpPr/>
          <p:nvPr/>
        </p:nvSpPr>
        <p:spPr>
          <a:xfrm>
            <a:off x="979051" y="2903815"/>
            <a:ext cx="111919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510546" y="2810113"/>
            <a:ext cx="424779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Revoluciones de la Primavera Árabe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1510546" y="3273504"/>
            <a:ext cx="5692854" cy="1790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Las redes sociales y otras plataformas online jugaron un papel crucial en la organización y la difusión de las protestas durante las revoluciones de la Primavera Árabe, mostrando el poder de los medios no guiados para impulsar el cambio social.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7119" y="2810113"/>
            <a:ext cx="503515" cy="503515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8" name="Text 6"/>
          <p:cNvSpPr/>
          <p:nvPr/>
        </p:nvSpPr>
        <p:spPr>
          <a:xfrm>
            <a:off x="7594163" y="2903815"/>
            <a:ext cx="16942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450" dirty="0"/>
          </a:p>
        </p:txBody>
      </p:sp>
      <p:sp>
        <p:nvSpPr>
          <p:cNvPr id="9" name="Text 7"/>
          <p:cNvSpPr/>
          <p:nvPr/>
        </p:nvSpPr>
        <p:spPr>
          <a:xfrm>
            <a:off x="8154353" y="2810113"/>
            <a:ext cx="310503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Movimientos Ambientales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8154353" y="3273504"/>
            <a:ext cx="5692854" cy="1432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Los medios no guiados han sido fundamentales en la organización de campañas y protestas contra el cambio climático, permitiendo que los activistas difundan su mensaje y movilicen a la sociedad.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83312" y="5539621"/>
            <a:ext cx="503515" cy="503515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10"/>
          <p:cNvSpPr/>
          <p:nvPr/>
        </p:nvSpPr>
        <p:spPr>
          <a:xfrm>
            <a:off x="949047" y="5633323"/>
            <a:ext cx="171926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1510546" y="5539621"/>
            <a:ext cx="270938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Periodismo Ciudadano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1510546" y="6003012"/>
            <a:ext cx="5692854" cy="1432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 proliferación de plataformas online ha permitido el surgimiento del periodismo ciudadano, donde personas sin formación profesional en periodismo pueden compartir información y perspectivas desde el terreno.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7119" y="5539621"/>
            <a:ext cx="503515" cy="503515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6" name="Text 14"/>
          <p:cNvSpPr/>
          <p:nvPr/>
        </p:nvSpPr>
        <p:spPr>
          <a:xfrm>
            <a:off x="7598569" y="5633323"/>
            <a:ext cx="160615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8154353" y="5539621"/>
            <a:ext cx="3679984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Campañas de Marketing Digital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8154353" y="6003012"/>
            <a:ext cx="5692854" cy="107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Las marcas y las empresas están aprovechando los medios no guiados para llegar a sus clientes potenciales, generar interacciones y construir comunidades online.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2024-10-07T05:50:55Z</dcterms:created>
  <dcterms:modified xsi:type="dcterms:W3CDTF">2024-10-07T05:50:55Z</dcterms:modified>
</cp:coreProperties>
</file>