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36f913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36f913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36f913e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36f913e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36f913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36f913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36f913e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36f913e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36f913e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36f913e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36f913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36f913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36f913e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36f913e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36f913e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36f913e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53886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53886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3538863e2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3538863e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 Default Risk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Beres, Justin Corlett, Zane Petras, Alex Russett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6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Our Solution</a:t>
            </a:r>
            <a:endParaRPr sz="38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810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gradient boosted decision trees (XGBoost)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Modeled out data as “Categorical” as we </a:t>
            </a:r>
            <a:r>
              <a:rPr lang="en" sz="1800"/>
              <a:t>dealt</a:t>
            </a:r>
            <a:r>
              <a:rPr lang="en" sz="1800"/>
              <a:t> with a Classification Problem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 Accuracy Rate of </a:t>
            </a:r>
            <a:r>
              <a:rPr b="1" i="1" lang="en" sz="1900" u="sng"/>
              <a:t>72.5%</a:t>
            </a:r>
            <a:endParaRPr b="1" i="1" sz="1900" u="sng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25" y="2925125"/>
            <a:ext cx="5118650" cy="3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871" y="2296046"/>
            <a:ext cx="2518725" cy="2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Better performance can be achieved utilizing complex feature engineering at the expense of computation time and risking overfitting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11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Faster models can be built at the expense of sacrificing validation accuracy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11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00"/>
              <a:t>Gradient</a:t>
            </a:r>
            <a:r>
              <a:rPr lang="en" sz="1900"/>
              <a:t> Boosting allows for </a:t>
            </a:r>
            <a:r>
              <a:rPr lang="en" sz="1900"/>
              <a:t>moderate</a:t>
            </a:r>
            <a:r>
              <a:rPr lang="en" sz="1900"/>
              <a:t> model simplicity and satisfactory </a:t>
            </a:r>
            <a:r>
              <a:rPr lang="en" sz="1900"/>
              <a:t>performance on non-linear datasets</a:t>
            </a:r>
            <a:endParaRPr sz="1900"/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Final Thought</a:t>
            </a:r>
            <a:r>
              <a:rPr lang="en" sz="3800"/>
              <a:t>s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Agenda</a:t>
            </a:r>
            <a:endParaRPr sz="3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Overview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Overview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Critiques on Available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Solution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 Thoughts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600" y="3086100"/>
            <a:ext cx="3886476" cy="18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Problem Overview</a:t>
            </a:r>
            <a:endParaRPr sz="38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people struggle to obtain loans because of: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Insufficient credit history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Non-existent credit history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people are often taken </a:t>
            </a:r>
            <a:r>
              <a:rPr lang="en" sz="1800"/>
              <a:t>advantage of by untrustworthy lenders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is to predict repayment abilities for unbanked population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Overview</a:t>
            </a:r>
            <a:endParaRPr sz="38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Test/Train csv files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Train; 122 columns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Test; 121 columns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Dependent Variable: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“Target”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Binary; Comprised of 0,1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present in the train csv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csv files provided: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Bureau, credit card balance, previous application,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Over 1 million rows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Critiques (Model 1)</a:t>
            </a:r>
            <a:endParaRPr sz="38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Submission titled “First Model - Simple Logistic Regression”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Score: 0.56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Logistic Regression instead of boosting model (XGBoost)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minimal pre-processing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Runs quickly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to understand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Critiques (Model 2)</a:t>
            </a:r>
            <a:endParaRPr sz="38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Submission titled “</a:t>
            </a:r>
            <a:r>
              <a:rPr lang="en" sz="1800"/>
              <a:t>Getting Rid of EXT_SOURCE Variables</a:t>
            </a:r>
            <a:r>
              <a:rPr lang="en" sz="1800"/>
              <a:t>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Score: 0.71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Bronze medal in competition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Strategy: Logistic regression and pre-processing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a series of if-else statements to adjust inputs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Significant improvement in </a:t>
            </a:r>
            <a:r>
              <a:rPr lang="en" sz="1800"/>
              <a:t>score</a:t>
            </a:r>
            <a:r>
              <a:rPr lang="en" sz="1800"/>
              <a:t> from just logistic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Issues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Could perform much worse on further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the most efficient modelling technique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Hard to read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25" y="1277625"/>
            <a:ext cx="5614324" cy="35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Critiques (Model 2)</a:t>
            </a:r>
            <a:endParaRPr sz="38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236650" y="1426800"/>
            <a:ext cx="2913900" cy="3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easy to follow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Could prove difficult to recreate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Overfitting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Critiques (Model 3)</a:t>
            </a:r>
            <a:endParaRPr sz="38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Submission titled “tidy_xgb_0_778.R”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Score: </a:t>
            </a:r>
            <a:r>
              <a:rPr lang="en" sz="1800"/>
              <a:t>0.782075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Gold medal in competition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Strategy: Pre-processing and gradient boosting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Extensive, but </a:t>
            </a:r>
            <a:r>
              <a:rPr lang="en" sz="1800"/>
              <a:t>comprehensible</a:t>
            </a:r>
            <a:r>
              <a:rPr lang="en" sz="1800"/>
              <a:t> preprocessing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Significant improvement in score from just logistic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Issues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Takes much longer than other models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Critiques (Model 3)</a:t>
            </a:r>
            <a:endParaRPr sz="3800"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7313" l="0" r="0" t="0"/>
          <a:stretch/>
        </p:blipFill>
        <p:spPr>
          <a:xfrm>
            <a:off x="3831375" y="1307850"/>
            <a:ext cx="5243050" cy="20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236650" y="1426800"/>
            <a:ext cx="3594600" cy="34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process: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Took very long: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24.70s to load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3.12mins for preprocessing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1.62s for data prep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10.05mins to train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13.61</a:t>
            </a:r>
            <a:r>
              <a:rPr lang="en" sz="1600"/>
              <a:t>mins</a:t>
            </a:r>
            <a:r>
              <a:rPr lang="en" sz="1600"/>
              <a:t> in total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output:</a:t>
            </a:r>
            <a:endParaRPr sz="18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375" y="3439375"/>
            <a:ext cx="2718725" cy="16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