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61263"/>
  <p:notesSz cx="7099300" cy="10234613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BB7"/>
    <a:srgbClr val="F6DEF3"/>
    <a:srgbClr val="F5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1422" y="342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7C5D4-41EE-4F1A-8428-0004E1C9806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ACEA582-35DA-45EB-A103-D10F0B6151B9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CUIDA LA IMAGEN DE TU PIEL</a:t>
          </a:r>
          <a:endParaRPr lang="es-ES" sz="1000" b="1" dirty="0">
            <a:latin typeface="Arial Narrow" pitchFamily="34" charset="0"/>
          </a:endParaRPr>
        </a:p>
      </dgm:t>
    </dgm:pt>
    <dgm:pt modelId="{87CCAEA4-13FE-4FC1-BA53-46AF7CFD1170}" type="parTrans" cxnId="{AB53A6F1-6019-4AC4-8D79-56DA7B11DADA}">
      <dgm:prSet/>
      <dgm:spPr/>
      <dgm:t>
        <a:bodyPr/>
        <a:lstStyle/>
        <a:p>
          <a:endParaRPr lang="es-ES"/>
        </a:p>
      </dgm:t>
    </dgm:pt>
    <dgm:pt modelId="{B6E5B2B3-58F8-43C0-9D5E-1B08911BB1D7}" type="sibTrans" cxnId="{AB53A6F1-6019-4AC4-8D79-56DA7B11DAD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C60930CC-1D6F-48DD-9F19-C091FC0D20AA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SISTEMA RAPIDO, SEGURO Y EFICAZ</a:t>
          </a:r>
        </a:p>
      </dgm:t>
    </dgm:pt>
    <dgm:pt modelId="{4D51C59D-05D8-4D36-9070-461B360C2FF1}" type="parTrans" cxnId="{CCBD38DE-7303-421A-A6DB-71C302C2021D}">
      <dgm:prSet/>
      <dgm:spPr/>
      <dgm:t>
        <a:bodyPr/>
        <a:lstStyle/>
        <a:p>
          <a:endParaRPr lang="es-ES"/>
        </a:p>
      </dgm:t>
    </dgm:pt>
    <dgm:pt modelId="{A5DD1FF8-404E-4F6C-93B7-B1B132078050}" type="sibTrans" cxnId="{CCBD38DE-7303-421A-A6DB-71C302C2021D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D6913C47-6400-4239-ACFC-8516A2F0801B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rtl="0"/>
          <a:r>
            <a:rPr lang="es-ES" sz="980" b="1" dirty="0" smtClean="0">
              <a:latin typeface="Arial Narrow" pitchFamily="34" charset="0"/>
            </a:rPr>
            <a:t>EFECTIVIDAD</a:t>
          </a:r>
        </a:p>
      </dgm:t>
    </dgm:pt>
    <dgm:pt modelId="{4CB20CE8-4DE0-4995-93B7-981DD7C076AD}" type="parTrans" cxnId="{1572DFCF-217D-4AF5-A867-C1BA542B2D51}">
      <dgm:prSet/>
      <dgm:spPr/>
      <dgm:t>
        <a:bodyPr/>
        <a:lstStyle/>
        <a:p>
          <a:endParaRPr lang="es-ES"/>
        </a:p>
      </dgm:t>
    </dgm:pt>
    <dgm:pt modelId="{58F34A65-32D1-4735-8632-039025BF9BBC}" type="sibTrans" cxnId="{1572DFCF-217D-4AF5-A867-C1BA542B2D51}">
      <dgm:prSet/>
      <dgm:spPr/>
      <dgm:t>
        <a:bodyPr/>
        <a:lstStyle/>
        <a:p>
          <a:endParaRPr lang="es-ES"/>
        </a:p>
      </dgm:t>
    </dgm:pt>
    <dgm:pt modelId="{A313F21C-C66C-4FD6-98A2-E69062F26D7E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rtl="0"/>
          <a:r>
            <a:rPr lang="es-ES" sz="1000" b="1" dirty="0" smtClean="0">
              <a:latin typeface="Arial Narrow" pitchFamily="34" charset="0"/>
            </a:rPr>
            <a:t>FIABILIDAD </a:t>
          </a:r>
        </a:p>
      </dgm:t>
    </dgm:pt>
    <dgm:pt modelId="{7E98C56C-CB85-4841-9091-0A5ADDB33251}" type="parTrans" cxnId="{00A3453C-A4E8-4174-BAE9-B9694674D5CE}">
      <dgm:prSet/>
      <dgm:spPr/>
      <dgm:t>
        <a:bodyPr/>
        <a:lstStyle/>
        <a:p>
          <a:endParaRPr lang="es-ES"/>
        </a:p>
      </dgm:t>
    </dgm:pt>
    <dgm:pt modelId="{EFA9AE52-FD08-41CB-9DFE-D6E39A3CDE35}" type="sibTrans" cxnId="{00A3453C-A4E8-4174-BAE9-B9694674D5C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D176FBB7-B34F-4E08-BD81-5D108FB2A8CB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INDOLORO </a:t>
          </a:r>
          <a:r>
            <a:rPr lang="es-ES" sz="800" b="1" dirty="0" smtClean="0">
              <a:latin typeface="Arial Narrow" pitchFamily="34" charset="0"/>
            </a:rPr>
            <a:t>(FRIO INCORPORADO)</a:t>
          </a:r>
        </a:p>
      </dgm:t>
    </dgm:pt>
    <dgm:pt modelId="{69A854B6-F185-4B4B-B4AF-2938DCAA011D}" type="parTrans" cxnId="{8F6D14AA-DCC7-407A-AD0F-B5047C5B68DE}">
      <dgm:prSet/>
      <dgm:spPr/>
      <dgm:t>
        <a:bodyPr/>
        <a:lstStyle/>
        <a:p>
          <a:endParaRPr lang="es-ES"/>
        </a:p>
      </dgm:t>
    </dgm:pt>
    <dgm:pt modelId="{84762774-1A12-4DC1-9160-44301664EE12}" type="sibTrans" cxnId="{8F6D14AA-DCC7-407A-AD0F-B5047C5B68D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F08098FF-09B8-4C5D-81AE-CACF1973A02F}" type="pres">
      <dgm:prSet presAssocID="{3847C5D4-41EE-4F1A-8428-0004E1C980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ACD7F6-BF7B-4BF2-9C56-4BE095BEA22D}" type="pres">
      <dgm:prSet presAssocID="{0ACEA582-35DA-45EB-A103-D10F0B6151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22A98F-0508-48AF-8CF9-ABDBBFF0B7AE}" type="pres">
      <dgm:prSet presAssocID="{B6E5B2B3-58F8-43C0-9D5E-1B08911BB1D7}" presName="sibTrans" presStyleLbl="sibTrans2D1" presStyleIdx="0" presStyleCnt="5"/>
      <dgm:spPr/>
      <dgm:t>
        <a:bodyPr/>
        <a:lstStyle/>
        <a:p>
          <a:endParaRPr lang="es-ES"/>
        </a:p>
      </dgm:t>
    </dgm:pt>
    <dgm:pt modelId="{8C350288-6B36-463D-8F59-06D0C41DEB3E}" type="pres">
      <dgm:prSet presAssocID="{B6E5B2B3-58F8-43C0-9D5E-1B08911BB1D7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42BAC748-D62E-409A-87C3-42D17D5D960D}" type="pres">
      <dgm:prSet presAssocID="{C60930CC-1D6F-48DD-9F19-C091FC0D20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27F3BD-7A3A-492D-A78B-1419C37497CA}" type="pres">
      <dgm:prSet presAssocID="{A5DD1FF8-404E-4F6C-93B7-B1B132078050}" presName="sibTrans" presStyleLbl="sibTrans2D1" presStyleIdx="1" presStyleCnt="5"/>
      <dgm:spPr/>
      <dgm:t>
        <a:bodyPr/>
        <a:lstStyle/>
        <a:p>
          <a:endParaRPr lang="es-ES"/>
        </a:p>
      </dgm:t>
    </dgm:pt>
    <dgm:pt modelId="{3F349C6D-2C56-4BC5-AF7F-DDCFF0DB06DE}" type="pres">
      <dgm:prSet presAssocID="{A5DD1FF8-404E-4F6C-93B7-B1B132078050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246902F6-38C8-4DBC-A0DD-523C5877EBFE}" type="pres">
      <dgm:prSet presAssocID="{D6913C47-6400-4239-ACFC-8516A2F0801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D91789-D021-436E-9E2B-A188B9E2E744}" type="pres">
      <dgm:prSet presAssocID="{58F34A65-32D1-4735-8632-039025BF9BBC}" presName="sibTrans" presStyleLbl="sibTrans2D1" presStyleIdx="2" presStyleCnt="5"/>
      <dgm:spPr/>
      <dgm:t>
        <a:bodyPr/>
        <a:lstStyle/>
        <a:p>
          <a:endParaRPr lang="es-ES"/>
        </a:p>
      </dgm:t>
    </dgm:pt>
    <dgm:pt modelId="{F7779651-1DFC-49E0-A72E-0252C25C2035}" type="pres">
      <dgm:prSet presAssocID="{58F34A65-32D1-4735-8632-039025BF9BBC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DA015DF3-405C-40ED-AD2F-4F91FC40397D}" type="pres">
      <dgm:prSet presAssocID="{A313F21C-C66C-4FD6-98A2-E69062F26D7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BC89C0-CB46-42A8-B132-0DD5B12BB423}" type="pres">
      <dgm:prSet presAssocID="{EFA9AE52-FD08-41CB-9DFE-D6E39A3CDE35}" presName="sibTrans" presStyleLbl="sibTrans2D1" presStyleIdx="3" presStyleCnt="5"/>
      <dgm:spPr/>
      <dgm:t>
        <a:bodyPr/>
        <a:lstStyle/>
        <a:p>
          <a:endParaRPr lang="es-ES"/>
        </a:p>
      </dgm:t>
    </dgm:pt>
    <dgm:pt modelId="{4DACCB6C-6E25-4BA6-A717-E79ECD501E0C}" type="pres">
      <dgm:prSet presAssocID="{EFA9AE52-FD08-41CB-9DFE-D6E39A3CDE35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E07661C8-CBA6-4719-AED1-2D01FEF81E36}" type="pres">
      <dgm:prSet presAssocID="{D176FBB7-B34F-4E08-BD81-5D108FB2A8C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3C0B98-9B35-435E-98BB-31940A38DE60}" type="pres">
      <dgm:prSet presAssocID="{84762774-1A12-4DC1-9160-44301664EE12}" presName="sibTrans" presStyleLbl="sibTrans2D1" presStyleIdx="4" presStyleCnt="5"/>
      <dgm:spPr/>
      <dgm:t>
        <a:bodyPr/>
        <a:lstStyle/>
        <a:p>
          <a:endParaRPr lang="es-ES"/>
        </a:p>
      </dgm:t>
    </dgm:pt>
    <dgm:pt modelId="{2B6A7F39-0F46-4DB2-8178-D6926A85E70B}" type="pres">
      <dgm:prSet presAssocID="{84762774-1A12-4DC1-9160-44301664EE12}" presName="connectorText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025BF113-E47D-47EA-A79B-A59736770B0F}" type="presOf" srcId="{A313F21C-C66C-4FD6-98A2-E69062F26D7E}" destId="{DA015DF3-405C-40ED-AD2F-4F91FC40397D}" srcOrd="0" destOrd="0" presId="urn:microsoft.com/office/officeart/2005/8/layout/cycle2"/>
    <dgm:cxn modelId="{FCE0E278-98DA-41C6-9060-573EAEAC05DB}" type="presOf" srcId="{58F34A65-32D1-4735-8632-039025BF9BBC}" destId="{F7779651-1DFC-49E0-A72E-0252C25C2035}" srcOrd="1" destOrd="0" presId="urn:microsoft.com/office/officeart/2005/8/layout/cycle2"/>
    <dgm:cxn modelId="{7B2E98E8-1B8E-4747-8A4E-B6CF226E6B18}" type="presOf" srcId="{58F34A65-32D1-4735-8632-039025BF9BBC}" destId="{72D91789-D021-436E-9E2B-A188B9E2E744}" srcOrd="0" destOrd="0" presId="urn:microsoft.com/office/officeart/2005/8/layout/cycle2"/>
    <dgm:cxn modelId="{E46DC77E-6ADA-420F-BBC1-3077EC4358A8}" type="presOf" srcId="{B6E5B2B3-58F8-43C0-9D5E-1B08911BB1D7}" destId="{8C350288-6B36-463D-8F59-06D0C41DEB3E}" srcOrd="1" destOrd="0" presId="urn:microsoft.com/office/officeart/2005/8/layout/cycle2"/>
    <dgm:cxn modelId="{1A82B919-A8AC-41AC-8B7B-B0D93FAB8769}" type="presOf" srcId="{C60930CC-1D6F-48DD-9F19-C091FC0D20AA}" destId="{42BAC748-D62E-409A-87C3-42D17D5D960D}" srcOrd="0" destOrd="0" presId="urn:microsoft.com/office/officeart/2005/8/layout/cycle2"/>
    <dgm:cxn modelId="{AB53A6F1-6019-4AC4-8D79-56DA7B11DADA}" srcId="{3847C5D4-41EE-4F1A-8428-0004E1C9806D}" destId="{0ACEA582-35DA-45EB-A103-D10F0B6151B9}" srcOrd="0" destOrd="0" parTransId="{87CCAEA4-13FE-4FC1-BA53-46AF7CFD1170}" sibTransId="{B6E5B2B3-58F8-43C0-9D5E-1B08911BB1D7}"/>
    <dgm:cxn modelId="{62BF14C0-DFA3-4C31-A17C-EB37EF1630C7}" type="presOf" srcId="{A5DD1FF8-404E-4F6C-93B7-B1B132078050}" destId="{3F349C6D-2C56-4BC5-AF7F-DDCFF0DB06DE}" srcOrd="1" destOrd="0" presId="urn:microsoft.com/office/officeart/2005/8/layout/cycle2"/>
    <dgm:cxn modelId="{BF9D5A5A-1B03-4E6D-BC83-0AADE32A34C9}" type="presOf" srcId="{EFA9AE52-FD08-41CB-9DFE-D6E39A3CDE35}" destId="{4DACCB6C-6E25-4BA6-A717-E79ECD501E0C}" srcOrd="1" destOrd="0" presId="urn:microsoft.com/office/officeart/2005/8/layout/cycle2"/>
    <dgm:cxn modelId="{9976E542-5418-494E-83F4-240836A51CD3}" type="presOf" srcId="{D6913C47-6400-4239-ACFC-8516A2F0801B}" destId="{246902F6-38C8-4DBC-A0DD-523C5877EBFE}" srcOrd="0" destOrd="0" presId="urn:microsoft.com/office/officeart/2005/8/layout/cycle2"/>
    <dgm:cxn modelId="{0F4B480C-5505-445E-B510-D711ECABAA5E}" type="presOf" srcId="{EFA9AE52-FD08-41CB-9DFE-D6E39A3CDE35}" destId="{47BC89C0-CB46-42A8-B132-0DD5B12BB423}" srcOrd="0" destOrd="0" presId="urn:microsoft.com/office/officeart/2005/8/layout/cycle2"/>
    <dgm:cxn modelId="{CED6FAAA-4D06-4F39-BCBF-0332857AD1CD}" type="presOf" srcId="{3847C5D4-41EE-4F1A-8428-0004E1C9806D}" destId="{F08098FF-09B8-4C5D-81AE-CACF1973A02F}" srcOrd="0" destOrd="0" presId="urn:microsoft.com/office/officeart/2005/8/layout/cycle2"/>
    <dgm:cxn modelId="{134489A1-E4A2-4673-95F1-2C081B464ED3}" type="presOf" srcId="{D176FBB7-B34F-4E08-BD81-5D108FB2A8CB}" destId="{E07661C8-CBA6-4719-AED1-2D01FEF81E36}" srcOrd="0" destOrd="0" presId="urn:microsoft.com/office/officeart/2005/8/layout/cycle2"/>
    <dgm:cxn modelId="{1572DFCF-217D-4AF5-A867-C1BA542B2D51}" srcId="{3847C5D4-41EE-4F1A-8428-0004E1C9806D}" destId="{D6913C47-6400-4239-ACFC-8516A2F0801B}" srcOrd="2" destOrd="0" parTransId="{4CB20CE8-4DE0-4995-93B7-981DD7C076AD}" sibTransId="{58F34A65-32D1-4735-8632-039025BF9BBC}"/>
    <dgm:cxn modelId="{8F6D14AA-DCC7-407A-AD0F-B5047C5B68DE}" srcId="{3847C5D4-41EE-4F1A-8428-0004E1C9806D}" destId="{D176FBB7-B34F-4E08-BD81-5D108FB2A8CB}" srcOrd="4" destOrd="0" parTransId="{69A854B6-F185-4B4B-B4AF-2938DCAA011D}" sibTransId="{84762774-1A12-4DC1-9160-44301664EE12}"/>
    <dgm:cxn modelId="{2F86D61C-9BF2-4443-A031-18804D4B9982}" type="presOf" srcId="{0ACEA582-35DA-45EB-A103-D10F0B6151B9}" destId="{01ACD7F6-BF7B-4BF2-9C56-4BE095BEA22D}" srcOrd="0" destOrd="0" presId="urn:microsoft.com/office/officeart/2005/8/layout/cycle2"/>
    <dgm:cxn modelId="{00A3453C-A4E8-4174-BAE9-B9694674D5CE}" srcId="{3847C5D4-41EE-4F1A-8428-0004E1C9806D}" destId="{A313F21C-C66C-4FD6-98A2-E69062F26D7E}" srcOrd="3" destOrd="0" parTransId="{7E98C56C-CB85-4841-9091-0A5ADDB33251}" sibTransId="{EFA9AE52-FD08-41CB-9DFE-D6E39A3CDE35}"/>
    <dgm:cxn modelId="{D6CFAB5C-FD98-4F0B-8C87-0448A49E3779}" type="presOf" srcId="{A5DD1FF8-404E-4F6C-93B7-B1B132078050}" destId="{C427F3BD-7A3A-492D-A78B-1419C37497CA}" srcOrd="0" destOrd="0" presId="urn:microsoft.com/office/officeart/2005/8/layout/cycle2"/>
    <dgm:cxn modelId="{CCBD38DE-7303-421A-A6DB-71C302C2021D}" srcId="{3847C5D4-41EE-4F1A-8428-0004E1C9806D}" destId="{C60930CC-1D6F-48DD-9F19-C091FC0D20AA}" srcOrd="1" destOrd="0" parTransId="{4D51C59D-05D8-4D36-9070-461B360C2FF1}" sibTransId="{A5DD1FF8-404E-4F6C-93B7-B1B132078050}"/>
    <dgm:cxn modelId="{AB0E509D-53B8-486A-866A-91604F404AB7}" type="presOf" srcId="{B6E5B2B3-58F8-43C0-9D5E-1B08911BB1D7}" destId="{C922A98F-0508-48AF-8CF9-ABDBBFF0B7AE}" srcOrd="0" destOrd="0" presId="urn:microsoft.com/office/officeart/2005/8/layout/cycle2"/>
    <dgm:cxn modelId="{E8F7357F-F7EB-4648-BCD7-6365BDA1D9BA}" type="presOf" srcId="{84762774-1A12-4DC1-9160-44301664EE12}" destId="{4B3C0B98-9B35-435E-98BB-31940A38DE60}" srcOrd="0" destOrd="0" presId="urn:microsoft.com/office/officeart/2005/8/layout/cycle2"/>
    <dgm:cxn modelId="{F3CE587F-9123-42A3-9A79-EB53FA2D4762}" type="presOf" srcId="{84762774-1A12-4DC1-9160-44301664EE12}" destId="{2B6A7F39-0F46-4DB2-8178-D6926A85E70B}" srcOrd="1" destOrd="0" presId="urn:microsoft.com/office/officeart/2005/8/layout/cycle2"/>
    <dgm:cxn modelId="{986CCA4F-79F1-4649-AA73-A75F59D628BA}" type="presParOf" srcId="{F08098FF-09B8-4C5D-81AE-CACF1973A02F}" destId="{01ACD7F6-BF7B-4BF2-9C56-4BE095BEA22D}" srcOrd="0" destOrd="0" presId="urn:microsoft.com/office/officeart/2005/8/layout/cycle2"/>
    <dgm:cxn modelId="{262BD85B-B478-4D55-883C-C1171A019D7E}" type="presParOf" srcId="{F08098FF-09B8-4C5D-81AE-CACF1973A02F}" destId="{C922A98F-0508-48AF-8CF9-ABDBBFF0B7AE}" srcOrd="1" destOrd="0" presId="urn:microsoft.com/office/officeart/2005/8/layout/cycle2"/>
    <dgm:cxn modelId="{213FDF71-7053-44F0-B6E7-F168809D740C}" type="presParOf" srcId="{C922A98F-0508-48AF-8CF9-ABDBBFF0B7AE}" destId="{8C350288-6B36-463D-8F59-06D0C41DEB3E}" srcOrd="0" destOrd="0" presId="urn:microsoft.com/office/officeart/2005/8/layout/cycle2"/>
    <dgm:cxn modelId="{F58A179A-1D5A-440F-A5BD-5422AC69AFDD}" type="presParOf" srcId="{F08098FF-09B8-4C5D-81AE-CACF1973A02F}" destId="{42BAC748-D62E-409A-87C3-42D17D5D960D}" srcOrd="2" destOrd="0" presId="urn:microsoft.com/office/officeart/2005/8/layout/cycle2"/>
    <dgm:cxn modelId="{4F013209-A901-4AA3-9321-0BC5F6356802}" type="presParOf" srcId="{F08098FF-09B8-4C5D-81AE-CACF1973A02F}" destId="{C427F3BD-7A3A-492D-A78B-1419C37497CA}" srcOrd="3" destOrd="0" presId="urn:microsoft.com/office/officeart/2005/8/layout/cycle2"/>
    <dgm:cxn modelId="{1E32A822-251B-4855-ABA0-A0FB888187D7}" type="presParOf" srcId="{C427F3BD-7A3A-492D-A78B-1419C37497CA}" destId="{3F349C6D-2C56-4BC5-AF7F-DDCFF0DB06DE}" srcOrd="0" destOrd="0" presId="urn:microsoft.com/office/officeart/2005/8/layout/cycle2"/>
    <dgm:cxn modelId="{F34FD5DA-6C7F-4A86-90B3-911CBE616983}" type="presParOf" srcId="{F08098FF-09B8-4C5D-81AE-CACF1973A02F}" destId="{246902F6-38C8-4DBC-A0DD-523C5877EBFE}" srcOrd="4" destOrd="0" presId="urn:microsoft.com/office/officeart/2005/8/layout/cycle2"/>
    <dgm:cxn modelId="{7E30A110-C5E9-4C36-9C80-54FDF5FE5C19}" type="presParOf" srcId="{F08098FF-09B8-4C5D-81AE-CACF1973A02F}" destId="{72D91789-D021-436E-9E2B-A188B9E2E744}" srcOrd="5" destOrd="0" presId="urn:microsoft.com/office/officeart/2005/8/layout/cycle2"/>
    <dgm:cxn modelId="{5E78BCDC-FD57-47A3-A8FA-C01385BFBFE8}" type="presParOf" srcId="{72D91789-D021-436E-9E2B-A188B9E2E744}" destId="{F7779651-1DFC-49E0-A72E-0252C25C2035}" srcOrd="0" destOrd="0" presId="urn:microsoft.com/office/officeart/2005/8/layout/cycle2"/>
    <dgm:cxn modelId="{AAD5287E-4509-49D2-94F4-E0EC294F3CCF}" type="presParOf" srcId="{F08098FF-09B8-4C5D-81AE-CACF1973A02F}" destId="{DA015DF3-405C-40ED-AD2F-4F91FC40397D}" srcOrd="6" destOrd="0" presId="urn:microsoft.com/office/officeart/2005/8/layout/cycle2"/>
    <dgm:cxn modelId="{403CCB8A-35C5-4942-8CF9-E560F486AEB2}" type="presParOf" srcId="{F08098FF-09B8-4C5D-81AE-CACF1973A02F}" destId="{47BC89C0-CB46-42A8-B132-0DD5B12BB423}" srcOrd="7" destOrd="0" presId="urn:microsoft.com/office/officeart/2005/8/layout/cycle2"/>
    <dgm:cxn modelId="{B581F73A-F9EA-4624-8909-0762AA210499}" type="presParOf" srcId="{47BC89C0-CB46-42A8-B132-0DD5B12BB423}" destId="{4DACCB6C-6E25-4BA6-A717-E79ECD501E0C}" srcOrd="0" destOrd="0" presId="urn:microsoft.com/office/officeart/2005/8/layout/cycle2"/>
    <dgm:cxn modelId="{228B48B2-024E-493A-B9AA-A007D20368D0}" type="presParOf" srcId="{F08098FF-09B8-4C5D-81AE-CACF1973A02F}" destId="{E07661C8-CBA6-4719-AED1-2D01FEF81E36}" srcOrd="8" destOrd="0" presId="urn:microsoft.com/office/officeart/2005/8/layout/cycle2"/>
    <dgm:cxn modelId="{86659379-0924-4F6A-832D-80E14BBEEEE1}" type="presParOf" srcId="{F08098FF-09B8-4C5D-81AE-CACF1973A02F}" destId="{4B3C0B98-9B35-435E-98BB-31940A38DE60}" srcOrd="9" destOrd="0" presId="urn:microsoft.com/office/officeart/2005/8/layout/cycle2"/>
    <dgm:cxn modelId="{76ECF6EF-80A3-49CD-9756-8AF3DC3A5C40}" type="presParOf" srcId="{4B3C0B98-9B35-435E-98BB-31940A38DE60}" destId="{2B6A7F39-0F46-4DB2-8178-D6926A85E70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CD7F6-BF7B-4BF2-9C56-4BE095BEA22D}">
      <dsp:nvSpPr>
        <dsp:cNvPr id="0" name=""/>
        <dsp:cNvSpPr/>
      </dsp:nvSpPr>
      <dsp:spPr>
        <a:xfrm>
          <a:off x="1192639" y="304256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CUIDA LA IMAGEN DE TU PIEL</a:t>
          </a:r>
          <a:endParaRPr lang="es-ES" sz="1000" b="1" kern="1200" dirty="0">
            <a:latin typeface="Arial Narrow" pitchFamily="34" charset="0"/>
          </a:endParaRPr>
        </a:p>
      </dsp:txBody>
      <dsp:txXfrm>
        <a:off x="1336362" y="447979"/>
        <a:ext cx="693953" cy="693953"/>
      </dsp:txXfrm>
    </dsp:sp>
    <dsp:sp modelId="{C922A98F-0508-48AF-8CF9-ABDBBFF0B7AE}">
      <dsp:nvSpPr>
        <dsp:cNvPr id="0" name=""/>
        <dsp:cNvSpPr/>
      </dsp:nvSpPr>
      <dsp:spPr>
        <a:xfrm rot="2160000">
          <a:off x="2143025" y="1058104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150499" y="1101345"/>
        <a:ext cx="182630" cy="198734"/>
      </dsp:txXfrm>
    </dsp:sp>
    <dsp:sp modelId="{42BAC748-D62E-409A-87C3-42D17D5D960D}">
      <dsp:nvSpPr>
        <dsp:cNvPr id="0" name=""/>
        <dsp:cNvSpPr/>
      </dsp:nvSpPr>
      <dsp:spPr>
        <a:xfrm>
          <a:off x="2384859" y="117045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SISTEMA RAPIDO, SEGURO Y EFICAZ</a:t>
          </a:r>
        </a:p>
      </dsp:txBody>
      <dsp:txXfrm>
        <a:off x="2528582" y="1314178"/>
        <a:ext cx="693953" cy="693953"/>
      </dsp:txXfrm>
    </dsp:sp>
    <dsp:sp modelId="{C427F3BD-7A3A-492D-A78B-1419C37497CA}">
      <dsp:nvSpPr>
        <dsp:cNvPr id="0" name=""/>
        <dsp:cNvSpPr/>
      </dsp:nvSpPr>
      <dsp:spPr>
        <a:xfrm rot="6480000">
          <a:off x="2519697" y="2189291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2570925" y="2218315"/>
        <a:ext cx="182630" cy="198734"/>
      </dsp:txXfrm>
    </dsp:sp>
    <dsp:sp modelId="{246902F6-38C8-4DBC-A0DD-523C5877EBFE}">
      <dsp:nvSpPr>
        <dsp:cNvPr id="0" name=""/>
        <dsp:cNvSpPr/>
      </dsp:nvSpPr>
      <dsp:spPr>
        <a:xfrm>
          <a:off x="1929471" y="257199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3561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80" b="1" kern="1200" dirty="0" smtClean="0">
              <a:latin typeface="Arial Narrow" pitchFamily="34" charset="0"/>
            </a:rPr>
            <a:t>EFECTIVIDAD</a:t>
          </a:r>
        </a:p>
      </dsp:txBody>
      <dsp:txXfrm>
        <a:off x="2073194" y="2715718"/>
        <a:ext cx="693953" cy="693953"/>
      </dsp:txXfrm>
    </dsp:sp>
    <dsp:sp modelId="{72D91789-D021-436E-9E2B-A188B9E2E744}">
      <dsp:nvSpPr>
        <dsp:cNvPr id="0" name=""/>
        <dsp:cNvSpPr/>
      </dsp:nvSpPr>
      <dsp:spPr>
        <a:xfrm rot="10800000">
          <a:off x="1560272" y="2897084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1638542" y="2963328"/>
        <a:ext cx="182630" cy="198734"/>
      </dsp:txXfrm>
    </dsp:sp>
    <dsp:sp modelId="{DA015DF3-405C-40ED-AD2F-4F91FC40397D}">
      <dsp:nvSpPr>
        <dsp:cNvPr id="0" name=""/>
        <dsp:cNvSpPr/>
      </dsp:nvSpPr>
      <dsp:spPr>
        <a:xfrm>
          <a:off x="455806" y="257199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FIABILIDAD </a:t>
          </a:r>
        </a:p>
      </dsp:txBody>
      <dsp:txXfrm>
        <a:off x="599529" y="2715718"/>
        <a:ext cx="693953" cy="693953"/>
      </dsp:txXfrm>
    </dsp:sp>
    <dsp:sp modelId="{47BC89C0-CB46-42A8-B132-0DD5B12BB423}">
      <dsp:nvSpPr>
        <dsp:cNvPr id="0" name=""/>
        <dsp:cNvSpPr/>
      </dsp:nvSpPr>
      <dsp:spPr>
        <a:xfrm rot="15120000">
          <a:off x="590643" y="2203336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641871" y="2306800"/>
        <a:ext cx="182630" cy="198734"/>
      </dsp:txXfrm>
    </dsp:sp>
    <dsp:sp modelId="{E07661C8-CBA6-4719-AED1-2D01FEF81E36}">
      <dsp:nvSpPr>
        <dsp:cNvPr id="0" name=""/>
        <dsp:cNvSpPr/>
      </dsp:nvSpPr>
      <dsp:spPr>
        <a:xfrm>
          <a:off x="418" y="117045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INDOLORO </a:t>
          </a:r>
          <a:r>
            <a:rPr lang="es-ES" sz="800" b="1" kern="1200" dirty="0" smtClean="0">
              <a:latin typeface="Arial Narrow" pitchFamily="34" charset="0"/>
            </a:rPr>
            <a:t>(FRIO INCORPORADO)</a:t>
          </a:r>
        </a:p>
      </dsp:txBody>
      <dsp:txXfrm>
        <a:off x="144141" y="1314178"/>
        <a:ext cx="693953" cy="693953"/>
      </dsp:txXfrm>
    </dsp:sp>
    <dsp:sp modelId="{4B3C0B98-9B35-435E-98BB-31940A38DE60}">
      <dsp:nvSpPr>
        <dsp:cNvPr id="0" name=""/>
        <dsp:cNvSpPr/>
      </dsp:nvSpPr>
      <dsp:spPr>
        <a:xfrm rot="19440000">
          <a:off x="950804" y="1066785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958278" y="1156032"/>
        <a:ext cx="182630" cy="19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98774" y="302803"/>
            <a:ext cx="2606517" cy="645157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9226" y="302803"/>
            <a:ext cx="7641326" cy="645157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9226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81370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hyperlink" Target="mailto:info@naturomurcia.tk" TargetMode="External"/><Relationship Id="rId5" Type="http://schemas.openxmlformats.org/officeDocument/2006/relationships/diagramData" Target="../diagrams/data1.xml"/><Relationship Id="rId10" Type="http://schemas.openxmlformats.org/officeDocument/2006/relationships/hyperlink" Target="http://naturomurcia.tk/" TargetMode="Externa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 Imagen" descr="promocion_fotodepilacion.jpg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E0F3F1"/>
              </a:clrFrom>
              <a:clrTo>
                <a:srgbClr val="E0F3F1">
                  <a:alpha val="0"/>
                </a:srgbClr>
              </a:clrTo>
            </a:clrChange>
            <a:lum bright="58000"/>
          </a:blip>
          <a:srcRect l="37512" t="3333" r="35257" b="3889"/>
          <a:stretch>
            <a:fillRect/>
          </a:stretch>
        </p:blipFill>
        <p:spPr bwMode="auto">
          <a:xfrm>
            <a:off x="5323829" y="58886"/>
            <a:ext cx="5295900" cy="74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24 Imagen" descr="cavitacion6B5A-401E-9E61-A5929C6C9CBBxx270xx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0173" y="0"/>
            <a:ext cx="4928627" cy="3924647"/>
          </a:xfrm>
          <a:prstGeom prst="rect">
            <a:avLst/>
          </a:prstGeom>
        </p:spPr>
      </p:pic>
      <p:pic>
        <p:nvPicPr>
          <p:cNvPr id="26" name="25 Imagen" descr="cavitacion2.jpg"/>
          <p:cNvPicPr>
            <a:picLocks noChangeAspect="1"/>
          </p:cNvPicPr>
          <p:nvPr/>
        </p:nvPicPr>
        <p:blipFill>
          <a:blip r:embed="rId4" cstate="print"/>
          <a:srcRect r="12626"/>
          <a:stretch>
            <a:fillRect/>
          </a:stretch>
        </p:blipFill>
        <p:spPr>
          <a:xfrm>
            <a:off x="0" y="3248694"/>
            <a:ext cx="7096497" cy="4312570"/>
          </a:xfrm>
          <a:prstGeom prst="rect">
            <a:avLst/>
          </a:prstGeom>
        </p:spPr>
      </p:pic>
      <p:sp>
        <p:nvSpPr>
          <p:cNvPr id="14" name="Rectangle 475"/>
          <p:cNvSpPr>
            <a:spLocks noChangeArrowheads="1"/>
          </p:cNvSpPr>
          <p:nvPr/>
        </p:nvSpPr>
        <p:spPr bwMode="auto">
          <a:xfrm>
            <a:off x="3550592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Rectangle 476"/>
          <p:cNvSpPr>
            <a:spLocks noChangeArrowheads="1"/>
          </p:cNvSpPr>
          <p:nvPr/>
        </p:nvSpPr>
        <p:spPr bwMode="auto">
          <a:xfrm>
            <a:off x="7112942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6" name="15 Diagrama"/>
          <p:cNvGraphicFramePr>
            <a:graphicFrameLocks noChangeAspect="1"/>
          </p:cNvGraphicFramePr>
          <p:nvPr/>
        </p:nvGraphicFramePr>
        <p:xfrm>
          <a:off x="7181205" y="3273570"/>
          <a:ext cx="3366678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Text Box 236"/>
          <p:cNvSpPr txBox="1">
            <a:spLocks noChangeArrowheads="1"/>
          </p:cNvSpPr>
          <p:nvPr/>
        </p:nvSpPr>
        <p:spPr bwMode="auto">
          <a:xfrm>
            <a:off x="4372496" y="6178991"/>
            <a:ext cx="1949450" cy="1080120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tabLst>
                <a:tab pos="381000" algn="l"/>
              </a:tabLst>
            </a:pPr>
            <a:r>
              <a:rPr lang="es-ES" sz="1200" dirty="0">
                <a:latin typeface="Arial Narrow" pitchFamily="34" charset="0"/>
              </a:rPr>
              <a:t>Datos de contacto:</a:t>
            </a:r>
          </a:p>
          <a:p>
            <a:pPr algn="ctr">
              <a:tabLst>
                <a:tab pos="381000" algn="l"/>
              </a:tabLst>
            </a:pPr>
            <a:r>
              <a:rPr lang="es-ES" sz="1200" b="1" dirty="0">
                <a:latin typeface="Arial Narrow" pitchFamily="34" charset="0"/>
              </a:rPr>
              <a:t>Paqui </a:t>
            </a:r>
            <a:r>
              <a:rPr lang="es-ES" sz="1200" b="1" dirty="0" err="1">
                <a:latin typeface="Arial Narrow" pitchFamily="34" charset="0"/>
              </a:rPr>
              <a:t>Iniesta</a:t>
            </a:r>
            <a:endParaRPr lang="es-ES" sz="1200" b="1" dirty="0">
              <a:latin typeface="Arial Narrow" pitchFamily="34" charset="0"/>
            </a:endParaRPr>
          </a:p>
          <a:p>
            <a:pPr algn="ctr">
              <a:tabLst>
                <a:tab pos="381000" algn="l"/>
              </a:tabLst>
            </a:pPr>
            <a:r>
              <a:rPr lang="es-ES" sz="1200" dirty="0" err="1">
                <a:latin typeface="Arial Narrow" pitchFamily="34" charset="0"/>
              </a:rPr>
              <a:t>Tlfnos</a:t>
            </a:r>
            <a:r>
              <a:rPr lang="es-ES" sz="1200" dirty="0">
                <a:latin typeface="Arial Narrow" pitchFamily="34" charset="0"/>
              </a:rPr>
              <a:t>: </a:t>
            </a:r>
            <a:r>
              <a:rPr lang="es-ES" sz="1200" dirty="0" smtClean="0">
                <a:latin typeface="Arial Narrow" pitchFamily="34" charset="0"/>
              </a:rPr>
              <a:t>687479967</a:t>
            </a:r>
          </a:p>
          <a:p>
            <a:pPr algn="ctr">
              <a:tabLst>
                <a:tab pos="381000" algn="l"/>
              </a:tabLst>
            </a:pPr>
            <a:r>
              <a:rPr lang="es-ES" sz="1200" dirty="0" smtClean="0">
                <a:latin typeface="Arial Narrow" pitchFamily="34" charset="0"/>
              </a:rPr>
              <a:t>Web: </a:t>
            </a:r>
            <a:r>
              <a:rPr lang="es-ES" sz="1200" dirty="0" smtClean="0">
                <a:latin typeface="Arial Narrow" pitchFamily="34" charset="0"/>
                <a:hlinkClick r:id="rId10"/>
              </a:rPr>
              <a:t>http://naturomurcia.tk</a:t>
            </a:r>
            <a:endParaRPr lang="es-ES" sz="1200" dirty="0" smtClean="0">
              <a:latin typeface="Arial Narrow" pitchFamily="34" charset="0"/>
            </a:endParaRPr>
          </a:p>
          <a:p>
            <a:pPr algn="ctr">
              <a:tabLst>
                <a:tab pos="381000" algn="l"/>
              </a:tabLst>
            </a:pPr>
            <a:r>
              <a:rPr lang="es-ES" sz="1200" dirty="0" smtClean="0">
                <a:latin typeface="Arial Narrow" pitchFamily="34" charset="0"/>
              </a:rPr>
              <a:t>Email</a:t>
            </a:r>
            <a:r>
              <a:rPr lang="es-ES" sz="1200">
                <a:latin typeface="Arial Narrow" pitchFamily="34" charset="0"/>
              </a:rPr>
              <a:t>: </a:t>
            </a:r>
            <a:r>
              <a:rPr lang="es-ES" sz="1200" smtClean="0">
                <a:latin typeface="Arial Narrow" pitchFamily="34" charset="0"/>
                <a:hlinkClick r:id="rId11"/>
              </a:rPr>
              <a:t>info@naturomurcia.tk</a:t>
            </a:r>
            <a:endParaRPr lang="es-ES" sz="1200" dirty="0">
              <a:latin typeface="Arial Narrow" pitchFamily="34" charset="0"/>
            </a:endParaRPr>
          </a:p>
        </p:txBody>
      </p:sp>
      <p:sp>
        <p:nvSpPr>
          <p:cNvPr id="20" name="Rectangle 475"/>
          <p:cNvSpPr>
            <a:spLocks noChangeArrowheads="1"/>
          </p:cNvSpPr>
          <p:nvPr/>
        </p:nvSpPr>
        <p:spPr bwMode="auto">
          <a:xfrm>
            <a:off x="-14590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308338" y="94575"/>
          <a:ext cx="2920638" cy="7343591"/>
        </p:xfrm>
        <a:graphic>
          <a:graphicData uri="http://schemas.openxmlformats.org/drawingml/2006/table">
            <a:tbl>
              <a:tblPr/>
              <a:tblGrid>
                <a:gridCol w="1878314"/>
                <a:gridCol w="1042324"/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IPL ZONAS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PRECIOS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Labio Superior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Patillas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Barbilla/Mentón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Cara Lateral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40 €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Entrecejo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Infralabial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18 €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Barba Completa (Hombre)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Barba Completa (Mujer)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75 €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Cuello Ventral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Axilas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Senos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18 €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Ingles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Ingles Completas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40 €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Entrepecho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Brazos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80 €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Tórax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75 €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Línea Alba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Pubis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Muslos + Ingles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Glúteos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Espalda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Piernas Completas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120 €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Medias Piernas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85 €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Hombros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Nuca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Rejuvenecimiento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Manchas Localizadas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</a:t>
                      </a: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Tto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. Acné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 ZONAS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PRECIOS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 + </a:t>
                      </a: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presoterapia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</a:t>
                      </a: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Presoterapia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Electroestimulación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Masaje + </a:t>
                      </a: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electroestimulación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EF3"/>
                    </a:solidFill>
                  </a:tcPr>
                </a:tc>
              </a:tr>
            </a:tbl>
          </a:graphicData>
        </a:graphic>
      </p:graphicFrame>
      <p:sp>
        <p:nvSpPr>
          <p:cNvPr id="17" name="16 Rectángulo"/>
          <p:cNvSpPr/>
          <p:nvPr/>
        </p:nvSpPr>
        <p:spPr>
          <a:xfrm>
            <a:off x="7395519" y="344612"/>
            <a:ext cx="3118660" cy="2786082"/>
          </a:xfrm>
          <a:prstGeom prst="rect">
            <a:avLst/>
          </a:prstGeom>
          <a:noFill/>
        </p:spPr>
        <p:txBody>
          <a:bodyPr lIns="0" tIns="0" rIns="0" bIns="0" anchor="ctr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Descubre  la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 algn="ctr">
              <a:defRPr/>
            </a:pPr>
            <a:r>
              <a:rPr lang="es-E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Fotodepilación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 algn="ctr">
              <a:defRPr/>
            </a:pPr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IPL</a:t>
            </a:r>
          </a:p>
          <a:p>
            <a:pPr algn="ctr"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y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la</a:t>
            </a:r>
          </a:p>
          <a:p>
            <a:pPr algn="ctr">
              <a:defRPr/>
            </a:pPr>
            <a:r>
              <a:rPr lang="es-ES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Liposucción</a:t>
            </a:r>
          </a:p>
          <a:p>
            <a:pPr algn="ctr">
              <a:defRPr/>
            </a:pPr>
            <a:r>
              <a:rPr lang="es-E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sin cirugía y sin dolor</a:t>
            </a:r>
            <a:endParaRPr lang="es-E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7019" y="4572719"/>
            <a:ext cx="1064137" cy="180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38 Rectángulo"/>
          <p:cNvSpPr/>
          <p:nvPr/>
        </p:nvSpPr>
        <p:spPr>
          <a:xfrm>
            <a:off x="3715916" y="2772519"/>
            <a:ext cx="32403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 fov="7200000">
                <a:rot lat="18000000" lon="0" rev="0"/>
              </a:camera>
              <a:lightRig rig="threePt" dir="t"/>
            </a:scene3d>
          </a:bodyPr>
          <a:lstStyle/>
          <a:p>
            <a:pPr algn="ctr"/>
            <a:r>
              <a:rPr lang="es-E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chemeClr val="tx1">
                      <a:alpha val="75000"/>
                    </a:schemeClr>
                  </a:innerShdw>
                </a:effectLst>
              </a:rPr>
              <a:t>Pregunta</a:t>
            </a:r>
          </a:p>
          <a:p>
            <a:pPr algn="ctr"/>
            <a:r>
              <a:rPr lang="es-E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chemeClr val="tx1">
                      <a:alpha val="75000"/>
                    </a:schemeClr>
                  </a:innerShdw>
                </a:effectLst>
              </a:rPr>
              <a:t>por las promociones</a:t>
            </a:r>
            <a:endParaRPr lang="es-E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schemeClr val="tx1">
                    <a:alpha val="75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16 Imagen" descr="maquina ip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652" y="2772519"/>
            <a:ext cx="2171700" cy="1752600"/>
          </a:xfrm>
          <a:prstGeom prst="rect">
            <a:avLst/>
          </a:prstGeom>
        </p:spPr>
      </p:pic>
      <p:sp>
        <p:nvSpPr>
          <p:cNvPr id="5" name="Rectangle 234"/>
          <p:cNvSpPr>
            <a:spLocks noChangeArrowheads="1"/>
          </p:cNvSpPr>
          <p:nvPr/>
        </p:nvSpPr>
        <p:spPr bwMode="auto">
          <a:xfrm>
            <a:off x="-10920" y="-2127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235"/>
          <p:cNvSpPr>
            <a:spLocks noChangeArrowheads="1"/>
          </p:cNvSpPr>
          <p:nvPr/>
        </p:nvSpPr>
        <p:spPr bwMode="auto">
          <a:xfrm>
            <a:off x="3551430" y="-2127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36"/>
          <p:cNvSpPr txBox="1">
            <a:spLocks noChangeArrowheads="1"/>
          </p:cNvSpPr>
          <p:nvPr/>
        </p:nvSpPr>
        <p:spPr bwMode="auto">
          <a:xfrm>
            <a:off x="527242" y="913758"/>
            <a:ext cx="2663825" cy="6262688"/>
          </a:xfrm>
          <a:prstGeom prst="rect">
            <a:avLst/>
          </a:prstGeom>
          <a:noFill/>
          <a:ln w="3175" cap="rnd">
            <a:noFill/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ts val="600"/>
              </a:spcAft>
              <a:buFont typeface="Wingdings" pitchFamily="2" charset="2"/>
              <a:buChar char="q"/>
              <a:defRPr/>
            </a:pPr>
            <a:endParaRPr lang="es-ES" sz="1600" dirty="0">
              <a:latin typeface="Arial Narrow" pitchFamily="34" charset="0"/>
            </a:endParaRPr>
          </a:p>
        </p:txBody>
      </p:sp>
      <p:sp>
        <p:nvSpPr>
          <p:cNvPr id="8" name="Text Box 237"/>
          <p:cNvSpPr txBox="1">
            <a:spLocks noChangeArrowheads="1"/>
          </p:cNvSpPr>
          <p:nvPr/>
        </p:nvSpPr>
        <p:spPr bwMode="auto">
          <a:xfrm>
            <a:off x="3978548" y="830311"/>
            <a:ext cx="2663825" cy="6262688"/>
          </a:xfrm>
          <a:prstGeom prst="rect">
            <a:avLst/>
          </a:prstGeom>
          <a:noFill/>
          <a:ln w="3175" cap="rnd">
            <a:noFill/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indent="355600" algn="just">
              <a:defRPr/>
            </a:pPr>
            <a:r>
              <a:rPr lang="es-ES" sz="1400" i="1" dirty="0">
                <a:latin typeface="Arial Narrow" pitchFamily="34" charset="0"/>
              </a:rPr>
              <a:t>Nuestro equipo representa el último avance en Luz Pulsada Intensa (IPL), gracias a su sistema de refrigeración que permite regular el frio de Oº a 4º.</a:t>
            </a:r>
          </a:p>
          <a:p>
            <a:pPr indent="355600" algn="just">
              <a:defRPr/>
            </a:pPr>
            <a:r>
              <a:rPr lang="es-ES" sz="1400" i="1" dirty="0">
                <a:latin typeface="Arial Narrow" pitchFamily="34" charset="0"/>
              </a:rPr>
              <a:t>Utiliza una técnica conocida como FOTOTERMOLISIS </a:t>
            </a:r>
            <a:r>
              <a:rPr lang="es-ES" sz="1400" i="1" dirty="0" smtClean="0">
                <a:latin typeface="Arial Narrow" pitchFamily="34" charset="0"/>
              </a:rPr>
              <a:t>SELECTIVA</a:t>
            </a:r>
            <a:r>
              <a:rPr lang="es-ES" sz="1400" i="1" dirty="0">
                <a:latin typeface="Arial Narrow" pitchFamily="34" charset="0"/>
              </a:rPr>
              <a:t>, o dicho de otra manera, un calentamiento selectivo mediante la absorción de </a:t>
            </a:r>
            <a:r>
              <a:rPr lang="es-ES" sz="1400" i="1" dirty="0" smtClean="0">
                <a:latin typeface="Arial Narrow" pitchFamily="34" charset="0"/>
              </a:rPr>
              <a:t>luz.</a:t>
            </a:r>
          </a:p>
          <a:p>
            <a:pPr lvl="1" indent="355600">
              <a:defRPr/>
            </a:pPr>
            <a:endParaRPr lang="es-ES" sz="1400" b="1" i="1" dirty="0">
              <a:latin typeface="Arial Narrow" pitchFamily="34" charset="0"/>
            </a:endParaRPr>
          </a:p>
          <a:p>
            <a:pPr lvl="1" indent="355600">
              <a:defRPr/>
            </a:pPr>
            <a:r>
              <a:rPr lang="es-ES" sz="1400" b="1" i="1" dirty="0" smtClean="0">
                <a:latin typeface="Arial Narrow" pitchFamily="34" charset="0"/>
              </a:rPr>
              <a:t>IPL</a:t>
            </a:r>
          </a:p>
          <a:p>
            <a:pPr lvl="1" indent="355600">
              <a:defRPr/>
            </a:pPr>
            <a:endParaRPr lang="es-ES" sz="1400" b="1" i="1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s-ES" sz="1800" dirty="0" smtClean="0">
                <a:latin typeface="NewsGotT" pitchFamily="2" charset="0"/>
              </a:rPr>
              <a:t> </a:t>
            </a:r>
            <a:r>
              <a:rPr lang="es-ES" sz="1400" dirty="0">
                <a:latin typeface="Arial Narrow" pitchFamily="34" charset="0"/>
              </a:rPr>
              <a:t>Rejuvenecimiento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Tratamientos de: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Arrugas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Manchas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Acné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Reafirmación de senos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Remodelación cutánea</a:t>
            </a:r>
          </a:p>
          <a:p>
            <a:pPr marL="177800" indent="-177800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Reducción de las </a:t>
            </a:r>
            <a:r>
              <a:rPr lang="es-ES" sz="1400" dirty="0" err="1">
                <a:latin typeface="Arial Narrow" pitchFamily="34" charset="0"/>
              </a:rPr>
              <a:t>telengiectasias</a:t>
            </a:r>
            <a:r>
              <a:rPr lang="es-ES" sz="1400" dirty="0">
                <a:latin typeface="Arial Narrow" pitchFamily="34" charset="0"/>
              </a:rPr>
              <a:t> (venillas superficiales</a:t>
            </a:r>
            <a:r>
              <a:rPr lang="es-ES" sz="1400" dirty="0" smtClean="0">
                <a:latin typeface="Arial Narrow" pitchFamily="34" charset="0"/>
              </a:rPr>
              <a:t>)</a:t>
            </a:r>
          </a:p>
          <a:p>
            <a:pPr marL="177800" indent="-177800">
              <a:buFont typeface="Wingdings" pitchFamily="2" charset="2"/>
              <a:buChar char="q"/>
              <a:defRPr/>
            </a:pPr>
            <a:endParaRPr lang="es-ES" sz="1400" dirty="0" smtClean="0">
              <a:latin typeface="Arial Narrow" pitchFamily="34" charset="0"/>
            </a:endParaRPr>
          </a:p>
          <a:p>
            <a:pPr marL="177800" indent="-177800" algn="ctr">
              <a:defRPr/>
            </a:pPr>
            <a:r>
              <a:rPr lang="es-ES" sz="1400" b="1" i="1" dirty="0" smtClean="0">
                <a:latin typeface="Arial Narrow" pitchFamily="34" charset="0"/>
              </a:rPr>
              <a:t>CAVITACIÓN</a:t>
            </a:r>
          </a:p>
          <a:p>
            <a:pPr marL="177800" indent="-177800" algn="ctr">
              <a:defRPr/>
            </a:pPr>
            <a:endParaRPr lang="es-ES" sz="1400" b="1" i="1" dirty="0">
              <a:latin typeface="Arial Narrow" pitchFamily="34" charset="0"/>
            </a:endParaRPr>
          </a:p>
          <a:p>
            <a:pPr marL="177800" indent="-177800">
              <a:buFont typeface="Wingdings" pitchFamily="2" charset="2"/>
              <a:buChar char="Ø"/>
              <a:defRPr/>
            </a:pPr>
            <a:r>
              <a:rPr lang="es-ES" sz="1400" dirty="0" smtClean="0">
                <a:latin typeface="Arial Narrow" pitchFamily="34" charset="0"/>
              </a:rPr>
              <a:t>Eliminación de la celulitis sin cirugía y sin dolor, mejorando el sistema circulatorio y linfático a través de un agradable masaje relajante.</a:t>
            </a:r>
          </a:p>
          <a:p>
            <a:pPr marL="177800" indent="-177800">
              <a:buFont typeface="Wingdings" pitchFamily="2" charset="2"/>
              <a:buChar char="Ø"/>
              <a:defRPr/>
            </a:pPr>
            <a:r>
              <a:rPr lang="es-ES" sz="1400" dirty="0" smtClean="0">
                <a:latin typeface="Arial Narrow" pitchFamily="34" charset="0"/>
              </a:rPr>
              <a:t>Se puede perder centímetros por sesión.</a:t>
            </a:r>
            <a:endParaRPr lang="es-ES" sz="1400" dirty="0">
              <a:latin typeface="Arial Narrow" pitchFamily="34" charset="0"/>
            </a:endParaRPr>
          </a:p>
          <a:p>
            <a:pPr indent="355600" algn="just">
              <a:defRPr/>
            </a:pPr>
            <a:endParaRPr lang="es-ES" sz="1400" i="1" dirty="0">
              <a:latin typeface="Arial Narrow" pitchFamily="34" charset="0"/>
            </a:endParaRPr>
          </a:p>
          <a:p>
            <a:pPr algn="just">
              <a:defRPr/>
            </a:pPr>
            <a:endParaRPr lang="es-ES_tradnl" sz="1400" dirty="0">
              <a:latin typeface="Arial Narrow" pitchFamily="34" charset="0"/>
            </a:endParaRPr>
          </a:p>
        </p:txBody>
      </p:sp>
      <p:sp>
        <p:nvSpPr>
          <p:cNvPr id="9" name="Line 186"/>
          <p:cNvSpPr>
            <a:spLocks noChangeShapeType="1"/>
          </p:cNvSpPr>
          <p:nvPr/>
        </p:nvSpPr>
        <p:spPr bwMode="auto">
          <a:xfrm rot="16200000">
            <a:off x="757430" y="7347896"/>
            <a:ext cx="381000" cy="0"/>
          </a:xfrm>
          <a:prstGeom prst="line">
            <a:avLst/>
          </a:prstGeom>
          <a:noFill/>
          <a:ln w="3175">
            <a:noFill/>
            <a:round/>
            <a:headEnd type="arrow" w="sm" len="med"/>
            <a:tailEnd type="arrow" w="sm" len="med"/>
          </a:ln>
        </p:spPr>
        <p:txBody>
          <a:bodyPr wrap="none" lIns="0" tIns="0" rIns="0" bIns="0" anchor="ctr"/>
          <a:lstStyle/>
          <a:p>
            <a:endParaRPr lang="es-ES"/>
          </a:p>
        </p:txBody>
      </p:sp>
      <p:pic>
        <p:nvPicPr>
          <p:cNvPr id="10" name="13 Imagen" descr="C:\Users\Paki\Desktop\IPL_Photo-Rejuvenation03_s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55" y="4914258"/>
            <a:ext cx="2663825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3949520" y="180232"/>
            <a:ext cx="2714645" cy="43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spAutoFit/>
          </a:bodyPr>
          <a:lstStyle/>
          <a:p>
            <a:pPr algn="ctr">
              <a:defRPr/>
            </a:pPr>
            <a:r>
              <a:rPr lang="es-ES" sz="3600" b="1" dirty="0">
                <a:ln w="1270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</a:rPr>
              <a:t>tratamientos</a:t>
            </a:r>
          </a:p>
        </p:txBody>
      </p:sp>
      <p:sp>
        <p:nvSpPr>
          <p:cNvPr id="13" name="Rectangle 235"/>
          <p:cNvSpPr>
            <a:spLocks noChangeArrowheads="1"/>
          </p:cNvSpPr>
          <p:nvPr/>
        </p:nvSpPr>
        <p:spPr bwMode="auto">
          <a:xfrm>
            <a:off x="7112942" y="-1401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4" name="15 Imagen" descr="C:\Users\Paki\Desktop\fotodepilacion4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180" y="684287"/>
            <a:ext cx="2435225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cavitacion-a-domicilio-12827384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4200" y="268231"/>
            <a:ext cx="3530993" cy="3616077"/>
          </a:xfrm>
          <a:prstGeom prst="rect">
            <a:avLst/>
          </a:prstGeom>
        </p:spPr>
      </p:pic>
      <p:pic>
        <p:nvPicPr>
          <p:cNvPr id="16" name="15 Imagen" descr="presoterapia-mas-electroestimulacion-mas-infraroj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59852" y="4332929"/>
            <a:ext cx="3281304" cy="2696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298</Words>
  <Application>Microsoft Office PowerPoint</Application>
  <PresentationFormat>Personalizado</PresentationFormat>
  <Paragraphs>107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Paqui</dc:creator>
  <cp:lastModifiedBy>Paqui</cp:lastModifiedBy>
  <cp:revision>22</cp:revision>
  <dcterms:created xsi:type="dcterms:W3CDTF">2010-10-09T21:10:24Z</dcterms:created>
  <dcterms:modified xsi:type="dcterms:W3CDTF">2012-02-18T16:17:52Z</dcterms:modified>
</cp:coreProperties>
</file>