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BF5"/>
    <a:srgbClr val="D0D8E8"/>
    <a:srgbClr val="B6CBE4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78" y="-114"/>
      </p:cViewPr>
      <p:guideLst>
        <p:guide orient="horz" pos="2160"/>
        <p:guide orient="horz" pos="119"/>
        <p:guide orient="horz" pos="4201"/>
        <p:guide pos="3120"/>
        <p:guide pos="2984"/>
        <p:guide pos="3256"/>
        <p:guide pos="135"/>
        <p:guide pos="61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D445-2167-4E26-B483-061C5A1EF201}" type="datetimeFigureOut">
              <a:rPr lang="es-ES" smtClean="0"/>
              <a:pPr/>
              <a:t>20/08/2010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D998-8814-4A15-AFA9-C75EBD8801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D445-2167-4E26-B483-061C5A1EF201}" type="datetimeFigureOut">
              <a:rPr lang="es-ES" smtClean="0"/>
              <a:pPr/>
              <a:t>20/08/2010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D998-8814-4A15-AFA9-C75EBD8801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386387" y="366714"/>
            <a:ext cx="1671638" cy="78009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71477" y="366714"/>
            <a:ext cx="4849813" cy="78009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D445-2167-4E26-B483-061C5A1EF201}" type="datetimeFigureOut">
              <a:rPr lang="es-ES" smtClean="0"/>
              <a:pPr/>
              <a:t>20/08/2010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D998-8814-4A15-AFA9-C75EBD8801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D445-2167-4E26-B483-061C5A1EF201}" type="datetimeFigureOut">
              <a:rPr lang="es-ES" smtClean="0"/>
              <a:pPr/>
              <a:t>20/08/2010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D998-8814-4A15-AFA9-C75EBD8801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2906716"/>
            <a:ext cx="84201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D445-2167-4E26-B483-061C5A1EF201}" type="datetimeFigureOut">
              <a:rPr lang="es-ES" smtClean="0"/>
              <a:pPr/>
              <a:t>20/08/2010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D998-8814-4A15-AFA9-C75EBD8801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71479" y="2133601"/>
            <a:ext cx="3260725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797304" y="2133601"/>
            <a:ext cx="3260725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D445-2167-4E26-B483-061C5A1EF201}" type="datetimeFigureOut">
              <a:rPr lang="es-ES" smtClean="0"/>
              <a:pPr/>
              <a:t>20/08/2010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D998-8814-4A15-AFA9-C75EBD8801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4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D445-2167-4E26-B483-061C5A1EF201}" type="datetimeFigureOut">
              <a:rPr lang="es-ES" smtClean="0"/>
              <a:pPr/>
              <a:t>20/08/2010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D998-8814-4A15-AFA9-C75EBD8801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D445-2167-4E26-B483-061C5A1EF201}" type="datetimeFigureOut">
              <a:rPr lang="es-ES" smtClean="0"/>
              <a:pPr/>
              <a:t>20/08/2010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D998-8814-4A15-AFA9-C75EBD8801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D445-2167-4E26-B483-061C5A1EF201}" type="datetimeFigureOut">
              <a:rPr lang="es-ES" smtClean="0"/>
              <a:pPr/>
              <a:t>20/08/2010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D998-8814-4A15-AFA9-C75EBD8801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4" y="273051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4" y="273053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4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D445-2167-4E26-B483-061C5A1EF201}" type="datetimeFigureOut">
              <a:rPr lang="es-ES" smtClean="0"/>
              <a:pPr/>
              <a:t>20/08/2010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D998-8814-4A15-AFA9-C75EBD8801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4800602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367340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D445-2167-4E26-B483-061C5A1EF201}" type="datetimeFigureOut">
              <a:rPr lang="es-ES" smtClean="0"/>
              <a:pPr/>
              <a:t>20/08/2010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D998-8814-4A15-AFA9-C75EBD8801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BD445-2167-4E26-B483-061C5A1EF201}" type="datetimeFigureOut">
              <a:rPr lang="es-ES" smtClean="0"/>
              <a:pPr/>
              <a:t>20/08/2010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ED998-8814-4A15-AFA9-C75EBD8801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2840293" y="-54903"/>
            <a:ext cx="3834258" cy="6940287"/>
            <a:chOff x="2840293" y="-54903"/>
            <a:chExt cx="3834258" cy="6940287"/>
          </a:xfrm>
        </p:grpSpPr>
        <p:sp>
          <p:nvSpPr>
            <p:cNvPr id="17" name="16 Rectángulo"/>
            <p:cNvSpPr/>
            <p:nvPr/>
          </p:nvSpPr>
          <p:spPr>
            <a:xfrm>
              <a:off x="3199946" y="3063731"/>
              <a:ext cx="3474605" cy="1877437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ContrastingRightFacing"/>
              <a:lightRig rig="balanced" dir="t"/>
            </a:scene3d>
            <a:sp3d>
              <a:bevelT w="101600" prst="riblet"/>
              <a:bevelB w="101600" prst="riblet"/>
            </a:sp3d>
          </p:spPr>
          <p:txBody>
            <a:bodyPr wrap="none" lIns="91440" tIns="45720" rIns="91440" bIns="45720">
              <a:spAutoFit/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s-ES" sz="7200" b="1" cap="all" spc="0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NATURO</a:t>
              </a:r>
            </a:p>
            <a:p>
              <a:pPr algn="ctr"/>
              <a:r>
                <a:rPr lang="es-ES" sz="4400" b="1" cap="all" dirty="0" err="1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murcia</a:t>
              </a:r>
              <a:endParaRPr lang="es-ES" sz="80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grpSp>
          <p:nvGrpSpPr>
            <p:cNvPr id="18" name="83 Grupo"/>
            <p:cNvGrpSpPr/>
            <p:nvPr/>
          </p:nvGrpSpPr>
          <p:grpSpPr>
            <a:xfrm>
              <a:off x="2840293" y="-54903"/>
              <a:ext cx="3330122" cy="6940287"/>
              <a:chOff x="1840895" y="1115483"/>
              <a:chExt cx="3330122" cy="6940286"/>
            </a:xfrm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19" name="18 Forma libre"/>
              <p:cNvSpPr/>
              <p:nvPr/>
            </p:nvSpPr>
            <p:spPr>
              <a:xfrm>
                <a:off x="1840895" y="1693333"/>
                <a:ext cx="1378857" cy="6137124"/>
              </a:xfrm>
              <a:custGeom>
                <a:avLst/>
                <a:gdLst>
                  <a:gd name="connsiteX0" fmla="*/ 205619 w 1378857"/>
                  <a:gd name="connsiteY0" fmla="*/ 4838 h 6137124"/>
                  <a:gd name="connsiteX1" fmla="*/ 757162 w 1378857"/>
                  <a:gd name="connsiteY1" fmla="*/ 788610 h 6137124"/>
                  <a:gd name="connsiteX2" fmla="*/ 1032934 w 1378857"/>
                  <a:gd name="connsiteY2" fmla="*/ 1267581 h 6137124"/>
                  <a:gd name="connsiteX3" fmla="*/ 1134534 w 1378857"/>
                  <a:gd name="connsiteY3" fmla="*/ 1630438 h 6137124"/>
                  <a:gd name="connsiteX4" fmla="*/ 1090991 w 1378857"/>
                  <a:gd name="connsiteY4" fmla="*/ 1993296 h 6137124"/>
                  <a:gd name="connsiteX5" fmla="*/ 902305 w 1378857"/>
                  <a:gd name="connsiteY5" fmla="*/ 2312610 h 6137124"/>
                  <a:gd name="connsiteX6" fmla="*/ 568476 w 1378857"/>
                  <a:gd name="connsiteY6" fmla="*/ 2733524 h 6137124"/>
                  <a:gd name="connsiteX7" fmla="*/ 205619 w 1378857"/>
                  <a:gd name="connsiteY7" fmla="*/ 3197981 h 6137124"/>
                  <a:gd name="connsiteX8" fmla="*/ 31448 w 1378857"/>
                  <a:gd name="connsiteY8" fmla="*/ 3647924 h 6137124"/>
                  <a:gd name="connsiteX9" fmla="*/ 31448 w 1378857"/>
                  <a:gd name="connsiteY9" fmla="*/ 4112381 h 6137124"/>
                  <a:gd name="connsiteX10" fmla="*/ 220134 w 1378857"/>
                  <a:gd name="connsiteY10" fmla="*/ 4489753 h 6137124"/>
                  <a:gd name="connsiteX11" fmla="*/ 553962 w 1378857"/>
                  <a:gd name="connsiteY11" fmla="*/ 5157410 h 6137124"/>
                  <a:gd name="connsiteX12" fmla="*/ 945848 w 1378857"/>
                  <a:gd name="connsiteY12" fmla="*/ 6071810 h 6137124"/>
                  <a:gd name="connsiteX13" fmla="*/ 873276 w 1378857"/>
                  <a:gd name="connsiteY13" fmla="*/ 5549296 h 6137124"/>
                  <a:gd name="connsiteX14" fmla="*/ 699105 w 1378857"/>
                  <a:gd name="connsiteY14" fmla="*/ 4910667 h 6137124"/>
                  <a:gd name="connsiteX15" fmla="*/ 466876 w 1378857"/>
                  <a:gd name="connsiteY15" fmla="*/ 4213981 h 6137124"/>
                  <a:gd name="connsiteX16" fmla="*/ 379791 w 1378857"/>
                  <a:gd name="connsiteY16" fmla="*/ 3952724 h 6137124"/>
                  <a:gd name="connsiteX17" fmla="*/ 437848 w 1378857"/>
                  <a:gd name="connsiteY17" fmla="*/ 3531810 h 6137124"/>
                  <a:gd name="connsiteX18" fmla="*/ 655562 w 1378857"/>
                  <a:gd name="connsiteY18" fmla="*/ 3038324 h 6137124"/>
                  <a:gd name="connsiteX19" fmla="*/ 1149048 w 1378857"/>
                  <a:gd name="connsiteY19" fmla="*/ 2399696 h 6137124"/>
                  <a:gd name="connsiteX20" fmla="*/ 1366762 w 1378857"/>
                  <a:gd name="connsiteY20" fmla="*/ 1833638 h 6137124"/>
                  <a:gd name="connsiteX21" fmla="*/ 1221619 w 1378857"/>
                  <a:gd name="connsiteY21" fmla="*/ 1311124 h 6137124"/>
                  <a:gd name="connsiteX22" fmla="*/ 844248 w 1378857"/>
                  <a:gd name="connsiteY22" fmla="*/ 759581 h 6137124"/>
                  <a:gd name="connsiteX23" fmla="*/ 205619 w 1378857"/>
                  <a:gd name="connsiteY23" fmla="*/ 4838 h 613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378857" h="6137124">
                    <a:moveTo>
                      <a:pt x="205619" y="4838"/>
                    </a:moveTo>
                    <a:cubicBezTo>
                      <a:pt x="191105" y="9676"/>
                      <a:pt x="619276" y="578153"/>
                      <a:pt x="757162" y="788610"/>
                    </a:cubicBezTo>
                    <a:cubicBezTo>
                      <a:pt x="895048" y="999067"/>
                      <a:pt x="970039" y="1127276"/>
                      <a:pt x="1032934" y="1267581"/>
                    </a:cubicBezTo>
                    <a:cubicBezTo>
                      <a:pt x="1095829" y="1407886"/>
                      <a:pt x="1124858" y="1509486"/>
                      <a:pt x="1134534" y="1630438"/>
                    </a:cubicBezTo>
                    <a:cubicBezTo>
                      <a:pt x="1144210" y="1751391"/>
                      <a:pt x="1129696" y="1879601"/>
                      <a:pt x="1090991" y="1993296"/>
                    </a:cubicBezTo>
                    <a:cubicBezTo>
                      <a:pt x="1052286" y="2106991"/>
                      <a:pt x="989391" y="2189239"/>
                      <a:pt x="902305" y="2312610"/>
                    </a:cubicBezTo>
                    <a:cubicBezTo>
                      <a:pt x="815219" y="2435981"/>
                      <a:pt x="568476" y="2733524"/>
                      <a:pt x="568476" y="2733524"/>
                    </a:cubicBezTo>
                    <a:cubicBezTo>
                      <a:pt x="452362" y="2881086"/>
                      <a:pt x="295124" y="3045581"/>
                      <a:pt x="205619" y="3197981"/>
                    </a:cubicBezTo>
                    <a:cubicBezTo>
                      <a:pt x="116114" y="3350381"/>
                      <a:pt x="60476" y="3495524"/>
                      <a:pt x="31448" y="3647924"/>
                    </a:cubicBezTo>
                    <a:cubicBezTo>
                      <a:pt x="2420" y="3800324"/>
                      <a:pt x="0" y="3972076"/>
                      <a:pt x="31448" y="4112381"/>
                    </a:cubicBezTo>
                    <a:cubicBezTo>
                      <a:pt x="62896" y="4252686"/>
                      <a:pt x="220134" y="4489753"/>
                      <a:pt x="220134" y="4489753"/>
                    </a:cubicBezTo>
                    <a:cubicBezTo>
                      <a:pt x="307220" y="4663925"/>
                      <a:pt x="433010" y="4893734"/>
                      <a:pt x="553962" y="5157410"/>
                    </a:cubicBezTo>
                    <a:cubicBezTo>
                      <a:pt x="674914" y="5421086"/>
                      <a:pt x="892629" y="6006496"/>
                      <a:pt x="945848" y="6071810"/>
                    </a:cubicBezTo>
                    <a:cubicBezTo>
                      <a:pt x="999067" y="6137124"/>
                      <a:pt x="914400" y="5742820"/>
                      <a:pt x="873276" y="5549296"/>
                    </a:cubicBezTo>
                    <a:cubicBezTo>
                      <a:pt x="832152" y="5355772"/>
                      <a:pt x="766838" y="5133219"/>
                      <a:pt x="699105" y="4910667"/>
                    </a:cubicBezTo>
                    <a:cubicBezTo>
                      <a:pt x="631372" y="4688115"/>
                      <a:pt x="466876" y="4213981"/>
                      <a:pt x="466876" y="4213981"/>
                    </a:cubicBezTo>
                    <a:cubicBezTo>
                      <a:pt x="413657" y="4054324"/>
                      <a:pt x="384629" y="4066419"/>
                      <a:pt x="379791" y="3952724"/>
                    </a:cubicBezTo>
                    <a:cubicBezTo>
                      <a:pt x="374953" y="3839029"/>
                      <a:pt x="391886" y="3684210"/>
                      <a:pt x="437848" y="3531810"/>
                    </a:cubicBezTo>
                    <a:cubicBezTo>
                      <a:pt x="483810" y="3379410"/>
                      <a:pt x="537029" y="3227010"/>
                      <a:pt x="655562" y="3038324"/>
                    </a:cubicBezTo>
                    <a:cubicBezTo>
                      <a:pt x="774095" y="2849638"/>
                      <a:pt x="1030515" y="2600477"/>
                      <a:pt x="1149048" y="2399696"/>
                    </a:cubicBezTo>
                    <a:cubicBezTo>
                      <a:pt x="1267581" y="2198915"/>
                      <a:pt x="1354667" y="2015067"/>
                      <a:pt x="1366762" y="1833638"/>
                    </a:cubicBezTo>
                    <a:cubicBezTo>
                      <a:pt x="1378857" y="1652209"/>
                      <a:pt x="1308705" y="1490134"/>
                      <a:pt x="1221619" y="1311124"/>
                    </a:cubicBezTo>
                    <a:cubicBezTo>
                      <a:pt x="1134533" y="1132115"/>
                      <a:pt x="1011162" y="977295"/>
                      <a:pt x="844248" y="759581"/>
                    </a:cubicBezTo>
                    <a:cubicBezTo>
                      <a:pt x="677334" y="541867"/>
                      <a:pt x="220133" y="0"/>
                      <a:pt x="205619" y="4838"/>
                    </a:cubicBezTo>
                    <a:close/>
                  </a:path>
                </a:pathLst>
              </a:custGeom>
              <a:ln w="34925"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19 Forma libre"/>
              <p:cNvSpPr/>
              <p:nvPr/>
            </p:nvSpPr>
            <p:spPr>
              <a:xfrm>
                <a:off x="2927350" y="1949451"/>
                <a:ext cx="856456" cy="511968"/>
              </a:xfrm>
              <a:custGeom>
                <a:avLst/>
                <a:gdLst>
                  <a:gd name="connsiteX0" fmla="*/ 6350 w 856456"/>
                  <a:gd name="connsiteY0" fmla="*/ 7937 h 511968"/>
                  <a:gd name="connsiteX1" fmla="*/ 82550 w 856456"/>
                  <a:gd name="connsiteY1" fmla="*/ 222249 h 511968"/>
                  <a:gd name="connsiteX2" fmla="*/ 215900 w 856456"/>
                  <a:gd name="connsiteY2" fmla="*/ 388937 h 511968"/>
                  <a:gd name="connsiteX3" fmla="*/ 373063 w 856456"/>
                  <a:gd name="connsiteY3" fmla="*/ 479424 h 511968"/>
                  <a:gd name="connsiteX4" fmla="*/ 558800 w 856456"/>
                  <a:gd name="connsiteY4" fmla="*/ 507999 h 511968"/>
                  <a:gd name="connsiteX5" fmla="*/ 844550 w 856456"/>
                  <a:gd name="connsiteY5" fmla="*/ 455612 h 511968"/>
                  <a:gd name="connsiteX6" fmla="*/ 630238 w 856456"/>
                  <a:gd name="connsiteY6" fmla="*/ 465137 h 511968"/>
                  <a:gd name="connsiteX7" fmla="*/ 420688 w 856456"/>
                  <a:gd name="connsiteY7" fmla="*/ 422274 h 511968"/>
                  <a:gd name="connsiteX8" fmla="*/ 249238 w 856456"/>
                  <a:gd name="connsiteY8" fmla="*/ 327024 h 511968"/>
                  <a:gd name="connsiteX9" fmla="*/ 120650 w 856456"/>
                  <a:gd name="connsiteY9" fmla="*/ 174624 h 511968"/>
                  <a:gd name="connsiteX10" fmla="*/ 6350 w 856456"/>
                  <a:gd name="connsiteY10" fmla="*/ 7937 h 511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6456" h="511968">
                    <a:moveTo>
                      <a:pt x="6350" y="7937"/>
                    </a:moveTo>
                    <a:cubicBezTo>
                      <a:pt x="0" y="15874"/>
                      <a:pt x="47625" y="158749"/>
                      <a:pt x="82550" y="222249"/>
                    </a:cubicBezTo>
                    <a:cubicBezTo>
                      <a:pt x="117475" y="285749"/>
                      <a:pt x="167481" y="346075"/>
                      <a:pt x="215900" y="388937"/>
                    </a:cubicBezTo>
                    <a:cubicBezTo>
                      <a:pt x="264319" y="431799"/>
                      <a:pt x="315913" y="459580"/>
                      <a:pt x="373063" y="479424"/>
                    </a:cubicBezTo>
                    <a:cubicBezTo>
                      <a:pt x="430213" y="499268"/>
                      <a:pt x="480219" y="511968"/>
                      <a:pt x="558800" y="507999"/>
                    </a:cubicBezTo>
                    <a:cubicBezTo>
                      <a:pt x="637381" y="504030"/>
                      <a:pt x="832644" y="462756"/>
                      <a:pt x="844550" y="455612"/>
                    </a:cubicBezTo>
                    <a:cubicBezTo>
                      <a:pt x="856456" y="448468"/>
                      <a:pt x="700882" y="470693"/>
                      <a:pt x="630238" y="465137"/>
                    </a:cubicBezTo>
                    <a:cubicBezTo>
                      <a:pt x="559594" y="459581"/>
                      <a:pt x="484188" y="445293"/>
                      <a:pt x="420688" y="422274"/>
                    </a:cubicBezTo>
                    <a:cubicBezTo>
                      <a:pt x="357188" y="399255"/>
                      <a:pt x="299244" y="368299"/>
                      <a:pt x="249238" y="327024"/>
                    </a:cubicBezTo>
                    <a:cubicBezTo>
                      <a:pt x="199232" y="285749"/>
                      <a:pt x="160338" y="226218"/>
                      <a:pt x="120650" y="174624"/>
                    </a:cubicBezTo>
                    <a:cubicBezTo>
                      <a:pt x="80963" y="123030"/>
                      <a:pt x="12700" y="0"/>
                      <a:pt x="6350" y="7937"/>
                    </a:cubicBezTo>
                    <a:close/>
                  </a:path>
                </a:pathLst>
              </a:custGeom>
              <a:ln w="34925"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20 Forma libre"/>
              <p:cNvSpPr/>
              <p:nvPr/>
            </p:nvSpPr>
            <p:spPr>
              <a:xfrm>
                <a:off x="4427008" y="1115483"/>
                <a:ext cx="744009" cy="2624667"/>
              </a:xfrm>
              <a:custGeom>
                <a:avLst/>
                <a:gdLst>
                  <a:gd name="connsiteX0" fmla="*/ 278342 w 744009"/>
                  <a:gd name="connsiteY0" fmla="*/ 8467 h 2624667"/>
                  <a:gd name="connsiteX1" fmla="*/ 341842 w 744009"/>
                  <a:gd name="connsiteY1" fmla="*/ 287867 h 2624667"/>
                  <a:gd name="connsiteX2" fmla="*/ 424392 w 744009"/>
                  <a:gd name="connsiteY2" fmla="*/ 516467 h 2624667"/>
                  <a:gd name="connsiteX3" fmla="*/ 557742 w 744009"/>
                  <a:gd name="connsiteY3" fmla="*/ 738717 h 2624667"/>
                  <a:gd name="connsiteX4" fmla="*/ 595842 w 744009"/>
                  <a:gd name="connsiteY4" fmla="*/ 935567 h 2624667"/>
                  <a:gd name="connsiteX5" fmla="*/ 456142 w 744009"/>
                  <a:gd name="connsiteY5" fmla="*/ 1221317 h 2624667"/>
                  <a:gd name="connsiteX6" fmla="*/ 202142 w 744009"/>
                  <a:gd name="connsiteY6" fmla="*/ 1576917 h 2624667"/>
                  <a:gd name="connsiteX7" fmla="*/ 75142 w 744009"/>
                  <a:gd name="connsiteY7" fmla="*/ 1799167 h 2624667"/>
                  <a:gd name="connsiteX8" fmla="*/ 11642 w 744009"/>
                  <a:gd name="connsiteY8" fmla="*/ 2008717 h 2624667"/>
                  <a:gd name="connsiteX9" fmla="*/ 5292 w 744009"/>
                  <a:gd name="connsiteY9" fmla="*/ 2205567 h 2624667"/>
                  <a:gd name="connsiteX10" fmla="*/ 11642 w 744009"/>
                  <a:gd name="connsiteY10" fmla="*/ 2592917 h 2624667"/>
                  <a:gd name="connsiteX11" fmla="*/ 62442 w 744009"/>
                  <a:gd name="connsiteY11" fmla="*/ 2015067 h 2624667"/>
                  <a:gd name="connsiteX12" fmla="*/ 151342 w 744009"/>
                  <a:gd name="connsiteY12" fmla="*/ 1786467 h 2624667"/>
                  <a:gd name="connsiteX13" fmla="*/ 379942 w 744009"/>
                  <a:gd name="connsiteY13" fmla="*/ 1468967 h 2624667"/>
                  <a:gd name="connsiteX14" fmla="*/ 652992 w 744009"/>
                  <a:gd name="connsiteY14" fmla="*/ 1119717 h 2624667"/>
                  <a:gd name="connsiteX15" fmla="*/ 735542 w 744009"/>
                  <a:gd name="connsiteY15" fmla="*/ 916517 h 2624667"/>
                  <a:gd name="connsiteX16" fmla="*/ 703792 w 744009"/>
                  <a:gd name="connsiteY16" fmla="*/ 783167 h 2624667"/>
                  <a:gd name="connsiteX17" fmla="*/ 538692 w 744009"/>
                  <a:gd name="connsiteY17" fmla="*/ 548217 h 2624667"/>
                  <a:gd name="connsiteX18" fmla="*/ 398992 w 744009"/>
                  <a:gd name="connsiteY18" fmla="*/ 338667 h 2624667"/>
                  <a:gd name="connsiteX19" fmla="*/ 278342 w 744009"/>
                  <a:gd name="connsiteY19" fmla="*/ 8467 h 2624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44009" h="2624667">
                    <a:moveTo>
                      <a:pt x="278342" y="8467"/>
                    </a:moveTo>
                    <a:cubicBezTo>
                      <a:pt x="268817" y="0"/>
                      <a:pt x="317500" y="203200"/>
                      <a:pt x="341842" y="287867"/>
                    </a:cubicBezTo>
                    <a:cubicBezTo>
                      <a:pt x="366184" y="372534"/>
                      <a:pt x="388409" y="441325"/>
                      <a:pt x="424392" y="516467"/>
                    </a:cubicBezTo>
                    <a:cubicBezTo>
                      <a:pt x="460375" y="591609"/>
                      <a:pt x="529167" y="668867"/>
                      <a:pt x="557742" y="738717"/>
                    </a:cubicBezTo>
                    <a:cubicBezTo>
                      <a:pt x="586317" y="808567"/>
                      <a:pt x="612775" y="855134"/>
                      <a:pt x="595842" y="935567"/>
                    </a:cubicBezTo>
                    <a:cubicBezTo>
                      <a:pt x="578909" y="1016000"/>
                      <a:pt x="521759" y="1114425"/>
                      <a:pt x="456142" y="1221317"/>
                    </a:cubicBezTo>
                    <a:cubicBezTo>
                      <a:pt x="390525" y="1328209"/>
                      <a:pt x="265642" y="1480609"/>
                      <a:pt x="202142" y="1576917"/>
                    </a:cubicBezTo>
                    <a:cubicBezTo>
                      <a:pt x="138642" y="1673225"/>
                      <a:pt x="106892" y="1727200"/>
                      <a:pt x="75142" y="1799167"/>
                    </a:cubicBezTo>
                    <a:cubicBezTo>
                      <a:pt x="43392" y="1871134"/>
                      <a:pt x="23284" y="1940984"/>
                      <a:pt x="11642" y="2008717"/>
                    </a:cubicBezTo>
                    <a:cubicBezTo>
                      <a:pt x="0" y="2076450"/>
                      <a:pt x="5292" y="2108200"/>
                      <a:pt x="5292" y="2205567"/>
                    </a:cubicBezTo>
                    <a:cubicBezTo>
                      <a:pt x="5292" y="2302934"/>
                      <a:pt x="2117" y="2624667"/>
                      <a:pt x="11642" y="2592917"/>
                    </a:cubicBezTo>
                    <a:cubicBezTo>
                      <a:pt x="21167" y="2561167"/>
                      <a:pt x="39159" y="2149475"/>
                      <a:pt x="62442" y="2015067"/>
                    </a:cubicBezTo>
                    <a:cubicBezTo>
                      <a:pt x="85725" y="1880659"/>
                      <a:pt x="98425" y="1877484"/>
                      <a:pt x="151342" y="1786467"/>
                    </a:cubicBezTo>
                    <a:cubicBezTo>
                      <a:pt x="204259" y="1695450"/>
                      <a:pt x="296334" y="1580092"/>
                      <a:pt x="379942" y="1468967"/>
                    </a:cubicBezTo>
                    <a:cubicBezTo>
                      <a:pt x="463550" y="1357842"/>
                      <a:pt x="593725" y="1211792"/>
                      <a:pt x="652992" y="1119717"/>
                    </a:cubicBezTo>
                    <a:cubicBezTo>
                      <a:pt x="712259" y="1027642"/>
                      <a:pt x="727075" y="972609"/>
                      <a:pt x="735542" y="916517"/>
                    </a:cubicBezTo>
                    <a:cubicBezTo>
                      <a:pt x="744009" y="860425"/>
                      <a:pt x="736600" y="844550"/>
                      <a:pt x="703792" y="783167"/>
                    </a:cubicBezTo>
                    <a:cubicBezTo>
                      <a:pt x="670984" y="721784"/>
                      <a:pt x="589492" y="622300"/>
                      <a:pt x="538692" y="548217"/>
                    </a:cubicBezTo>
                    <a:cubicBezTo>
                      <a:pt x="487892" y="474134"/>
                      <a:pt x="441325" y="426509"/>
                      <a:pt x="398992" y="338667"/>
                    </a:cubicBezTo>
                    <a:cubicBezTo>
                      <a:pt x="356659" y="250825"/>
                      <a:pt x="287867" y="16934"/>
                      <a:pt x="278342" y="8467"/>
                    </a:cubicBezTo>
                    <a:close/>
                  </a:path>
                </a:pathLst>
              </a:custGeom>
              <a:ln w="34925"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21 Forma libre"/>
              <p:cNvSpPr/>
              <p:nvPr/>
            </p:nvSpPr>
            <p:spPr>
              <a:xfrm>
                <a:off x="3652044" y="6232526"/>
                <a:ext cx="269081" cy="1823243"/>
              </a:xfrm>
              <a:custGeom>
                <a:avLst/>
                <a:gdLst>
                  <a:gd name="connsiteX0" fmla="*/ 29369 w 269081"/>
                  <a:gd name="connsiteY0" fmla="*/ 1792287 h 1823243"/>
                  <a:gd name="connsiteX1" fmla="*/ 110331 w 269081"/>
                  <a:gd name="connsiteY1" fmla="*/ 1435099 h 1823243"/>
                  <a:gd name="connsiteX2" fmla="*/ 138906 w 269081"/>
                  <a:gd name="connsiteY2" fmla="*/ 1011237 h 1823243"/>
                  <a:gd name="connsiteX3" fmla="*/ 124619 w 269081"/>
                  <a:gd name="connsiteY3" fmla="*/ 534987 h 1823243"/>
                  <a:gd name="connsiteX4" fmla="*/ 48419 w 269081"/>
                  <a:gd name="connsiteY4" fmla="*/ 163512 h 1823243"/>
                  <a:gd name="connsiteX5" fmla="*/ 5556 w 269081"/>
                  <a:gd name="connsiteY5" fmla="*/ 1587 h 1823243"/>
                  <a:gd name="connsiteX6" fmla="*/ 81756 w 269081"/>
                  <a:gd name="connsiteY6" fmla="*/ 153987 h 1823243"/>
                  <a:gd name="connsiteX7" fmla="*/ 172244 w 269081"/>
                  <a:gd name="connsiteY7" fmla="*/ 411162 h 1823243"/>
                  <a:gd name="connsiteX8" fmla="*/ 219869 w 269081"/>
                  <a:gd name="connsiteY8" fmla="*/ 549274 h 1823243"/>
                  <a:gd name="connsiteX9" fmla="*/ 262731 w 269081"/>
                  <a:gd name="connsiteY9" fmla="*/ 849312 h 1823243"/>
                  <a:gd name="connsiteX10" fmla="*/ 257969 w 269081"/>
                  <a:gd name="connsiteY10" fmla="*/ 1125537 h 1823243"/>
                  <a:gd name="connsiteX11" fmla="*/ 196056 w 269081"/>
                  <a:gd name="connsiteY11" fmla="*/ 1401762 h 1823243"/>
                  <a:gd name="connsiteX12" fmla="*/ 110331 w 269081"/>
                  <a:gd name="connsiteY12" fmla="*/ 1620837 h 1823243"/>
                  <a:gd name="connsiteX13" fmla="*/ 29369 w 269081"/>
                  <a:gd name="connsiteY13" fmla="*/ 1792287 h 182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9081" h="1823243">
                    <a:moveTo>
                      <a:pt x="29369" y="1792287"/>
                    </a:moveTo>
                    <a:cubicBezTo>
                      <a:pt x="29369" y="1761331"/>
                      <a:pt x="92075" y="1565274"/>
                      <a:pt x="110331" y="1435099"/>
                    </a:cubicBezTo>
                    <a:cubicBezTo>
                      <a:pt x="128587" y="1304924"/>
                      <a:pt x="136525" y="1161256"/>
                      <a:pt x="138906" y="1011237"/>
                    </a:cubicBezTo>
                    <a:cubicBezTo>
                      <a:pt x="141287" y="861218"/>
                      <a:pt x="139700" y="676274"/>
                      <a:pt x="124619" y="534987"/>
                    </a:cubicBezTo>
                    <a:cubicBezTo>
                      <a:pt x="109538" y="393700"/>
                      <a:pt x="68263" y="252412"/>
                      <a:pt x="48419" y="163512"/>
                    </a:cubicBezTo>
                    <a:cubicBezTo>
                      <a:pt x="28575" y="74612"/>
                      <a:pt x="0" y="3174"/>
                      <a:pt x="5556" y="1587"/>
                    </a:cubicBezTo>
                    <a:cubicBezTo>
                      <a:pt x="11112" y="0"/>
                      <a:pt x="53975" y="85725"/>
                      <a:pt x="81756" y="153987"/>
                    </a:cubicBezTo>
                    <a:cubicBezTo>
                      <a:pt x="109537" y="222249"/>
                      <a:pt x="149225" y="345281"/>
                      <a:pt x="172244" y="411162"/>
                    </a:cubicBezTo>
                    <a:cubicBezTo>
                      <a:pt x="195263" y="477043"/>
                      <a:pt x="204788" y="476249"/>
                      <a:pt x="219869" y="549274"/>
                    </a:cubicBezTo>
                    <a:cubicBezTo>
                      <a:pt x="234950" y="622299"/>
                      <a:pt x="256381" y="753268"/>
                      <a:pt x="262731" y="849312"/>
                    </a:cubicBezTo>
                    <a:cubicBezTo>
                      <a:pt x="269081" y="945356"/>
                      <a:pt x="269081" y="1033462"/>
                      <a:pt x="257969" y="1125537"/>
                    </a:cubicBezTo>
                    <a:cubicBezTo>
                      <a:pt x="246857" y="1217612"/>
                      <a:pt x="220662" y="1319212"/>
                      <a:pt x="196056" y="1401762"/>
                    </a:cubicBezTo>
                    <a:cubicBezTo>
                      <a:pt x="171450" y="1484312"/>
                      <a:pt x="138112" y="1556543"/>
                      <a:pt x="110331" y="1620837"/>
                    </a:cubicBezTo>
                    <a:cubicBezTo>
                      <a:pt x="82550" y="1685131"/>
                      <a:pt x="29369" y="1823243"/>
                      <a:pt x="29369" y="1792287"/>
                    </a:cubicBezTo>
                    <a:close/>
                  </a:path>
                </a:pathLst>
              </a:custGeom>
              <a:ln w="34925"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214313" y="188911"/>
          <a:ext cx="4522788" cy="6335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47"/>
                <a:gridCol w="3744541"/>
              </a:tblGrid>
              <a:tr h="287761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Fecha</a:t>
                      </a:r>
                      <a:endParaRPr lang="es-ES" sz="12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Sesión</a:t>
                      </a:r>
                      <a:endParaRPr lang="es-ES" sz="12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604781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E3EBF5">
                        <a:alpha val="6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E3EBF5">
                        <a:alpha val="68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5168900" y="260648"/>
          <a:ext cx="372571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024"/>
                <a:gridCol w="2925694"/>
              </a:tblGrid>
              <a:tr h="145336">
                <a:tc>
                  <a:txBody>
                    <a:bodyPr/>
                    <a:lstStyle/>
                    <a:p>
                      <a:pPr algn="l"/>
                      <a:r>
                        <a:rPr lang="es-ES" sz="1000" dirty="0" smtClean="0"/>
                        <a:t>Centro</a:t>
                      </a:r>
                      <a:endParaRPr lang="es-ES" sz="100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</a:tr>
              <a:tr h="1788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Fecha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/>
        </p:nvGraphicFramePr>
        <p:xfrm>
          <a:off x="5168900" y="836712"/>
          <a:ext cx="4521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45"/>
                <a:gridCol w="392086"/>
                <a:gridCol w="569504"/>
                <a:gridCol w="206060"/>
                <a:gridCol w="663561"/>
                <a:gridCol w="296925"/>
                <a:gridCol w="753322"/>
                <a:gridCol w="892697"/>
              </a:tblGrid>
              <a:tr h="144016">
                <a:tc gridSpan="8">
                  <a:txBody>
                    <a:bodyPr/>
                    <a:lstStyle/>
                    <a:p>
                      <a:pPr algn="ctr"/>
                      <a:r>
                        <a:rPr lang="es-ES" sz="1000" b="1" dirty="0" smtClean="0"/>
                        <a:t>Datos personales</a:t>
                      </a:r>
                      <a:endParaRPr lang="es-ES" sz="1000" b="1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nombre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ES" sz="1000" b="1" dirty="0"/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apellidos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ES" sz="1000" b="1" dirty="0"/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edad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000" b="1" dirty="0"/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localidad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ES" sz="1000" b="1" dirty="0"/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Teléfono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000" b="1" dirty="0"/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5168900" y="1628800"/>
          <a:ext cx="4521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/>
                <a:gridCol w="3086100"/>
              </a:tblGrid>
              <a:tr h="226074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00" dirty="0" smtClean="0"/>
                        <a:t>Datos técnicos</a:t>
                      </a:r>
                      <a:endParaRPr lang="es-ES" sz="100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60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0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Alergias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</a:tr>
              <a:tr h="2260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0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Tratamientos</a:t>
                      </a:r>
                      <a:r>
                        <a:rPr lang="es-ES" sz="1000" b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0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anteriores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</a:tr>
              <a:tr h="2260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0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Piel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</a:tr>
              <a:tr h="2260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0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Datos de interés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</a:tr>
              <a:tr h="2377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0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Medicación actual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5168900" y="3140968"/>
          <a:ext cx="4521199" cy="3445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/>
                <a:gridCol w="1391073"/>
                <a:gridCol w="1910927"/>
                <a:gridCol w="774699"/>
              </a:tblGrid>
              <a:tr h="291632"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Foto-</a:t>
                      </a:r>
                    </a:p>
                    <a:p>
                      <a:pPr algn="ctr"/>
                      <a:r>
                        <a:rPr lang="es-ES" sz="800" b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tipo</a:t>
                      </a:r>
                      <a:endParaRPr lang="es-ES" sz="800" b="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Tipología</a:t>
                      </a:r>
                      <a:endParaRPr lang="es-ES" sz="800" b="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Reacción al sol</a:t>
                      </a:r>
                      <a:endParaRPr lang="es-ES" sz="800" b="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Piel no expuesta</a:t>
                      </a:r>
                      <a:endParaRPr lang="es-ES" sz="800" b="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</a:tr>
              <a:tr h="3831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Piel clara con pecas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baseline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Ojos azules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baseline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Pelo rubio o pelirrojo</a:t>
                      </a:r>
                      <a:endParaRPr lang="es-ES" sz="800" b="0" kern="1200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 queman siempre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 se pigmentan nunca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Descamación</a:t>
                      </a:r>
                      <a:r>
                        <a:rPr lang="es-ES" sz="800" b="0" kern="1200" baseline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 forma muy importante</a:t>
                      </a:r>
                      <a:endParaRPr lang="es-ES" sz="800" b="0" kern="1200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Color blanco-lechoso</a:t>
                      </a:r>
                    </a:p>
                  </a:txBody>
                  <a:tcPr>
                    <a:solidFill>
                      <a:srgbClr val="E3EBF5">
                        <a:alpha val="65000"/>
                      </a:srgbClr>
                    </a:solidFill>
                  </a:tcPr>
                </a:tc>
              </a:tr>
              <a:tr h="3831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Piel</a:t>
                      </a:r>
                      <a:r>
                        <a:rPr lang="es-ES" sz="800" b="0" kern="1200" baseline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clara con algunas pecas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baseline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Ojos azules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baseline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Pelo rubio o pelirrojo</a:t>
                      </a:r>
                      <a:endParaRPr lang="es-ES" sz="800" b="0" kern="1200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 queman fácilmente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Pigmentan muy poco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Descamación de forma notoria</a:t>
                      </a:r>
                    </a:p>
                  </a:txBody>
                  <a:tcPr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s-ES" sz="800" b="0" kern="1200" baseline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blanco</a:t>
                      </a:r>
                      <a:endParaRPr lang="es-ES" sz="800" b="0" kern="1200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3EBF5">
                        <a:alpha val="65000"/>
                      </a:srgbClr>
                    </a:solidFill>
                  </a:tcPr>
                </a:tc>
              </a:tr>
              <a:tr h="4852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III</a:t>
                      </a:r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Piel blanca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Ojos castaños o verdes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Pelo castaño o rubio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Razas centro-europeas</a:t>
                      </a:r>
                    </a:p>
                  </a:txBody>
                  <a:tcPr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 queman moderadamente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Pigmentan de forma normal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Descaman</a:t>
                      </a:r>
                      <a:r>
                        <a:rPr lang="es-ES" sz="800" b="0" kern="1200" baseline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muy poco</a:t>
                      </a:r>
                      <a:endParaRPr lang="es-ES" sz="800" b="0" kern="1200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Color blanco</a:t>
                      </a:r>
                    </a:p>
                  </a:txBody>
                  <a:tcPr>
                    <a:solidFill>
                      <a:srgbClr val="E3EBF5">
                        <a:alpha val="65000"/>
                      </a:srgbClr>
                    </a:solidFill>
                  </a:tcPr>
                </a:tc>
              </a:tr>
              <a:tr h="4852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IV</a:t>
                      </a:r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Piel blanca o marrón clara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Ojos y pelo oscuro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Raza mediterránea</a:t>
                      </a:r>
                    </a:p>
                  </a:txBody>
                  <a:tcPr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</a:t>
                      </a:r>
                      <a:r>
                        <a:rPr lang="es-ES" sz="800" b="0" kern="1200" baseline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queman mínimamente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baseline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Pigmentan con facilidad y de forma inmediata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baseline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 descaman nunca</a:t>
                      </a:r>
                      <a:endParaRPr lang="es-ES" sz="800" b="0" kern="1200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Color moreno claro</a:t>
                      </a:r>
                    </a:p>
                  </a:txBody>
                  <a:tcPr>
                    <a:solidFill>
                      <a:srgbClr val="E3EBF5">
                        <a:alpha val="65000"/>
                      </a:srgbClr>
                    </a:solidFill>
                  </a:tcPr>
                </a:tc>
              </a:tr>
              <a:tr h="5874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Piel </a:t>
                      </a:r>
                      <a:r>
                        <a:rPr lang="es-ES" sz="800" b="0" kern="1200" baseline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marrón o morena intensa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baseline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Ojos oscuros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baseline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Pelo ondulado y oscuro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baseline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Raza amerindia</a:t>
                      </a:r>
                      <a:endParaRPr lang="es-ES" sz="800" b="0" kern="1200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Muy raro que se quemen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Pigmentan con facilidad e intensidad</a:t>
                      </a:r>
                      <a:r>
                        <a:rPr lang="es-ES" sz="800" b="0" kern="1200" baseline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y de forma inmediata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baseline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 descaman nunca</a:t>
                      </a:r>
                      <a:endParaRPr lang="es-ES" sz="800" b="0" kern="1200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Color </a:t>
                      </a:r>
                      <a:r>
                        <a:rPr lang="es-ES" sz="800" b="0" kern="1200" baseline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moreno</a:t>
                      </a:r>
                      <a:endParaRPr lang="es-ES" sz="800" b="0" kern="1200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3EBF5">
                        <a:alpha val="65000"/>
                      </a:srgbClr>
                    </a:solidFill>
                  </a:tcPr>
                </a:tc>
              </a:tr>
              <a:tr h="33649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</a:t>
                      </a:r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Pelo negro y</a:t>
                      </a:r>
                      <a:r>
                        <a:rPr lang="es-ES" sz="800" b="0" kern="1200" baseline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rizado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baseline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Raza negra</a:t>
                      </a:r>
                      <a:endParaRPr lang="es-ES" sz="800" b="0" kern="1200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 descaman nunca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Pigmentan de forma inmediata e intensa</a:t>
                      </a:r>
                    </a:p>
                  </a:txBody>
                  <a:tcPr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s-ES" sz="800" b="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Color negro</a:t>
                      </a:r>
                      <a:r>
                        <a:rPr lang="es-ES" sz="800" b="0" kern="1200" baseline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 mulato</a:t>
                      </a:r>
                      <a:endParaRPr lang="es-ES" sz="800" b="0" kern="1200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3EBF5">
                        <a:alpha val="65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lum bright="63000" contrast="-78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75425" y="620688"/>
            <a:ext cx="3041471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57456" y="193625"/>
            <a:ext cx="560636" cy="107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5167312" y="188913"/>
          <a:ext cx="4522788" cy="6335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47"/>
                <a:gridCol w="3744541"/>
              </a:tblGrid>
              <a:tr h="287761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Fecha</a:t>
                      </a:r>
                      <a:endParaRPr lang="es-ES" sz="12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Sesión</a:t>
                      </a:r>
                      <a:endParaRPr lang="es-ES" sz="12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604781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E3EBF5">
                        <a:alpha val="6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214312" y="1484784"/>
          <a:ext cx="4522787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2787"/>
              </a:tblGrid>
              <a:tr h="226074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 smtClean="0"/>
                        <a:t>ESQUEMA ZONA DE TRATAMIENTO</a:t>
                      </a:r>
                      <a:endParaRPr lang="es-ES" sz="100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</a:tr>
              <a:tr h="2260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/>
        </p:nvGraphicFramePr>
        <p:xfrm>
          <a:off x="214313" y="5517232"/>
          <a:ext cx="452278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2787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 smtClean="0"/>
                        <a:t>OBSERVACIONES DE TRATAMIENTO</a:t>
                      </a:r>
                      <a:endParaRPr lang="es-ES" sz="100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214313" y="188913"/>
          <a:ext cx="4522788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697"/>
                <a:gridCol w="1130697"/>
                <a:gridCol w="1130697"/>
                <a:gridCol w="1130697"/>
              </a:tblGrid>
              <a:tr h="144016">
                <a:tc gridSpan="4">
                  <a:txBody>
                    <a:bodyPr/>
                    <a:lstStyle/>
                    <a:p>
                      <a:pPr algn="ctr"/>
                      <a:r>
                        <a:rPr lang="es-ES" sz="1000" dirty="0" smtClean="0"/>
                        <a:t>TEST FOTOTERAPIA</a:t>
                      </a:r>
                      <a:endParaRPr lang="es-ES" sz="100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sz="100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00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ZONA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INTENSIDAD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JULIOS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FILTRO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algn="l" defTabSz="914400" rtl="0" eaLnBrk="1" latinLnBrk="0" hangingPunct="1"/>
                      <a:endParaRPr lang="es-ES" sz="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3EBF5">
                        <a:alpha val="65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6" name="15 Imagen" descr="20100818093948093_Página_2.jp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7070" t="53612" r="19551"/>
          <a:stretch>
            <a:fillRect/>
          </a:stretch>
        </p:blipFill>
        <p:spPr>
          <a:xfrm rot="5400000">
            <a:off x="629429" y="1365387"/>
            <a:ext cx="3660721" cy="4498953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lum bright="63000" contrast="-78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43977" y="620688"/>
            <a:ext cx="3041471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206</Words>
  <Application>Microsoft Office PowerPoint</Application>
  <PresentationFormat>A4 (210 x 297 mm)</PresentationFormat>
  <Paragraphs>83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Pepe</dc:creator>
  <cp:lastModifiedBy>Usuario</cp:lastModifiedBy>
  <cp:revision>31</cp:revision>
  <dcterms:created xsi:type="dcterms:W3CDTF">2010-08-19T16:33:43Z</dcterms:created>
  <dcterms:modified xsi:type="dcterms:W3CDTF">2010-08-20T21:24:09Z</dcterms:modified>
</cp:coreProperties>
</file>