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108" y="-20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B2D59-A651-BC8C-45E8-9F180BE63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58A8C7-6348-00AB-8DBB-D115EFF79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FB15C-A10F-3831-8386-162EF5279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C454-FE4C-4B2F-A887-C342F7D26945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1428C-6378-72C7-E077-6BB728E2D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CC6F2-8444-0041-2819-5EEF7B462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5CC1-82E4-4628-A6F0-7D3C2614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80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3714D-16B9-879B-A441-A6DF4A4E9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7D5907-F8C9-D242-9403-F2BDB618C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2D068-8725-696F-45BD-92B1583F8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C454-FE4C-4B2F-A887-C342F7D26945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963F7-0367-BA51-14A5-70A52B40F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3A994-0514-1485-0403-3FF543F86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5CC1-82E4-4628-A6F0-7D3C2614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25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A6D917-10B8-7543-F9DA-5A93069EA5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019ADD-2914-90F2-6E3D-2CB9B5351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8182E-7B70-3B6C-F345-8B7E4F757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C454-FE4C-4B2F-A887-C342F7D26945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A2F0A-7566-C27E-9870-31E4D64E2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B4B40-BAD0-8EE2-6728-53F9D9024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5CC1-82E4-4628-A6F0-7D3C2614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14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878AD-163D-E743-2B46-D7FA946A3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FBBE0-1F6C-50CD-2E79-4D6F57BE9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74002-F135-9132-9447-59DAD8246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C454-FE4C-4B2F-A887-C342F7D26945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3C1DB-21FD-429A-1F5D-E610331A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FA31A-9E51-27E2-37C4-D716B7D72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5CC1-82E4-4628-A6F0-7D3C2614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60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0786C-A6D8-8398-6725-C5B82B774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6E88A-4156-501F-FDB2-F1391A793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D9A5A-51A4-184A-5AB9-3942DEFCD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C454-FE4C-4B2F-A887-C342F7D26945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E2078-80AC-ADAE-ABBF-2BABC2289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39E04-E488-23EC-F555-43D6E8E0E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5CC1-82E4-4628-A6F0-7D3C2614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79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0485F-10F6-D1EB-0FB2-AE0DC1AD2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B076-EA5E-6E27-D2CA-B16E881EFF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9DEEAF-FD5F-548B-6657-310318944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795A5-6F68-0169-FC9D-BCED2AD97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C454-FE4C-4B2F-A887-C342F7D26945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C2961A-FE55-1470-DBFB-BACC9B94E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224252-B26B-D8AD-E7FE-AB1E35A7E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5CC1-82E4-4628-A6F0-7D3C2614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951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6D8E2-7037-234D-9C18-21D0982BC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68980-0148-9F98-4736-B405C6C0C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02E7B2-FF62-F6FE-375A-2DBBEC9B8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3D665C-46A1-2EB0-EACE-D4D1901CE5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8CFFE8-2306-C84C-7F0F-B9A73733DD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D5F324-86F7-84A5-7C10-C66C4A1DB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C454-FE4C-4B2F-A887-C342F7D26945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6C971A-F440-A449-36BE-43332CFF9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9E6813-B934-8C66-0D92-45C8C4CB7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5CC1-82E4-4628-A6F0-7D3C2614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7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07FA2-1554-0639-80F3-2424AD4A1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3F38BC-F80C-350C-072E-D663407D5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C454-FE4C-4B2F-A887-C342F7D26945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A8B795-E93F-BCD8-3402-BB0D70F3B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B02526-C731-330B-0145-4FB063B93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5CC1-82E4-4628-A6F0-7D3C2614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31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70A409-E619-13CE-F8DE-3F2E00C66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C454-FE4C-4B2F-A887-C342F7D26945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696BEC-C255-B39C-D6F5-B435245D5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ADEC88-B427-1055-1E4B-68F49C874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5CC1-82E4-4628-A6F0-7D3C2614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9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568D7-1E20-AA76-FF5B-A7A256D25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3FA97-EDAB-22F7-9D91-D56063FC2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581071-FDC5-9715-D618-F13E30F44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D5CF88-1F9C-F845-63B3-083FF127D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C454-FE4C-4B2F-A887-C342F7D26945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4ED4A-C18D-FE5F-6CEB-09CE948AA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BC94F7-4124-9BF9-3287-089AFBC2B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5CC1-82E4-4628-A6F0-7D3C2614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27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AE024-C33F-EA3E-2E14-30EC90623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0961C6-BA9F-B5A0-64CF-88F75A30A0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1ADFA-A8D2-130D-6459-34B0823A6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1F3947-C5F1-EE7C-A119-75839F32B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C454-FE4C-4B2F-A887-C342F7D26945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A6E52-4B3F-EB97-2B4E-B54676D50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2C2691-DCB9-CDF9-1775-6F0BD1F42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5CC1-82E4-4628-A6F0-7D3C2614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9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CF3A9F-DAA2-1D19-7E35-35492C66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21AC7-46D6-96C3-1E67-E7E81F519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7F00C-FB4A-F2FD-3BD3-7EC8B9735E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7C454-FE4C-4B2F-A887-C342F7D26945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34CE2-1B83-A0CD-C758-B5B80AB115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69871-3412-F29E-332E-756C81D02F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55CC1-82E4-4628-A6F0-7D3C2614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02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A7B9016B-EA23-BF68-E774-67D80C2F5D53}"/>
              </a:ext>
            </a:extLst>
          </p:cNvPr>
          <p:cNvGrpSpPr/>
          <p:nvPr/>
        </p:nvGrpSpPr>
        <p:grpSpPr>
          <a:xfrm>
            <a:off x="3586368" y="1612691"/>
            <a:ext cx="2743200" cy="3398362"/>
            <a:chOff x="5332036" y="1612691"/>
            <a:chExt cx="2743200" cy="339836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2F39FDD-4C4E-9492-AFB3-61909DBAC3AF}"/>
                </a:ext>
              </a:extLst>
            </p:cNvPr>
            <p:cNvGrpSpPr/>
            <p:nvPr/>
          </p:nvGrpSpPr>
          <p:grpSpPr>
            <a:xfrm>
              <a:off x="5332036" y="1612691"/>
              <a:ext cx="2743200" cy="3398362"/>
              <a:chOff x="4119514" y="1178351"/>
              <a:chExt cx="2743200" cy="3398362"/>
            </a:xfrm>
            <a:gradFill flip="none" rotWithShape="1">
              <a:gsLst>
                <a:gs pos="22954">
                  <a:schemeClr val="bg1">
                    <a:lumMod val="50000"/>
                  </a:schemeClr>
                </a:gs>
                <a:gs pos="0">
                  <a:schemeClr val="bg1">
                    <a:lumMod val="75000"/>
                  </a:schemeClr>
                </a:gs>
                <a:gs pos="54000">
                  <a:schemeClr val="tx1">
                    <a:lumMod val="65000"/>
                    <a:lumOff val="35000"/>
                  </a:schemeClr>
                </a:gs>
                <a:gs pos="76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p:grpSpPr>
          <p:sp>
            <p:nvSpPr>
              <p:cNvPr id="11" name="Dodecagon 10">
                <a:extLst>
                  <a:ext uri="{FF2B5EF4-FFF2-40B4-BE49-F238E27FC236}">
                    <a16:creationId xmlns:a16="http://schemas.microsoft.com/office/drawing/2014/main" id="{739511EA-2860-6262-55C7-2671C08305C5}"/>
                  </a:ext>
                </a:extLst>
              </p:cNvPr>
              <p:cNvSpPr/>
              <p:nvPr/>
            </p:nvSpPr>
            <p:spPr>
              <a:xfrm>
                <a:off x="4119514" y="1833513"/>
                <a:ext cx="2743200" cy="2743200"/>
              </a:xfrm>
              <a:prstGeom prst="dodec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6D610376-9F92-D295-B009-BA60FD9B157C}"/>
                  </a:ext>
                </a:extLst>
              </p:cNvPr>
              <p:cNvSpPr/>
              <p:nvPr/>
            </p:nvSpPr>
            <p:spPr>
              <a:xfrm>
                <a:off x="5118755" y="1178351"/>
                <a:ext cx="744717" cy="6551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611A2E7-6265-9272-A165-F526748B865D}"/>
                </a:ext>
              </a:extLst>
            </p:cNvPr>
            <p:cNvSpPr/>
            <p:nvPr/>
          </p:nvSpPr>
          <p:spPr>
            <a:xfrm rot="5400000">
              <a:off x="5907816" y="3240777"/>
              <a:ext cx="1591637" cy="797351"/>
            </a:xfrm>
            <a:prstGeom prst="ellipse">
              <a:avLst/>
            </a:prstGeom>
            <a:blipFill>
              <a:blip r:embed="rId2"/>
              <a:tile tx="0" ty="0" sx="100000" sy="100000" flip="none" algn="tl"/>
            </a:blip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A09958E-9EF2-800D-CCB4-4B8225081F23}"/>
              </a:ext>
            </a:extLst>
          </p:cNvPr>
          <p:cNvGrpSpPr/>
          <p:nvPr/>
        </p:nvGrpSpPr>
        <p:grpSpPr>
          <a:xfrm>
            <a:off x="242837" y="1612691"/>
            <a:ext cx="2743200" cy="3398362"/>
            <a:chOff x="4119514" y="1178351"/>
            <a:chExt cx="2743200" cy="3398362"/>
          </a:xfrm>
          <a:gradFill flip="none" rotWithShape="1">
            <a:gsLst>
              <a:gs pos="22954">
                <a:schemeClr val="bg1">
                  <a:lumMod val="50000"/>
                </a:schemeClr>
              </a:gs>
              <a:gs pos="0">
                <a:schemeClr val="bg1">
                  <a:lumMod val="75000"/>
                </a:schemeClr>
              </a:gs>
              <a:gs pos="54000">
                <a:schemeClr val="tx1">
                  <a:lumMod val="65000"/>
                  <a:lumOff val="35000"/>
                </a:schemeClr>
              </a:gs>
              <a:gs pos="76000">
                <a:schemeClr val="tx1">
                  <a:lumMod val="85000"/>
                  <a:lumOff val="15000"/>
                </a:schemeClr>
              </a:gs>
            </a:gsLst>
            <a:path path="circle">
              <a:fillToRect l="50000" t="130000" r="50000" b="-30000"/>
            </a:path>
            <a:tileRect/>
          </a:gradFill>
        </p:grpSpPr>
        <p:sp>
          <p:nvSpPr>
            <p:cNvPr id="15" name="Dodecagon 14">
              <a:extLst>
                <a:ext uri="{FF2B5EF4-FFF2-40B4-BE49-F238E27FC236}">
                  <a16:creationId xmlns:a16="http://schemas.microsoft.com/office/drawing/2014/main" id="{9BB84F1F-E022-68B0-C9EA-C97674CBB2E7}"/>
                </a:ext>
              </a:extLst>
            </p:cNvPr>
            <p:cNvSpPr/>
            <p:nvPr/>
          </p:nvSpPr>
          <p:spPr>
            <a:xfrm>
              <a:off x="4119514" y="1833513"/>
              <a:ext cx="2743200" cy="2743200"/>
            </a:xfrm>
            <a:prstGeom prst="dodec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97FE0C15-7F43-DF8C-A24D-9A06A2BA767D}"/>
                </a:ext>
              </a:extLst>
            </p:cNvPr>
            <p:cNvSpPr/>
            <p:nvPr/>
          </p:nvSpPr>
          <p:spPr>
            <a:xfrm>
              <a:off x="5118755" y="1178351"/>
              <a:ext cx="744717" cy="65516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DE349AE-A082-2893-45D5-4D06F9485B1B}"/>
              </a:ext>
            </a:extLst>
          </p:cNvPr>
          <p:cNvSpPr/>
          <p:nvPr/>
        </p:nvSpPr>
        <p:spPr>
          <a:xfrm>
            <a:off x="7213600" y="1612691"/>
            <a:ext cx="4735563" cy="227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03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A7B9016B-EA23-BF68-E774-67D80C2F5D53}"/>
              </a:ext>
            </a:extLst>
          </p:cNvPr>
          <p:cNvGrpSpPr/>
          <p:nvPr/>
        </p:nvGrpSpPr>
        <p:grpSpPr>
          <a:xfrm>
            <a:off x="3586368" y="3238291"/>
            <a:ext cx="2743200" cy="3398362"/>
            <a:chOff x="5332036" y="1612691"/>
            <a:chExt cx="2743200" cy="339836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2F39FDD-4C4E-9492-AFB3-61909DBAC3AF}"/>
                </a:ext>
              </a:extLst>
            </p:cNvPr>
            <p:cNvGrpSpPr/>
            <p:nvPr/>
          </p:nvGrpSpPr>
          <p:grpSpPr>
            <a:xfrm>
              <a:off x="5332036" y="1612691"/>
              <a:ext cx="2743200" cy="3398362"/>
              <a:chOff x="4119514" y="1178351"/>
              <a:chExt cx="2743200" cy="3398362"/>
            </a:xfrm>
            <a:gradFill flip="none" rotWithShape="1">
              <a:gsLst>
                <a:gs pos="22954">
                  <a:schemeClr val="bg1">
                    <a:lumMod val="50000"/>
                  </a:schemeClr>
                </a:gs>
                <a:gs pos="0">
                  <a:schemeClr val="bg1">
                    <a:lumMod val="75000"/>
                  </a:schemeClr>
                </a:gs>
                <a:gs pos="54000">
                  <a:schemeClr val="tx1">
                    <a:lumMod val="65000"/>
                    <a:lumOff val="35000"/>
                  </a:schemeClr>
                </a:gs>
                <a:gs pos="76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p:grpSpPr>
          <p:sp>
            <p:nvSpPr>
              <p:cNvPr id="11" name="Dodecagon 10">
                <a:extLst>
                  <a:ext uri="{FF2B5EF4-FFF2-40B4-BE49-F238E27FC236}">
                    <a16:creationId xmlns:a16="http://schemas.microsoft.com/office/drawing/2014/main" id="{739511EA-2860-6262-55C7-2671C08305C5}"/>
                  </a:ext>
                </a:extLst>
              </p:cNvPr>
              <p:cNvSpPr/>
              <p:nvPr/>
            </p:nvSpPr>
            <p:spPr>
              <a:xfrm>
                <a:off x="4119514" y="1833513"/>
                <a:ext cx="2743200" cy="2743200"/>
              </a:xfrm>
              <a:prstGeom prst="dodec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6D610376-9F92-D295-B009-BA60FD9B157C}"/>
                  </a:ext>
                </a:extLst>
              </p:cNvPr>
              <p:cNvSpPr/>
              <p:nvPr/>
            </p:nvSpPr>
            <p:spPr>
              <a:xfrm>
                <a:off x="5118755" y="1178351"/>
                <a:ext cx="744717" cy="6551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611A2E7-6265-9272-A165-F526748B865D}"/>
                </a:ext>
              </a:extLst>
            </p:cNvPr>
            <p:cNvSpPr/>
            <p:nvPr/>
          </p:nvSpPr>
          <p:spPr>
            <a:xfrm rot="5400000">
              <a:off x="5907816" y="3240777"/>
              <a:ext cx="1591637" cy="797351"/>
            </a:xfrm>
            <a:prstGeom prst="ellipse">
              <a:avLst/>
            </a:prstGeom>
            <a:blipFill>
              <a:blip r:embed="rId2"/>
              <a:tile tx="0" ty="0" sx="100000" sy="100000" flip="none" algn="tl"/>
            </a:blip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A09958E-9EF2-800D-CCB4-4B8225081F23}"/>
              </a:ext>
            </a:extLst>
          </p:cNvPr>
          <p:cNvGrpSpPr/>
          <p:nvPr/>
        </p:nvGrpSpPr>
        <p:grpSpPr>
          <a:xfrm>
            <a:off x="242837" y="3238291"/>
            <a:ext cx="2743200" cy="3398362"/>
            <a:chOff x="4119514" y="1178351"/>
            <a:chExt cx="2743200" cy="3398362"/>
          </a:xfrm>
          <a:gradFill flip="none" rotWithShape="1">
            <a:gsLst>
              <a:gs pos="22954">
                <a:schemeClr val="bg1">
                  <a:lumMod val="50000"/>
                </a:schemeClr>
              </a:gs>
              <a:gs pos="0">
                <a:schemeClr val="bg1">
                  <a:lumMod val="75000"/>
                </a:schemeClr>
              </a:gs>
              <a:gs pos="54000">
                <a:schemeClr val="tx1">
                  <a:lumMod val="65000"/>
                  <a:lumOff val="35000"/>
                </a:schemeClr>
              </a:gs>
              <a:gs pos="76000">
                <a:schemeClr val="tx1">
                  <a:lumMod val="85000"/>
                  <a:lumOff val="15000"/>
                </a:schemeClr>
              </a:gs>
            </a:gsLst>
            <a:path path="circle">
              <a:fillToRect l="50000" t="130000" r="50000" b="-30000"/>
            </a:path>
            <a:tileRect/>
          </a:gradFill>
        </p:grpSpPr>
        <p:sp>
          <p:nvSpPr>
            <p:cNvPr id="15" name="Dodecagon 14">
              <a:extLst>
                <a:ext uri="{FF2B5EF4-FFF2-40B4-BE49-F238E27FC236}">
                  <a16:creationId xmlns:a16="http://schemas.microsoft.com/office/drawing/2014/main" id="{9BB84F1F-E022-68B0-C9EA-C97674CBB2E7}"/>
                </a:ext>
              </a:extLst>
            </p:cNvPr>
            <p:cNvSpPr/>
            <p:nvPr/>
          </p:nvSpPr>
          <p:spPr>
            <a:xfrm>
              <a:off x="4119514" y="1833513"/>
              <a:ext cx="2743200" cy="2743200"/>
            </a:xfrm>
            <a:prstGeom prst="dodec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97FE0C15-7F43-DF8C-A24D-9A06A2BA767D}"/>
                </a:ext>
              </a:extLst>
            </p:cNvPr>
            <p:cNvSpPr/>
            <p:nvPr/>
          </p:nvSpPr>
          <p:spPr>
            <a:xfrm>
              <a:off x="5118755" y="1178351"/>
              <a:ext cx="744717" cy="65516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DE349AE-A082-2893-45D5-4D06F9485B1B}"/>
              </a:ext>
            </a:extLst>
          </p:cNvPr>
          <p:cNvSpPr/>
          <p:nvPr/>
        </p:nvSpPr>
        <p:spPr>
          <a:xfrm>
            <a:off x="3417454" y="221347"/>
            <a:ext cx="4735563" cy="1463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683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1C8098D-95A2-F60A-CC4F-29A692B71F56}"/>
              </a:ext>
            </a:extLst>
          </p:cNvPr>
          <p:cNvSpPr/>
          <p:nvPr/>
        </p:nvSpPr>
        <p:spPr>
          <a:xfrm>
            <a:off x="377072" y="0"/>
            <a:ext cx="523625" cy="68580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6" name="Group 385">
            <a:extLst>
              <a:ext uri="{FF2B5EF4-FFF2-40B4-BE49-F238E27FC236}">
                <a16:creationId xmlns:a16="http://schemas.microsoft.com/office/drawing/2014/main" id="{48C6F1B1-FA37-9F05-6228-0BB60859A014}"/>
              </a:ext>
            </a:extLst>
          </p:cNvPr>
          <p:cNvGrpSpPr/>
          <p:nvPr/>
        </p:nvGrpSpPr>
        <p:grpSpPr>
          <a:xfrm>
            <a:off x="386854" y="122548"/>
            <a:ext cx="499204" cy="216818"/>
            <a:chOff x="386854" y="122548"/>
            <a:chExt cx="499204" cy="216818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9380C31-08FA-C4B4-0F79-238751470F27}"/>
                </a:ext>
              </a:extLst>
            </p:cNvPr>
            <p:cNvSpPr/>
            <p:nvPr/>
          </p:nvSpPr>
          <p:spPr>
            <a:xfrm>
              <a:off x="520977" y="122548"/>
              <a:ext cx="230958" cy="2168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CC97BA7-31E2-1B05-E989-3E76EFC26202}"/>
                </a:ext>
              </a:extLst>
            </p:cNvPr>
            <p:cNvCxnSpPr>
              <a:cxnSpLocks/>
              <a:stCxn id="22" idx="2"/>
            </p:cNvCxnSpPr>
            <p:nvPr/>
          </p:nvCxnSpPr>
          <p:spPr>
            <a:xfrm flipH="1" flipV="1">
              <a:off x="386854" y="230955"/>
              <a:ext cx="134123" cy="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6CD11E-80EB-3D6B-32BF-C07D2A811569}"/>
                </a:ext>
              </a:extLst>
            </p:cNvPr>
            <p:cNvCxnSpPr>
              <a:cxnSpLocks/>
              <a:endCxn id="22" idx="6"/>
            </p:cNvCxnSpPr>
            <p:nvPr/>
          </p:nvCxnSpPr>
          <p:spPr>
            <a:xfrm flipH="1">
              <a:off x="751935" y="230955"/>
              <a:ext cx="134123" cy="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5551D2BB-467E-0D9C-FF3E-ECA925B45B22}"/>
              </a:ext>
            </a:extLst>
          </p:cNvPr>
          <p:cNvGrpSpPr/>
          <p:nvPr/>
        </p:nvGrpSpPr>
        <p:grpSpPr>
          <a:xfrm>
            <a:off x="428647" y="420329"/>
            <a:ext cx="415618" cy="89383"/>
            <a:chOff x="428647" y="420329"/>
            <a:chExt cx="415618" cy="89383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5E14C9A-83C2-CACF-A5EF-57C297671F2C}"/>
                </a:ext>
              </a:extLst>
            </p:cNvPr>
            <p:cNvCxnSpPr>
              <a:cxnSpLocks/>
              <a:stCxn id="34" idx="2"/>
              <a:endCxn id="26" idx="6"/>
            </p:cNvCxnSpPr>
            <p:nvPr/>
          </p:nvCxnSpPr>
          <p:spPr>
            <a:xfrm flipH="1">
              <a:off x="520977" y="465021"/>
              <a:ext cx="2309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A8C059-93CA-AEC4-32B2-7B6994C835B4}"/>
                </a:ext>
              </a:extLst>
            </p:cNvPr>
            <p:cNvSpPr/>
            <p:nvPr/>
          </p:nvSpPr>
          <p:spPr>
            <a:xfrm>
              <a:off x="428647" y="420329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06459AB-89EA-11BA-0BE9-FA304A102C13}"/>
                </a:ext>
              </a:extLst>
            </p:cNvPr>
            <p:cNvSpPr/>
            <p:nvPr/>
          </p:nvSpPr>
          <p:spPr>
            <a:xfrm>
              <a:off x="751935" y="420329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775C04AE-B85F-5125-8717-6255E16192FF}"/>
              </a:ext>
            </a:extLst>
          </p:cNvPr>
          <p:cNvGrpSpPr/>
          <p:nvPr/>
        </p:nvGrpSpPr>
        <p:grpSpPr>
          <a:xfrm>
            <a:off x="553774" y="614363"/>
            <a:ext cx="165364" cy="123949"/>
            <a:chOff x="553774" y="614363"/>
            <a:chExt cx="165364" cy="123949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6560DAD-60C9-9B91-F6A8-4A5C03C95205}"/>
                </a:ext>
              </a:extLst>
            </p:cNvPr>
            <p:cNvSpPr/>
            <p:nvPr/>
          </p:nvSpPr>
          <p:spPr>
            <a:xfrm>
              <a:off x="590291" y="648929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8E40A88-9289-4B52-FE8E-F7C5D6D12E9B}"/>
                </a:ext>
              </a:extLst>
            </p:cNvPr>
            <p:cNvCxnSpPr>
              <a:cxnSpLocks/>
              <a:endCxn id="38" idx="7"/>
            </p:cNvCxnSpPr>
            <p:nvPr/>
          </p:nvCxnSpPr>
          <p:spPr>
            <a:xfrm flipH="1">
              <a:off x="669100" y="614363"/>
              <a:ext cx="50038" cy="476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91810C3-B18E-081B-D1F4-2C1ED501799D}"/>
                </a:ext>
              </a:extLst>
            </p:cNvPr>
            <p:cNvCxnSpPr>
              <a:cxnSpLocks/>
              <a:stCxn id="38" idx="1"/>
            </p:cNvCxnSpPr>
            <p:nvPr/>
          </p:nvCxnSpPr>
          <p:spPr>
            <a:xfrm flipH="1" flipV="1">
              <a:off x="553774" y="614363"/>
              <a:ext cx="50038" cy="476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0C64A84-093C-F6F3-4A5A-A57151CEBA28}"/>
              </a:ext>
            </a:extLst>
          </p:cNvPr>
          <p:cNvGrpSpPr/>
          <p:nvPr/>
        </p:nvGrpSpPr>
        <p:grpSpPr>
          <a:xfrm>
            <a:off x="386854" y="811360"/>
            <a:ext cx="499204" cy="165079"/>
            <a:chOff x="386854" y="811360"/>
            <a:chExt cx="499204" cy="165079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4D8509C-A78B-4836-375C-4BAEC63046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6854" y="817446"/>
              <a:ext cx="49920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BDED31E-1B3D-2213-2AAA-01D88D908D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6854" y="867454"/>
              <a:ext cx="49920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F78A6DA-A9EA-3A8B-98FD-929088D7E7D4}"/>
                </a:ext>
              </a:extLst>
            </p:cNvPr>
            <p:cNvCxnSpPr>
              <a:cxnSpLocks/>
              <a:stCxn id="53" idx="2"/>
            </p:cNvCxnSpPr>
            <p:nvPr/>
          </p:nvCxnSpPr>
          <p:spPr>
            <a:xfrm flipH="1" flipV="1">
              <a:off x="386854" y="931747"/>
              <a:ext cx="20343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134F00C-9CEB-AEA5-4160-8968C58775C9}"/>
                </a:ext>
              </a:extLst>
            </p:cNvPr>
            <p:cNvSpPr/>
            <p:nvPr/>
          </p:nvSpPr>
          <p:spPr>
            <a:xfrm>
              <a:off x="590291" y="887056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C8CAD37-4C85-A337-FDDD-D860BAE3410E}"/>
                </a:ext>
              </a:extLst>
            </p:cNvPr>
            <p:cNvCxnSpPr>
              <a:cxnSpLocks/>
              <a:endCxn id="53" idx="6"/>
            </p:cNvCxnSpPr>
            <p:nvPr/>
          </p:nvCxnSpPr>
          <p:spPr>
            <a:xfrm flipH="1">
              <a:off x="682621" y="931748"/>
              <a:ext cx="20343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B31857D-AD88-2326-DCFA-A1977AD2AB3D}"/>
                </a:ext>
              </a:extLst>
            </p:cNvPr>
            <p:cNvCxnSpPr>
              <a:cxnSpLocks/>
              <a:endCxn id="53" idx="0"/>
            </p:cNvCxnSpPr>
            <p:nvPr/>
          </p:nvCxnSpPr>
          <p:spPr>
            <a:xfrm>
              <a:off x="636456" y="811360"/>
              <a:ext cx="0" cy="756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Oval 60">
            <a:extLst>
              <a:ext uri="{FF2B5EF4-FFF2-40B4-BE49-F238E27FC236}">
                <a16:creationId xmlns:a16="http://schemas.microsoft.com/office/drawing/2014/main" id="{FEBE9684-A767-0F6F-5DB4-C6A5D01E48C1}"/>
              </a:ext>
            </a:extLst>
          </p:cNvPr>
          <p:cNvSpPr/>
          <p:nvPr/>
        </p:nvSpPr>
        <p:spPr>
          <a:xfrm>
            <a:off x="520977" y="1063292"/>
            <a:ext cx="230958" cy="2168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80A95A4-FF41-6FA5-FCB9-871D2A34ECE7}"/>
              </a:ext>
            </a:extLst>
          </p:cNvPr>
          <p:cNvGrpSpPr/>
          <p:nvPr/>
        </p:nvGrpSpPr>
        <p:grpSpPr>
          <a:xfrm rot="10800000">
            <a:off x="386056" y="1363007"/>
            <a:ext cx="499204" cy="165079"/>
            <a:chOff x="386854" y="811360"/>
            <a:chExt cx="499204" cy="165079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DCFFD88-4F63-B132-1A4A-245495A2D6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6854" y="817446"/>
              <a:ext cx="49920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3700918-1875-C4D7-4EF3-9935E0155C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6854" y="867454"/>
              <a:ext cx="49920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AC78FB4-6EB1-5F91-1F5D-10B9FB087084}"/>
                </a:ext>
              </a:extLst>
            </p:cNvPr>
            <p:cNvCxnSpPr>
              <a:cxnSpLocks/>
              <a:stCxn id="67" idx="2"/>
            </p:cNvCxnSpPr>
            <p:nvPr/>
          </p:nvCxnSpPr>
          <p:spPr>
            <a:xfrm flipH="1" flipV="1">
              <a:off x="386854" y="931747"/>
              <a:ext cx="20343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D5D8B00B-865D-3AFD-943D-D3B87B01C6A5}"/>
                </a:ext>
              </a:extLst>
            </p:cNvPr>
            <p:cNvSpPr/>
            <p:nvPr/>
          </p:nvSpPr>
          <p:spPr>
            <a:xfrm>
              <a:off x="590291" y="887056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CE421AC-50CD-9ED1-A6C0-4B2727B061DF}"/>
                </a:ext>
              </a:extLst>
            </p:cNvPr>
            <p:cNvCxnSpPr>
              <a:cxnSpLocks/>
              <a:endCxn id="67" idx="6"/>
            </p:cNvCxnSpPr>
            <p:nvPr/>
          </p:nvCxnSpPr>
          <p:spPr>
            <a:xfrm flipH="1">
              <a:off x="682621" y="931748"/>
              <a:ext cx="20343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7262234-4F31-8A7B-4324-BEEF25E033CD}"/>
                </a:ext>
              </a:extLst>
            </p:cNvPr>
            <p:cNvCxnSpPr>
              <a:cxnSpLocks/>
              <a:endCxn id="67" idx="0"/>
            </p:cNvCxnSpPr>
            <p:nvPr/>
          </p:nvCxnSpPr>
          <p:spPr>
            <a:xfrm>
              <a:off x="636456" y="811360"/>
              <a:ext cx="0" cy="756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AA8CCDB-4B32-6C6E-5D71-4A732985A1DD}"/>
              </a:ext>
            </a:extLst>
          </p:cNvPr>
          <p:cNvGrpSpPr/>
          <p:nvPr/>
        </p:nvGrpSpPr>
        <p:grpSpPr>
          <a:xfrm>
            <a:off x="386056" y="1615465"/>
            <a:ext cx="499204" cy="56094"/>
            <a:chOff x="386854" y="811360"/>
            <a:chExt cx="499204" cy="56094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5BAAA6F-5BA7-AFB7-BA91-28A595E4BD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6854" y="817446"/>
              <a:ext cx="49920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28423A6-FBFE-2169-E1C1-46D6AEF20C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6854" y="867454"/>
              <a:ext cx="49920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9003D2F-7BD5-5BBA-8BB5-2CEAFAA9A4F7}"/>
                </a:ext>
              </a:extLst>
            </p:cNvPr>
            <p:cNvCxnSpPr>
              <a:cxnSpLocks/>
            </p:cNvCxnSpPr>
            <p:nvPr/>
          </p:nvCxnSpPr>
          <p:spPr>
            <a:xfrm>
              <a:off x="636456" y="811360"/>
              <a:ext cx="0" cy="560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782ADF8D-7ED7-3537-778D-C1D861D90A16}"/>
              </a:ext>
            </a:extLst>
          </p:cNvPr>
          <p:cNvGrpSpPr/>
          <p:nvPr/>
        </p:nvGrpSpPr>
        <p:grpSpPr>
          <a:xfrm>
            <a:off x="428647" y="1765024"/>
            <a:ext cx="415618" cy="216818"/>
            <a:chOff x="428647" y="1765024"/>
            <a:chExt cx="415618" cy="216818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D42CA9D8-AE36-B7E4-C927-AA80552F5232}"/>
                </a:ext>
              </a:extLst>
            </p:cNvPr>
            <p:cNvSpPr/>
            <p:nvPr/>
          </p:nvSpPr>
          <p:spPr>
            <a:xfrm>
              <a:off x="520977" y="1765024"/>
              <a:ext cx="230958" cy="2168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EC1B1799-32A9-6C16-F984-ED67345E4927}"/>
                </a:ext>
              </a:extLst>
            </p:cNvPr>
            <p:cNvSpPr/>
            <p:nvPr/>
          </p:nvSpPr>
          <p:spPr>
            <a:xfrm>
              <a:off x="751935" y="1828741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03EBCE23-11CD-7ED8-A2D4-73A8D5594084}"/>
                </a:ext>
              </a:extLst>
            </p:cNvPr>
            <p:cNvSpPr/>
            <p:nvPr/>
          </p:nvSpPr>
          <p:spPr>
            <a:xfrm>
              <a:off x="428647" y="1828740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3" name="Oval 82">
            <a:extLst>
              <a:ext uri="{FF2B5EF4-FFF2-40B4-BE49-F238E27FC236}">
                <a16:creationId xmlns:a16="http://schemas.microsoft.com/office/drawing/2014/main" id="{97255420-9257-1D73-7A8E-5D57FA4CD0C0}"/>
              </a:ext>
            </a:extLst>
          </p:cNvPr>
          <p:cNvSpPr/>
          <p:nvPr/>
        </p:nvSpPr>
        <p:spPr>
          <a:xfrm>
            <a:off x="589492" y="2135762"/>
            <a:ext cx="92330" cy="893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9" name="Group 388">
            <a:extLst>
              <a:ext uri="{FF2B5EF4-FFF2-40B4-BE49-F238E27FC236}">
                <a16:creationId xmlns:a16="http://schemas.microsoft.com/office/drawing/2014/main" id="{F62EC271-3B14-2961-0802-62CD2DBCA4C1}"/>
              </a:ext>
            </a:extLst>
          </p:cNvPr>
          <p:cNvGrpSpPr/>
          <p:nvPr/>
        </p:nvGrpSpPr>
        <p:grpSpPr>
          <a:xfrm>
            <a:off x="541719" y="2339446"/>
            <a:ext cx="186268" cy="89383"/>
            <a:chOff x="541719" y="2339446"/>
            <a:chExt cx="186268" cy="89383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FCEB678F-2603-7F9D-BF3D-12C6BA96EFFE}"/>
                </a:ext>
              </a:extLst>
            </p:cNvPr>
            <p:cNvSpPr/>
            <p:nvPr/>
          </p:nvSpPr>
          <p:spPr>
            <a:xfrm>
              <a:off x="635657" y="2339446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CCB9BCAE-07A7-EE09-A04D-0ACF1EEC14BF}"/>
                </a:ext>
              </a:extLst>
            </p:cNvPr>
            <p:cNvSpPr/>
            <p:nvPr/>
          </p:nvSpPr>
          <p:spPr>
            <a:xfrm>
              <a:off x="541719" y="2339446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CA60D76A-4D74-419C-EEB2-AE632FA8F95D}"/>
              </a:ext>
            </a:extLst>
          </p:cNvPr>
          <p:cNvGrpSpPr/>
          <p:nvPr/>
        </p:nvGrpSpPr>
        <p:grpSpPr>
          <a:xfrm rot="10800000">
            <a:off x="553774" y="2520774"/>
            <a:ext cx="165364" cy="123949"/>
            <a:chOff x="553774" y="614363"/>
            <a:chExt cx="165364" cy="123949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5C1EDE0E-C333-E744-11A2-5930BE5930D2}"/>
                </a:ext>
              </a:extLst>
            </p:cNvPr>
            <p:cNvSpPr/>
            <p:nvPr/>
          </p:nvSpPr>
          <p:spPr>
            <a:xfrm>
              <a:off x="590291" y="648929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CF098A3-336F-1242-98EE-BEE3BD59F1C2}"/>
                </a:ext>
              </a:extLst>
            </p:cNvPr>
            <p:cNvCxnSpPr>
              <a:cxnSpLocks/>
              <a:endCxn id="88" idx="7"/>
            </p:cNvCxnSpPr>
            <p:nvPr/>
          </p:nvCxnSpPr>
          <p:spPr>
            <a:xfrm flipH="1">
              <a:off x="669100" y="614363"/>
              <a:ext cx="50038" cy="476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33CE6DB-BADB-0C48-FB54-F0C6AB9D2C16}"/>
                </a:ext>
              </a:extLst>
            </p:cNvPr>
            <p:cNvCxnSpPr>
              <a:cxnSpLocks/>
              <a:stCxn id="88" idx="1"/>
            </p:cNvCxnSpPr>
            <p:nvPr/>
          </p:nvCxnSpPr>
          <p:spPr>
            <a:xfrm flipH="1" flipV="1">
              <a:off x="553774" y="614363"/>
              <a:ext cx="50038" cy="476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D7012DEF-EE89-85B7-F2FC-5ED392BCE7E3}"/>
              </a:ext>
            </a:extLst>
          </p:cNvPr>
          <p:cNvGrpSpPr/>
          <p:nvPr/>
        </p:nvGrpSpPr>
        <p:grpSpPr>
          <a:xfrm>
            <a:off x="428647" y="2735115"/>
            <a:ext cx="415618" cy="265260"/>
            <a:chOff x="428647" y="2735115"/>
            <a:chExt cx="415618" cy="265260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228928A6-F0EB-BE93-46E5-2C5AB071C20F}"/>
                </a:ext>
              </a:extLst>
            </p:cNvPr>
            <p:cNvSpPr/>
            <p:nvPr/>
          </p:nvSpPr>
          <p:spPr>
            <a:xfrm>
              <a:off x="520977" y="2759336"/>
              <a:ext cx="230958" cy="2168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7C3BE71-B61D-5BB2-5B81-80E38E49754B}"/>
                </a:ext>
              </a:extLst>
            </p:cNvPr>
            <p:cNvCxnSpPr>
              <a:cxnSpLocks/>
              <a:stCxn id="91" idx="5"/>
            </p:cNvCxnSpPr>
            <p:nvPr/>
          </p:nvCxnSpPr>
          <p:spPr>
            <a:xfrm>
              <a:off x="718112" y="2944402"/>
              <a:ext cx="65429" cy="559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4C5D44EE-82E9-F38E-A5A9-83BB71DEFF28}"/>
                </a:ext>
              </a:extLst>
            </p:cNvPr>
            <p:cNvCxnSpPr>
              <a:cxnSpLocks/>
              <a:stCxn id="91" idx="6"/>
            </p:cNvCxnSpPr>
            <p:nvPr/>
          </p:nvCxnSpPr>
          <p:spPr>
            <a:xfrm>
              <a:off x="751935" y="2867745"/>
              <a:ext cx="923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4DAEE1CA-6878-15C7-1476-DC7DF5DAB23B}"/>
                </a:ext>
              </a:extLst>
            </p:cNvPr>
            <p:cNvCxnSpPr>
              <a:cxnSpLocks/>
              <a:stCxn id="91" idx="2"/>
            </p:cNvCxnSpPr>
            <p:nvPr/>
          </p:nvCxnSpPr>
          <p:spPr>
            <a:xfrm flipH="1">
              <a:off x="428647" y="2867745"/>
              <a:ext cx="923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9C53DAD-D684-FD89-DF8E-3339E4A566FC}"/>
                </a:ext>
              </a:extLst>
            </p:cNvPr>
            <p:cNvCxnSpPr>
              <a:cxnSpLocks/>
              <a:stCxn id="91" idx="7"/>
            </p:cNvCxnSpPr>
            <p:nvPr/>
          </p:nvCxnSpPr>
          <p:spPr>
            <a:xfrm flipV="1">
              <a:off x="718112" y="2735115"/>
              <a:ext cx="59112" cy="559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396210B-2585-A0D8-0140-B6735EDCC769}"/>
                </a:ext>
              </a:extLst>
            </p:cNvPr>
            <p:cNvCxnSpPr>
              <a:cxnSpLocks/>
              <a:stCxn id="91" idx="1"/>
            </p:cNvCxnSpPr>
            <p:nvPr/>
          </p:nvCxnSpPr>
          <p:spPr>
            <a:xfrm flipH="1" flipV="1">
              <a:off x="495688" y="2735115"/>
              <a:ext cx="59112" cy="559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31C17CB-B151-8ECE-5735-48BFE5F53776}"/>
                </a:ext>
              </a:extLst>
            </p:cNvPr>
            <p:cNvCxnSpPr>
              <a:cxnSpLocks/>
              <a:endCxn id="91" idx="3"/>
            </p:cNvCxnSpPr>
            <p:nvPr/>
          </p:nvCxnSpPr>
          <p:spPr>
            <a:xfrm flipV="1">
              <a:off x="495688" y="2944402"/>
              <a:ext cx="59112" cy="559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0" name="Group 389">
            <a:extLst>
              <a:ext uri="{FF2B5EF4-FFF2-40B4-BE49-F238E27FC236}">
                <a16:creationId xmlns:a16="http://schemas.microsoft.com/office/drawing/2014/main" id="{1581C1B9-A422-9AE0-10AD-31BF6135F1C2}"/>
              </a:ext>
            </a:extLst>
          </p:cNvPr>
          <p:cNvGrpSpPr/>
          <p:nvPr/>
        </p:nvGrpSpPr>
        <p:grpSpPr>
          <a:xfrm>
            <a:off x="457810" y="3121164"/>
            <a:ext cx="352478" cy="89383"/>
            <a:chOff x="457810" y="3121164"/>
            <a:chExt cx="352478" cy="89383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51E36142-2195-3E8A-1247-7E31F1004F2A}"/>
                </a:ext>
              </a:extLst>
            </p:cNvPr>
            <p:cNvSpPr/>
            <p:nvPr/>
          </p:nvSpPr>
          <p:spPr>
            <a:xfrm>
              <a:off x="587884" y="3121164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A3FA5984-9028-9EC1-925B-B23CCDD06F6A}"/>
                </a:ext>
              </a:extLst>
            </p:cNvPr>
            <p:cNvSpPr/>
            <p:nvPr/>
          </p:nvSpPr>
          <p:spPr>
            <a:xfrm>
              <a:off x="717958" y="3121164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8CB3D150-354A-C1C9-9EB0-39CA5A8E771D}"/>
                </a:ext>
              </a:extLst>
            </p:cNvPr>
            <p:cNvSpPr/>
            <p:nvPr/>
          </p:nvSpPr>
          <p:spPr>
            <a:xfrm>
              <a:off x="457810" y="3121164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19C1554A-7425-5933-6A25-E02F064BB39D}"/>
              </a:ext>
            </a:extLst>
          </p:cNvPr>
          <p:cNvGrpSpPr/>
          <p:nvPr/>
        </p:nvGrpSpPr>
        <p:grpSpPr>
          <a:xfrm>
            <a:off x="418858" y="3316739"/>
            <a:ext cx="425407" cy="89383"/>
            <a:chOff x="418858" y="3316739"/>
            <a:chExt cx="425407" cy="89383"/>
          </a:xfrm>
        </p:grpSpPr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83D4A92-AACB-567D-5596-7F5FC962972C}"/>
                </a:ext>
              </a:extLst>
            </p:cNvPr>
            <p:cNvCxnSpPr>
              <a:cxnSpLocks/>
              <a:stCxn id="116" idx="2"/>
              <a:endCxn id="115" idx="6"/>
            </p:cNvCxnSpPr>
            <p:nvPr/>
          </p:nvCxnSpPr>
          <p:spPr>
            <a:xfrm flipH="1">
              <a:off x="580104" y="3361431"/>
              <a:ext cx="10171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26597D5A-A878-C916-DB32-768EB4E8D11D}"/>
                </a:ext>
              </a:extLst>
            </p:cNvPr>
            <p:cNvSpPr/>
            <p:nvPr/>
          </p:nvSpPr>
          <p:spPr>
            <a:xfrm>
              <a:off x="487774" y="3316739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A1FE6087-5F40-8615-9D86-E00AC8DBB9D8}"/>
                </a:ext>
              </a:extLst>
            </p:cNvPr>
            <p:cNvSpPr/>
            <p:nvPr/>
          </p:nvSpPr>
          <p:spPr>
            <a:xfrm>
              <a:off x="681822" y="3316739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C814CCCD-DDDB-AA69-B5C8-A151CD43C32B}"/>
                </a:ext>
              </a:extLst>
            </p:cNvPr>
            <p:cNvCxnSpPr>
              <a:cxnSpLocks/>
              <a:endCxn id="116" idx="6"/>
            </p:cNvCxnSpPr>
            <p:nvPr/>
          </p:nvCxnSpPr>
          <p:spPr>
            <a:xfrm flipH="1">
              <a:off x="774152" y="3361431"/>
              <a:ext cx="701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28823131-B4C1-6034-921C-DED59D0A0D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8858" y="3361430"/>
              <a:ext cx="701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895ED669-A263-1816-0D80-DABC7474CAF0}"/>
              </a:ext>
            </a:extLst>
          </p:cNvPr>
          <p:cNvGrpSpPr/>
          <p:nvPr/>
        </p:nvGrpSpPr>
        <p:grpSpPr>
          <a:xfrm>
            <a:off x="428647" y="3499661"/>
            <a:ext cx="415618" cy="241039"/>
            <a:chOff x="428647" y="2759336"/>
            <a:chExt cx="415618" cy="241039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9EE23168-A2AA-6226-AF1A-DD287DDD6973}"/>
                </a:ext>
              </a:extLst>
            </p:cNvPr>
            <p:cNvSpPr/>
            <p:nvPr/>
          </p:nvSpPr>
          <p:spPr>
            <a:xfrm>
              <a:off x="520977" y="2759336"/>
              <a:ext cx="230958" cy="2168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285CB33D-BEA3-F9F6-8EBA-F12FF1C00917}"/>
                </a:ext>
              </a:extLst>
            </p:cNvPr>
            <p:cNvCxnSpPr>
              <a:cxnSpLocks/>
              <a:stCxn id="125" idx="5"/>
            </p:cNvCxnSpPr>
            <p:nvPr/>
          </p:nvCxnSpPr>
          <p:spPr>
            <a:xfrm>
              <a:off x="718112" y="2944402"/>
              <a:ext cx="65429" cy="559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57865426-FCAD-B4A1-7346-6391997EE581}"/>
                </a:ext>
              </a:extLst>
            </p:cNvPr>
            <p:cNvCxnSpPr>
              <a:cxnSpLocks/>
              <a:stCxn id="125" idx="6"/>
            </p:cNvCxnSpPr>
            <p:nvPr/>
          </p:nvCxnSpPr>
          <p:spPr>
            <a:xfrm>
              <a:off x="751935" y="2867745"/>
              <a:ext cx="923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A600C8B2-E133-739C-ECE0-284D0DA71108}"/>
                </a:ext>
              </a:extLst>
            </p:cNvPr>
            <p:cNvCxnSpPr>
              <a:cxnSpLocks/>
              <a:stCxn id="125" idx="2"/>
            </p:cNvCxnSpPr>
            <p:nvPr/>
          </p:nvCxnSpPr>
          <p:spPr>
            <a:xfrm flipH="1">
              <a:off x="428647" y="2867745"/>
              <a:ext cx="923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309AC7C8-E6CC-5E6A-CFBD-903E49BB2241}"/>
                </a:ext>
              </a:extLst>
            </p:cNvPr>
            <p:cNvCxnSpPr>
              <a:cxnSpLocks/>
              <a:endCxn id="125" idx="3"/>
            </p:cNvCxnSpPr>
            <p:nvPr/>
          </p:nvCxnSpPr>
          <p:spPr>
            <a:xfrm flipV="1">
              <a:off x="495688" y="2944402"/>
              <a:ext cx="59112" cy="559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3" name="Picture 132">
            <a:extLst>
              <a:ext uri="{FF2B5EF4-FFF2-40B4-BE49-F238E27FC236}">
                <a16:creationId xmlns:a16="http://schemas.microsoft.com/office/drawing/2014/main" id="{6FD14535-1058-E64B-2363-DAC46E7D1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144" y="-22878"/>
            <a:ext cx="756920" cy="6858000"/>
          </a:xfrm>
          <a:prstGeom prst="rect">
            <a:avLst/>
          </a:prstGeom>
        </p:spPr>
      </p:pic>
      <p:grpSp>
        <p:nvGrpSpPr>
          <p:cNvPr id="156" name="Group 155">
            <a:extLst>
              <a:ext uri="{FF2B5EF4-FFF2-40B4-BE49-F238E27FC236}">
                <a16:creationId xmlns:a16="http://schemas.microsoft.com/office/drawing/2014/main" id="{D64212D9-1908-833C-2D7A-1A5F0B9F5166}"/>
              </a:ext>
            </a:extLst>
          </p:cNvPr>
          <p:cNvGrpSpPr/>
          <p:nvPr/>
        </p:nvGrpSpPr>
        <p:grpSpPr>
          <a:xfrm>
            <a:off x="457810" y="3865515"/>
            <a:ext cx="352478" cy="356290"/>
            <a:chOff x="457810" y="3865515"/>
            <a:chExt cx="352478" cy="356290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FED4A4CF-02D6-9D02-4D23-CDA1866D518D}"/>
                </a:ext>
              </a:extLst>
            </p:cNvPr>
            <p:cNvSpPr/>
            <p:nvPr/>
          </p:nvSpPr>
          <p:spPr>
            <a:xfrm>
              <a:off x="587884" y="3865515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87D83F5F-00F1-9FFB-EF43-A5CB1FBE8192}"/>
                </a:ext>
              </a:extLst>
            </p:cNvPr>
            <p:cNvSpPr/>
            <p:nvPr/>
          </p:nvSpPr>
          <p:spPr>
            <a:xfrm>
              <a:off x="717958" y="3865515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0B4D456C-51DD-CC0B-83A0-338224A8577D}"/>
                </a:ext>
              </a:extLst>
            </p:cNvPr>
            <p:cNvSpPr/>
            <p:nvPr/>
          </p:nvSpPr>
          <p:spPr>
            <a:xfrm>
              <a:off x="457810" y="3865515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1E062CE3-1263-BB54-927F-4C9D1B339918}"/>
                </a:ext>
              </a:extLst>
            </p:cNvPr>
            <p:cNvSpPr/>
            <p:nvPr/>
          </p:nvSpPr>
          <p:spPr>
            <a:xfrm>
              <a:off x="717958" y="4132422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EFB0B92E-E466-80AA-377B-435CC44C0DE1}"/>
                </a:ext>
              </a:extLst>
            </p:cNvPr>
            <p:cNvSpPr/>
            <p:nvPr/>
          </p:nvSpPr>
          <p:spPr>
            <a:xfrm>
              <a:off x="457810" y="4132422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89214BB9-FB46-4101-7D39-F8BB4BC327D8}"/>
                </a:ext>
              </a:extLst>
            </p:cNvPr>
            <p:cNvCxnSpPr>
              <a:cxnSpLocks/>
              <a:stCxn id="137" idx="0"/>
              <a:endCxn id="135" idx="4"/>
            </p:cNvCxnSpPr>
            <p:nvPr/>
          </p:nvCxnSpPr>
          <p:spPr>
            <a:xfrm flipV="1">
              <a:off x="764123" y="3954898"/>
              <a:ext cx="0" cy="1775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8427F00D-EAAB-72E2-E1C8-4AF68E7DDE70}"/>
                </a:ext>
              </a:extLst>
            </p:cNvPr>
            <p:cNvCxnSpPr>
              <a:cxnSpLocks/>
              <a:stCxn id="138" idx="0"/>
              <a:endCxn id="136" idx="4"/>
            </p:cNvCxnSpPr>
            <p:nvPr/>
          </p:nvCxnSpPr>
          <p:spPr>
            <a:xfrm flipV="1">
              <a:off x="503975" y="3954898"/>
              <a:ext cx="0" cy="1775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FBF11813-5425-1BD6-EEF6-61A42F9C2139}"/>
                </a:ext>
              </a:extLst>
            </p:cNvPr>
            <p:cNvCxnSpPr>
              <a:cxnSpLocks/>
              <a:stCxn id="134" idx="2"/>
              <a:endCxn id="136" idx="6"/>
            </p:cNvCxnSpPr>
            <p:nvPr/>
          </p:nvCxnSpPr>
          <p:spPr>
            <a:xfrm flipH="1">
              <a:off x="550140" y="3910207"/>
              <a:ext cx="3774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E93F8A39-7580-8441-546D-0378FF768BE3}"/>
                </a:ext>
              </a:extLst>
            </p:cNvPr>
            <p:cNvCxnSpPr>
              <a:cxnSpLocks/>
              <a:stCxn id="135" idx="2"/>
              <a:endCxn id="134" idx="6"/>
            </p:cNvCxnSpPr>
            <p:nvPr/>
          </p:nvCxnSpPr>
          <p:spPr>
            <a:xfrm flipH="1">
              <a:off x="680214" y="3910207"/>
              <a:ext cx="3774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2" name="Group 391">
            <a:extLst>
              <a:ext uri="{FF2B5EF4-FFF2-40B4-BE49-F238E27FC236}">
                <a16:creationId xmlns:a16="http://schemas.microsoft.com/office/drawing/2014/main" id="{0353B970-ABF1-1D4F-D9F8-D94ECDDB3278}"/>
              </a:ext>
            </a:extLst>
          </p:cNvPr>
          <p:cNvGrpSpPr/>
          <p:nvPr/>
        </p:nvGrpSpPr>
        <p:grpSpPr>
          <a:xfrm>
            <a:off x="488609" y="4303156"/>
            <a:ext cx="297950" cy="431534"/>
            <a:chOff x="488609" y="4303156"/>
            <a:chExt cx="297950" cy="431534"/>
          </a:xfrm>
        </p:grpSpPr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04CF2E9E-3DA8-CB8B-AFF5-FA910EE2CB61}"/>
                </a:ext>
              </a:extLst>
            </p:cNvPr>
            <p:cNvSpPr/>
            <p:nvPr/>
          </p:nvSpPr>
          <p:spPr>
            <a:xfrm>
              <a:off x="520977" y="4303156"/>
              <a:ext cx="230958" cy="2168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BD63B9AF-65E6-71FC-2145-FEFF7B5E8F22}"/>
                </a:ext>
              </a:extLst>
            </p:cNvPr>
            <p:cNvSpPr/>
            <p:nvPr/>
          </p:nvSpPr>
          <p:spPr>
            <a:xfrm>
              <a:off x="694229" y="4535956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Diamond 152">
              <a:extLst>
                <a:ext uri="{FF2B5EF4-FFF2-40B4-BE49-F238E27FC236}">
                  <a16:creationId xmlns:a16="http://schemas.microsoft.com/office/drawing/2014/main" id="{DBF84485-D1C2-3394-A1FF-228D6DD4AB46}"/>
                </a:ext>
              </a:extLst>
            </p:cNvPr>
            <p:cNvSpPr/>
            <p:nvPr/>
          </p:nvSpPr>
          <p:spPr>
            <a:xfrm>
              <a:off x="594639" y="4530443"/>
              <a:ext cx="89418" cy="104395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0ED3729B-4CC1-EF4A-F63F-837128493D7B}"/>
                </a:ext>
              </a:extLst>
            </p:cNvPr>
            <p:cNvSpPr/>
            <p:nvPr/>
          </p:nvSpPr>
          <p:spPr>
            <a:xfrm>
              <a:off x="488609" y="4535956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5B971166-6BE2-9E76-DC4A-0FC52D0870BF}"/>
                </a:ext>
              </a:extLst>
            </p:cNvPr>
            <p:cNvSpPr/>
            <p:nvPr/>
          </p:nvSpPr>
          <p:spPr>
            <a:xfrm>
              <a:off x="594639" y="4645307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F34CA0C3-00FA-5675-F874-DA737C369BDB}"/>
              </a:ext>
            </a:extLst>
          </p:cNvPr>
          <p:cNvGrpSpPr/>
          <p:nvPr/>
        </p:nvGrpSpPr>
        <p:grpSpPr>
          <a:xfrm rot="10800000">
            <a:off x="456730" y="4806941"/>
            <a:ext cx="352478" cy="356290"/>
            <a:chOff x="457810" y="3865515"/>
            <a:chExt cx="352478" cy="356290"/>
          </a:xfrm>
        </p:grpSpPr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DB4AD8B2-993D-AD94-4901-E4EAE92B25DA}"/>
                </a:ext>
              </a:extLst>
            </p:cNvPr>
            <p:cNvSpPr/>
            <p:nvPr/>
          </p:nvSpPr>
          <p:spPr>
            <a:xfrm>
              <a:off x="587884" y="3865515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1BCC9F29-24C5-1F41-FE78-576B38EAA348}"/>
                </a:ext>
              </a:extLst>
            </p:cNvPr>
            <p:cNvSpPr/>
            <p:nvPr/>
          </p:nvSpPr>
          <p:spPr>
            <a:xfrm>
              <a:off x="717958" y="3865515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60D5F2D2-A8FB-2702-7255-50D458ACCFA0}"/>
                </a:ext>
              </a:extLst>
            </p:cNvPr>
            <p:cNvSpPr/>
            <p:nvPr/>
          </p:nvSpPr>
          <p:spPr>
            <a:xfrm>
              <a:off x="457810" y="3865515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62A13567-0AF2-D230-7849-095183D7FE15}"/>
                </a:ext>
              </a:extLst>
            </p:cNvPr>
            <p:cNvSpPr/>
            <p:nvPr/>
          </p:nvSpPr>
          <p:spPr>
            <a:xfrm>
              <a:off x="717958" y="4132422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3CD658AA-FB33-4F0E-F3AB-B538FC261084}"/>
                </a:ext>
              </a:extLst>
            </p:cNvPr>
            <p:cNvSpPr/>
            <p:nvPr/>
          </p:nvSpPr>
          <p:spPr>
            <a:xfrm>
              <a:off x="457810" y="4132422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0FEB8474-D104-83C4-E6F0-3987FE7C2CEE}"/>
                </a:ext>
              </a:extLst>
            </p:cNvPr>
            <p:cNvCxnSpPr>
              <a:cxnSpLocks/>
              <a:stCxn id="161" idx="0"/>
              <a:endCxn id="159" idx="4"/>
            </p:cNvCxnSpPr>
            <p:nvPr/>
          </p:nvCxnSpPr>
          <p:spPr>
            <a:xfrm flipV="1">
              <a:off x="764123" y="3954898"/>
              <a:ext cx="0" cy="1775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3820AD8A-5BA7-332E-1D96-BCAC2B7C6FB3}"/>
                </a:ext>
              </a:extLst>
            </p:cNvPr>
            <p:cNvCxnSpPr>
              <a:cxnSpLocks/>
              <a:stCxn id="162" idx="0"/>
              <a:endCxn id="160" idx="4"/>
            </p:cNvCxnSpPr>
            <p:nvPr/>
          </p:nvCxnSpPr>
          <p:spPr>
            <a:xfrm flipV="1">
              <a:off x="503975" y="3954898"/>
              <a:ext cx="0" cy="1775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A681C429-1191-E5D0-2F1B-59E404FF47F2}"/>
                </a:ext>
              </a:extLst>
            </p:cNvPr>
            <p:cNvCxnSpPr>
              <a:cxnSpLocks/>
              <a:stCxn id="158" idx="2"/>
              <a:endCxn id="160" idx="6"/>
            </p:cNvCxnSpPr>
            <p:nvPr/>
          </p:nvCxnSpPr>
          <p:spPr>
            <a:xfrm flipH="1">
              <a:off x="550140" y="3910207"/>
              <a:ext cx="3774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19C6F0B7-842E-76B9-37C4-463FE8602BFE}"/>
                </a:ext>
              </a:extLst>
            </p:cNvPr>
            <p:cNvCxnSpPr>
              <a:cxnSpLocks/>
              <a:stCxn id="159" idx="2"/>
              <a:endCxn id="158" idx="6"/>
            </p:cNvCxnSpPr>
            <p:nvPr/>
          </p:nvCxnSpPr>
          <p:spPr>
            <a:xfrm flipH="1">
              <a:off x="680214" y="3910207"/>
              <a:ext cx="3774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9C3AC73C-606D-D470-B73E-37FC627200AF}"/>
              </a:ext>
            </a:extLst>
          </p:cNvPr>
          <p:cNvGrpSpPr/>
          <p:nvPr/>
        </p:nvGrpSpPr>
        <p:grpSpPr>
          <a:xfrm>
            <a:off x="389282" y="5298444"/>
            <a:ext cx="499204" cy="101338"/>
            <a:chOff x="389282" y="5298444"/>
            <a:chExt cx="499204" cy="101338"/>
          </a:xfrm>
        </p:grpSpPr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4889CF86-D6B1-760B-D146-F3A1B6A1D8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9282" y="5302149"/>
              <a:ext cx="49920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37FD194A-94E3-F198-EFFE-17D3FE3823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9282" y="5352157"/>
              <a:ext cx="49920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31D3C03B-CE1F-7182-86EA-4EF14ACCF019}"/>
                </a:ext>
              </a:extLst>
            </p:cNvPr>
            <p:cNvCxnSpPr>
              <a:cxnSpLocks/>
            </p:cNvCxnSpPr>
            <p:nvPr/>
          </p:nvCxnSpPr>
          <p:spPr>
            <a:xfrm>
              <a:off x="638884" y="5298444"/>
              <a:ext cx="0" cy="1013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72FB868C-919E-3A5C-A721-BB5F67DBCB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9282" y="5399782"/>
              <a:ext cx="49920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4" name="Group 393">
            <a:extLst>
              <a:ext uri="{FF2B5EF4-FFF2-40B4-BE49-F238E27FC236}">
                <a16:creationId xmlns:a16="http://schemas.microsoft.com/office/drawing/2014/main" id="{876F41EA-CA8F-F3C4-AD40-244990851600}"/>
              </a:ext>
            </a:extLst>
          </p:cNvPr>
          <p:cNvGrpSpPr/>
          <p:nvPr/>
        </p:nvGrpSpPr>
        <p:grpSpPr>
          <a:xfrm>
            <a:off x="388146" y="5515138"/>
            <a:ext cx="500450" cy="145007"/>
            <a:chOff x="388146" y="5515138"/>
            <a:chExt cx="500450" cy="145007"/>
          </a:xfrm>
        </p:grpSpPr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9E3573B3-60CC-DF4D-6693-DF9E0FD4C5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9392" y="5518843"/>
              <a:ext cx="49920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CF0B3F76-1C28-A8B1-D70E-9121C22390CC}"/>
                </a:ext>
              </a:extLst>
            </p:cNvPr>
            <p:cNvCxnSpPr>
              <a:cxnSpLocks/>
              <a:stCxn id="177" idx="6"/>
            </p:cNvCxnSpPr>
            <p:nvPr/>
          </p:nvCxnSpPr>
          <p:spPr>
            <a:xfrm flipH="1">
              <a:off x="388146" y="5585776"/>
              <a:ext cx="20219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60CDD7FA-186C-9949-FCED-F5A65C1E2504}"/>
                </a:ext>
              </a:extLst>
            </p:cNvPr>
            <p:cNvCxnSpPr>
              <a:cxnSpLocks/>
              <a:endCxn id="177" idx="4"/>
            </p:cNvCxnSpPr>
            <p:nvPr/>
          </p:nvCxnSpPr>
          <p:spPr>
            <a:xfrm flipH="1">
              <a:off x="636503" y="5515138"/>
              <a:ext cx="2491" cy="259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CC458564-2277-28B6-098C-0928194617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9392" y="5654572"/>
              <a:ext cx="49920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A6237086-3BF8-C338-F463-6F75302E17DD}"/>
                </a:ext>
              </a:extLst>
            </p:cNvPr>
            <p:cNvSpPr/>
            <p:nvPr/>
          </p:nvSpPr>
          <p:spPr>
            <a:xfrm rot="10800000">
              <a:off x="590338" y="5541085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58C0486F-0723-304A-BCC0-0978E236FBAA}"/>
                </a:ext>
              </a:extLst>
            </p:cNvPr>
            <p:cNvCxnSpPr>
              <a:cxnSpLocks/>
              <a:stCxn id="177" idx="0"/>
            </p:cNvCxnSpPr>
            <p:nvPr/>
          </p:nvCxnSpPr>
          <p:spPr>
            <a:xfrm>
              <a:off x="636503" y="5630468"/>
              <a:ext cx="1245" cy="296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C8F988D3-D854-CE43-1883-B7F923A4BC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3068" y="5582758"/>
              <a:ext cx="20219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5" name="Group 394">
            <a:extLst>
              <a:ext uri="{FF2B5EF4-FFF2-40B4-BE49-F238E27FC236}">
                <a16:creationId xmlns:a16="http://schemas.microsoft.com/office/drawing/2014/main" id="{151D281A-B308-B4AE-3B84-58A4918B441B}"/>
              </a:ext>
            </a:extLst>
          </p:cNvPr>
          <p:cNvGrpSpPr/>
          <p:nvPr/>
        </p:nvGrpSpPr>
        <p:grpSpPr>
          <a:xfrm>
            <a:off x="495688" y="5745330"/>
            <a:ext cx="286378" cy="370251"/>
            <a:chOff x="495688" y="5745330"/>
            <a:chExt cx="286378" cy="370251"/>
          </a:xfrm>
        </p:grpSpPr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BBC1CB38-CB53-51A4-431E-C82EB170A2F3}"/>
                </a:ext>
              </a:extLst>
            </p:cNvPr>
            <p:cNvSpPr/>
            <p:nvPr/>
          </p:nvSpPr>
          <p:spPr>
            <a:xfrm>
              <a:off x="520977" y="5745330"/>
              <a:ext cx="230958" cy="2168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CDF53594-6E5B-0417-19F6-89A5F9E8E3A1}"/>
                </a:ext>
              </a:extLst>
            </p:cNvPr>
            <p:cNvSpPr/>
            <p:nvPr/>
          </p:nvSpPr>
          <p:spPr>
            <a:xfrm>
              <a:off x="495688" y="6026198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F65CFD1D-D041-2A6E-5E75-057FEA40D327}"/>
                </a:ext>
              </a:extLst>
            </p:cNvPr>
            <p:cNvSpPr/>
            <p:nvPr/>
          </p:nvSpPr>
          <p:spPr>
            <a:xfrm>
              <a:off x="689736" y="6026198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B0E63303-A2E9-7124-6FA2-3F128395C9E5}"/>
                </a:ext>
              </a:extLst>
            </p:cNvPr>
            <p:cNvCxnSpPr>
              <a:cxnSpLocks/>
              <a:stCxn id="185" idx="7"/>
              <a:endCxn id="184" idx="4"/>
            </p:cNvCxnSpPr>
            <p:nvPr/>
          </p:nvCxnSpPr>
          <p:spPr>
            <a:xfrm flipV="1">
              <a:off x="574497" y="5962148"/>
              <a:ext cx="61959" cy="771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0F690EF9-E59B-BA6D-8D4F-E370FFC40177}"/>
                </a:ext>
              </a:extLst>
            </p:cNvPr>
            <p:cNvCxnSpPr>
              <a:cxnSpLocks/>
              <a:stCxn id="184" idx="4"/>
              <a:endCxn id="186" idx="1"/>
            </p:cNvCxnSpPr>
            <p:nvPr/>
          </p:nvCxnSpPr>
          <p:spPr>
            <a:xfrm>
              <a:off x="636456" y="5962148"/>
              <a:ext cx="66801" cy="771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6" name="Group 395">
            <a:extLst>
              <a:ext uri="{FF2B5EF4-FFF2-40B4-BE49-F238E27FC236}">
                <a16:creationId xmlns:a16="http://schemas.microsoft.com/office/drawing/2014/main" id="{667F4D04-326A-EA09-C23C-916FF81F660E}"/>
              </a:ext>
            </a:extLst>
          </p:cNvPr>
          <p:cNvGrpSpPr/>
          <p:nvPr/>
        </p:nvGrpSpPr>
        <p:grpSpPr>
          <a:xfrm>
            <a:off x="443165" y="6185483"/>
            <a:ext cx="384012" cy="254690"/>
            <a:chOff x="443165" y="6185483"/>
            <a:chExt cx="384012" cy="254690"/>
          </a:xfrm>
        </p:grpSpPr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1D6E4101-1DC8-FDD2-561C-A6CFE8754523}"/>
                </a:ext>
              </a:extLst>
            </p:cNvPr>
            <p:cNvSpPr/>
            <p:nvPr/>
          </p:nvSpPr>
          <p:spPr>
            <a:xfrm>
              <a:off x="443165" y="6185483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6096D7F8-01D2-7E84-AE88-ACB2DCBAEC97}"/>
                </a:ext>
              </a:extLst>
            </p:cNvPr>
            <p:cNvSpPr/>
            <p:nvPr/>
          </p:nvSpPr>
          <p:spPr>
            <a:xfrm>
              <a:off x="734847" y="6185483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21D99F44-F60A-62BF-C379-AE100973D0B2}"/>
                </a:ext>
              </a:extLst>
            </p:cNvPr>
            <p:cNvSpPr/>
            <p:nvPr/>
          </p:nvSpPr>
          <p:spPr>
            <a:xfrm>
              <a:off x="591583" y="6350790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5A1EB454-EEBD-1AA9-F4AD-B91CFFDD6E73}"/>
                </a:ext>
              </a:extLst>
            </p:cNvPr>
            <p:cNvCxnSpPr>
              <a:cxnSpLocks/>
              <a:stCxn id="193" idx="6"/>
              <a:endCxn id="194" idx="2"/>
            </p:cNvCxnSpPr>
            <p:nvPr/>
          </p:nvCxnSpPr>
          <p:spPr>
            <a:xfrm>
              <a:off x="535495" y="6230175"/>
              <a:ext cx="19935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1E9E9FA7-E18E-3EBB-ED82-221D7BC2C57E}"/>
                </a:ext>
              </a:extLst>
            </p:cNvPr>
            <p:cNvCxnSpPr>
              <a:cxnSpLocks/>
              <a:stCxn id="195" idx="2"/>
              <a:endCxn id="193" idx="4"/>
            </p:cNvCxnSpPr>
            <p:nvPr/>
          </p:nvCxnSpPr>
          <p:spPr>
            <a:xfrm flipH="1" flipV="1">
              <a:off x="489330" y="6274866"/>
              <a:ext cx="102253" cy="1206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75BEA873-F341-F55C-02FC-319B584DFC2D}"/>
                </a:ext>
              </a:extLst>
            </p:cNvPr>
            <p:cNvCxnSpPr>
              <a:cxnSpLocks/>
              <a:stCxn id="195" idx="6"/>
              <a:endCxn id="194" idx="4"/>
            </p:cNvCxnSpPr>
            <p:nvPr/>
          </p:nvCxnSpPr>
          <p:spPr>
            <a:xfrm flipV="1">
              <a:off x="683913" y="6274866"/>
              <a:ext cx="97099" cy="1206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7" name="Group 396">
            <a:extLst>
              <a:ext uri="{FF2B5EF4-FFF2-40B4-BE49-F238E27FC236}">
                <a16:creationId xmlns:a16="http://schemas.microsoft.com/office/drawing/2014/main" id="{753470E6-873F-2442-A835-21A798653D0F}"/>
              </a:ext>
            </a:extLst>
          </p:cNvPr>
          <p:cNvGrpSpPr/>
          <p:nvPr/>
        </p:nvGrpSpPr>
        <p:grpSpPr>
          <a:xfrm>
            <a:off x="442015" y="6492750"/>
            <a:ext cx="384012" cy="256732"/>
            <a:chOff x="442015" y="6492750"/>
            <a:chExt cx="384012" cy="256732"/>
          </a:xfrm>
        </p:grpSpPr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7B1A644A-7A8A-F92E-78F5-A23D91F7F056}"/>
                </a:ext>
              </a:extLst>
            </p:cNvPr>
            <p:cNvSpPr/>
            <p:nvPr/>
          </p:nvSpPr>
          <p:spPr>
            <a:xfrm>
              <a:off x="442015" y="6492750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8009B1B2-909C-1FDF-DE4E-73FE77EA5C2E}"/>
                </a:ext>
              </a:extLst>
            </p:cNvPr>
            <p:cNvSpPr/>
            <p:nvPr/>
          </p:nvSpPr>
          <p:spPr>
            <a:xfrm>
              <a:off x="733697" y="6492750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6D06D966-FAD5-253F-624A-FC8D31673DC2}"/>
                </a:ext>
              </a:extLst>
            </p:cNvPr>
            <p:cNvCxnSpPr>
              <a:cxnSpLocks/>
              <a:stCxn id="209" idx="6"/>
              <a:endCxn id="210" idx="2"/>
            </p:cNvCxnSpPr>
            <p:nvPr/>
          </p:nvCxnSpPr>
          <p:spPr>
            <a:xfrm>
              <a:off x="534345" y="6537442"/>
              <a:ext cx="19935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F28FD098-A781-6F4C-3A38-31DB07F6C5DC}"/>
                </a:ext>
              </a:extLst>
            </p:cNvPr>
            <p:cNvSpPr/>
            <p:nvPr/>
          </p:nvSpPr>
          <p:spPr>
            <a:xfrm>
              <a:off x="442015" y="6660099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960B8F0C-4F63-01F8-F556-74B5100D5B1B}"/>
                </a:ext>
              </a:extLst>
            </p:cNvPr>
            <p:cNvSpPr/>
            <p:nvPr/>
          </p:nvSpPr>
          <p:spPr>
            <a:xfrm>
              <a:off x="733697" y="6660099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62903AA9-51F4-95F6-3F72-72C872543B20}"/>
                </a:ext>
              </a:extLst>
            </p:cNvPr>
            <p:cNvCxnSpPr>
              <a:cxnSpLocks/>
              <a:stCxn id="212" idx="6"/>
              <a:endCxn id="213" idx="2"/>
            </p:cNvCxnSpPr>
            <p:nvPr/>
          </p:nvCxnSpPr>
          <p:spPr>
            <a:xfrm>
              <a:off x="534345" y="6704791"/>
              <a:ext cx="19935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460F4E4C-3AAA-A990-1E13-C3321D57133D}"/>
                </a:ext>
              </a:extLst>
            </p:cNvPr>
            <p:cNvCxnSpPr>
              <a:cxnSpLocks/>
              <a:stCxn id="210" idx="4"/>
              <a:endCxn id="213" idx="0"/>
            </p:cNvCxnSpPr>
            <p:nvPr/>
          </p:nvCxnSpPr>
          <p:spPr>
            <a:xfrm>
              <a:off x="779862" y="6582133"/>
              <a:ext cx="0" cy="779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10B9A35C-5283-8479-1B19-C245A9A79DED}"/>
                </a:ext>
              </a:extLst>
            </p:cNvPr>
            <p:cNvCxnSpPr>
              <a:cxnSpLocks/>
              <a:stCxn id="209" idx="4"/>
              <a:endCxn id="212" idx="0"/>
            </p:cNvCxnSpPr>
            <p:nvPr/>
          </p:nvCxnSpPr>
          <p:spPr>
            <a:xfrm>
              <a:off x="488180" y="6582133"/>
              <a:ext cx="0" cy="779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2" name="Picture 221" descr="Text&#10;&#10;Description automatically generated with low confidence">
            <a:extLst>
              <a:ext uri="{FF2B5EF4-FFF2-40B4-BE49-F238E27FC236}">
                <a16:creationId xmlns:a16="http://schemas.microsoft.com/office/drawing/2014/main" id="{E685EA73-5668-8D76-006A-C6F2801CD8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898336" y="1877766"/>
            <a:ext cx="1490900" cy="798697"/>
          </a:xfrm>
          <a:prstGeom prst="rect">
            <a:avLst/>
          </a:prstGeom>
        </p:spPr>
      </p:pic>
      <p:sp>
        <p:nvSpPr>
          <p:cNvPr id="224" name="Rectangle 223">
            <a:extLst>
              <a:ext uri="{FF2B5EF4-FFF2-40B4-BE49-F238E27FC236}">
                <a16:creationId xmlns:a16="http://schemas.microsoft.com/office/drawing/2014/main" id="{1B28A5AF-96A8-AB59-3EBE-111F338E57FB}"/>
              </a:ext>
            </a:extLst>
          </p:cNvPr>
          <p:cNvSpPr/>
          <p:nvPr/>
        </p:nvSpPr>
        <p:spPr>
          <a:xfrm>
            <a:off x="1312366" y="-1"/>
            <a:ext cx="523625" cy="68580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8" name="Group 397">
            <a:extLst>
              <a:ext uri="{FF2B5EF4-FFF2-40B4-BE49-F238E27FC236}">
                <a16:creationId xmlns:a16="http://schemas.microsoft.com/office/drawing/2014/main" id="{644D444D-F267-32E0-DFBB-BEE6B35C428D}"/>
              </a:ext>
            </a:extLst>
          </p:cNvPr>
          <p:cNvGrpSpPr/>
          <p:nvPr/>
        </p:nvGrpSpPr>
        <p:grpSpPr>
          <a:xfrm>
            <a:off x="1373361" y="156917"/>
            <a:ext cx="397784" cy="411938"/>
            <a:chOff x="1373361" y="156917"/>
            <a:chExt cx="397784" cy="411938"/>
          </a:xfrm>
        </p:grpSpPr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CC1935DD-6F1E-9FEB-8803-B0BBAD2921DB}"/>
                </a:ext>
              </a:extLst>
            </p:cNvPr>
            <p:cNvCxnSpPr>
              <a:cxnSpLocks/>
              <a:stCxn id="225" idx="3"/>
              <a:endCxn id="226" idx="7"/>
            </p:cNvCxnSpPr>
            <p:nvPr/>
          </p:nvCxnSpPr>
          <p:spPr>
            <a:xfrm flipH="1">
              <a:off x="1452170" y="438582"/>
              <a:ext cx="37924" cy="539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4179CB30-CF6D-2AA9-5CB3-45501779C729}"/>
                </a:ext>
              </a:extLst>
            </p:cNvPr>
            <p:cNvSpPr/>
            <p:nvPr/>
          </p:nvSpPr>
          <p:spPr>
            <a:xfrm>
              <a:off x="1456271" y="253516"/>
              <a:ext cx="230958" cy="2168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B2539655-1CEC-14C8-87D0-EAE703917A9F}"/>
                </a:ext>
              </a:extLst>
            </p:cNvPr>
            <p:cNvSpPr/>
            <p:nvPr/>
          </p:nvSpPr>
          <p:spPr>
            <a:xfrm>
              <a:off x="1373361" y="479472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E874CEF3-B0D6-C89C-9DF8-7F39506862B9}"/>
                </a:ext>
              </a:extLst>
            </p:cNvPr>
            <p:cNvSpPr/>
            <p:nvPr/>
          </p:nvSpPr>
          <p:spPr>
            <a:xfrm>
              <a:off x="1678815" y="475082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FA97DC81-8D36-A3DA-EBE8-B766A879A0D8}"/>
                </a:ext>
              </a:extLst>
            </p:cNvPr>
            <p:cNvCxnSpPr>
              <a:cxnSpLocks/>
              <a:stCxn id="225" idx="1"/>
              <a:endCxn id="341" idx="5"/>
            </p:cNvCxnSpPr>
            <p:nvPr/>
          </p:nvCxnSpPr>
          <p:spPr>
            <a:xfrm flipH="1" flipV="1">
              <a:off x="1452170" y="235871"/>
              <a:ext cx="37924" cy="49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1" name="Oval 340">
              <a:extLst>
                <a:ext uri="{FF2B5EF4-FFF2-40B4-BE49-F238E27FC236}">
                  <a16:creationId xmlns:a16="http://schemas.microsoft.com/office/drawing/2014/main" id="{72778DB1-1D7B-1329-D35E-C31D19BF430F}"/>
                </a:ext>
              </a:extLst>
            </p:cNvPr>
            <p:cNvSpPr/>
            <p:nvPr/>
          </p:nvSpPr>
          <p:spPr>
            <a:xfrm>
              <a:off x="1373361" y="159578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A5963F8E-682E-26A9-1EAB-4B5E006DFD2D}"/>
                </a:ext>
              </a:extLst>
            </p:cNvPr>
            <p:cNvSpPr/>
            <p:nvPr/>
          </p:nvSpPr>
          <p:spPr>
            <a:xfrm>
              <a:off x="1675669" y="156917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7FBD562D-E0C8-2FC9-9E11-05F34E9FE603}"/>
                </a:ext>
              </a:extLst>
            </p:cNvPr>
            <p:cNvCxnSpPr>
              <a:cxnSpLocks/>
              <a:stCxn id="342" idx="3"/>
              <a:endCxn id="225" idx="7"/>
            </p:cNvCxnSpPr>
            <p:nvPr/>
          </p:nvCxnSpPr>
          <p:spPr>
            <a:xfrm flipH="1">
              <a:off x="1653406" y="233210"/>
              <a:ext cx="35784" cy="520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1147DED9-9389-3A05-F0F9-3BD8EEEAC0D9}"/>
                </a:ext>
              </a:extLst>
            </p:cNvPr>
            <p:cNvCxnSpPr>
              <a:cxnSpLocks/>
              <a:stCxn id="229" idx="1"/>
              <a:endCxn id="225" idx="5"/>
            </p:cNvCxnSpPr>
            <p:nvPr/>
          </p:nvCxnSpPr>
          <p:spPr>
            <a:xfrm flipH="1" flipV="1">
              <a:off x="1653406" y="438582"/>
              <a:ext cx="38930" cy="495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9" name="Group 398">
            <a:extLst>
              <a:ext uri="{FF2B5EF4-FFF2-40B4-BE49-F238E27FC236}">
                <a16:creationId xmlns:a16="http://schemas.microsoft.com/office/drawing/2014/main" id="{DF3346A3-71CD-F32A-4E3E-8AC6AAEA296C}"/>
              </a:ext>
            </a:extLst>
          </p:cNvPr>
          <p:cNvGrpSpPr/>
          <p:nvPr/>
        </p:nvGrpSpPr>
        <p:grpSpPr>
          <a:xfrm>
            <a:off x="1373361" y="668322"/>
            <a:ext cx="394638" cy="313417"/>
            <a:chOff x="1373361" y="668322"/>
            <a:chExt cx="394638" cy="313417"/>
          </a:xfrm>
        </p:grpSpPr>
        <p:sp>
          <p:nvSpPr>
            <p:cNvPr id="358" name="Oval 357">
              <a:extLst>
                <a:ext uri="{FF2B5EF4-FFF2-40B4-BE49-F238E27FC236}">
                  <a16:creationId xmlns:a16="http://schemas.microsoft.com/office/drawing/2014/main" id="{07493CF0-6724-9A57-2307-0311156F49C8}"/>
                </a:ext>
              </a:extLst>
            </p:cNvPr>
            <p:cNvSpPr/>
            <p:nvPr/>
          </p:nvSpPr>
          <p:spPr>
            <a:xfrm>
              <a:off x="1456271" y="764921"/>
              <a:ext cx="230958" cy="2168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8E53AB33-F249-576E-0923-65EEB998AE5E}"/>
                </a:ext>
              </a:extLst>
            </p:cNvPr>
            <p:cNvCxnSpPr>
              <a:cxnSpLocks/>
              <a:stCxn id="358" idx="1"/>
              <a:endCxn id="362" idx="5"/>
            </p:cNvCxnSpPr>
            <p:nvPr/>
          </p:nvCxnSpPr>
          <p:spPr>
            <a:xfrm flipH="1" flipV="1">
              <a:off x="1452170" y="747276"/>
              <a:ext cx="37924" cy="49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408A4E5A-769D-252B-8D96-DDDD61D37F8B}"/>
                </a:ext>
              </a:extLst>
            </p:cNvPr>
            <p:cNvSpPr/>
            <p:nvPr/>
          </p:nvSpPr>
          <p:spPr>
            <a:xfrm>
              <a:off x="1373361" y="670983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79C15898-397D-511D-521F-40F729C615A0}"/>
                </a:ext>
              </a:extLst>
            </p:cNvPr>
            <p:cNvSpPr/>
            <p:nvPr/>
          </p:nvSpPr>
          <p:spPr>
            <a:xfrm>
              <a:off x="1675669" y="668322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6A3A7084-542F-DAA1-C9DE-5EBA0ECC2345}"/>
                </a:ext>
              </a:extLst>
            </p:cNvPr>
            <p:cNvCxnSpPr>
              <a:cxnSpLocks/>
              <a:stCxn id="363" idx="3"/>
              <a:endCxn id="358" idx="7"/>
            </p:cNvCxnSpPr>
            <p:nvPr/>
          </p:nvCxnSpPr>
          <p:spPr>
            <a:xfrm flipH="1">
              <a:off x="1653406" y="744615"/>
              <a:ext cx="35784" cy="520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0" name="Group 399">
            <a:extLst>
              <a:ext uri="{FF2B5EF4-FFF2-40B4-BE49-F238E27FC236}">
                <a16:creationId xmlns:a16="http://schemas.microsoft.com/office/drawing/2014/main" id="{D4042BA0-9719-15EB-3802-708E5E9742BE}"/>
              </a:ext>
            </a:extLst>
          </p:cNvPr>
          <p:cNvGrpSpPr/>
          <p:nvPr/>
        </p:nvGrpSpPr>
        <p:grpSpPr>
          <a:xfrm>
            <a:off x="1414502" y="1066484"/>
            <a:ext cx="317783" cy="321451"/>
            <a:chOff x="1414502" y="1066484"/>
            <a:chExt cx="317783" cy="321451"/>
          </a:xfrm>
        </p:grpSpPr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46DC0100-89EE-DF28-BF93-1AADB2E9C428}"/>
                </a:ext>
              </a:extLst>
            </p:cNvPr>
            <p:cNvSpPr/>
            <p:nvPr/>
          </p:nvSpPr>
          <p:spPr>
            <a:xfrm>
              <a:off x="1529933" y="1066484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6E31AA77-8003-589A-B5B7-6D46AA31AEE9}"/>
                </a:ext>
              </a:extLst>
            </p:cNvPr>
            <p:cNvSpPr/>
            <p:nvPr/>
          </p:nvSpPr>
          <p:spPr>
            <a:xfrm>
              <a:off x="1529933" y="1298552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07EC8C62-ED06-E15A-163F-ED5FCD6DBAC3}"/>
                </a:ext>
              </a:extLst>
            </p:cNvPr>
            <p:cNvSpPr/>
            <p:nvPr/>
          </p:nvSpPr>
          <p:spPr>
            <a:xfrm>
              <a:off x="1639955" y="1187791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65D6884E-8BC5-8222-1042-7C04B45790B5}"/>
                </a:ext>
              </a:extLst>
            </p:cNvPr>
            <p:cNvSpPr/>
            <p:nvPr/>
          </p:nvSpPr>
          <p:spPr>
            <a:xfrm>
              <a:off x="1414502" y="1188193"/>
              <a:ext cx="92330" cy="89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BFAD111C-E3A6-5141-3471-C743BE53A4EB}"/>
                </a:ext>
              </a:extLst>
            </p:cNvPr>
            <p:cNvCxnSpPr>
              <a:cxnSpLocks/>
              <a:stCxn id="369" idx="7"/>
              <a:endCxn id="366" idx="3"/>
            </p:cNvCxnSpPr>
            <p:nvPr/>
          </p:nvCxnSpPr>
          <p:spPr>
            <a:xfrm flipV="1">
              <a:off x="1493311" y="1142777"/>
              <a:ext cx="50143" cy="585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080B42D9-91B1-3DA7-BB26-44471A78D3E9}"/>
                </a:ext>
              </a:extLst>
            </p:cNvPr>
            <p:cNvCxnSpPr>
              <a:cxnSpLocks/>
              <a:stCxn id="368" idx="1"/>
              <a:endCxn id="366" idx="5"/>
            </p:cNvCxnSpPr>
            <p:nvPr/>
          </p:nvCxnSpPr>
          <p:spPr>
            <a:xfrm flipH="1" flipV="1">
              <a:off x="1608742" y="1142777"/>
              <a:ext cx="44734" cy="581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DA418F0C-71C1-A5E1-0888-6D4384DD48BC}"/>
                </a:ext>
              </a:extLst>
            </p:cNvPr>
            <p:cNvCxnSpPr>
              <a:cxnSpLocks/>
              <a:stCxn id="367" idx="7"/>
              <a:endCxn id="368" idx="3"/>
            </p:cNvCxnSpPr>
            <p:nvPr/>
          </p:nvCxnSpPr>
          <p:spPr>
            <a:xfrm flipV="1">
              <a:off x="1608742" y="1264084"/>
              <a:ext cx="44734" cy="475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3D9C1496-6522-EC14-F18C-B77FE458C559}"/>
                </a:ext>
              </a:extLst>
            </p:cNvPr>
            <p:cNvCxnSpPr>
              <a:cxnSpLocks/>
              <a:stCxn id="367" idx="1"/>
              <a:endCxn id="369" idx="5"/>
            </p:cNvCxnSpPr>
            <p:nvPr/>
          </p:nvCxnSpPr>
          <p:spPr>
            <a:xfrm flipH="1" flipV="1">
              <a:off x="1493311" y="1264486"/>
              <a:ext cx="50143" cy="47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9298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1668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Withrow</dc:creator>
  <cp:lastModifiedBy>Brandon Withrow</cp:lastModifiedBy>
  <cp:revision>5</cp:revision>
  <dcterms:created xsi:type="dcterms:W3CDTF">2023-01-04T22:51:16Z</dcterms:created>
  <dcterms:modified xsi:type="dcterms:W3CDTF">2023-01-07T00:03:26Z</dcterms:modified>
</cp:coreProperties>
</file>