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1" r:id="rId5"/>
    <p:sldId id="263" r:id="rId6"/>
    <p:sldId id="258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D59-A651-BC8C-45E8-9F180BE6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A8C7-6348-00AB-8DBB-D115EFF7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B15C-A10F-3831-8386-162EF527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428C-6378-72C7-E077-6BB728E2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C6F2-8444-0041-2819-5EEF7B46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714D-16B9-879B-A441-A6DF4A4E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5907-F8C9-D242-9403-F2BDB618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D068-8725-696F-45BD-92B1583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63F7-0367-BA51-14A5-70A52B40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A994-0514-1485-0403-3FF543F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6D917-10B8-7543-F9DA-5A93069E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19ADD-2914-90F2-6E3D-2CB9B535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182E-7B70-3B6C-F345-8B7E4F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2F0A-7566-C27E-9870-31E4D64E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4B40-BAD0-8EE2-6728-53F9D902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78AD-163D-E743-2B46-D7FA946A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BBE0-1F6C-50CD-2E79-4D6F57BE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4002-F135-9132-9447-59DAD82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C1DB-21FD-429A-1F5D-E610331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A31A-9E51-27E2-37C4-D716B7D7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786C-A6D8-8398-6725-C5B82B7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E88A-4156-501F-FDB2-F1391A79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9A5A-51A4-184A-5AB9-3942DEFC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2078-80AC-ADAE-ABBF-2BABC228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9E04-E488-23EC-F555-43D6E8E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85F-10F6-D1EB-0FB2-AE0DC1AD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B076-EA5E-6E27-D2CA-B16E881EF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DEEAF-FD5F-548B-6657-31031894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95A5-6F68-0169-FC9D-BCED2AD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961A-FE55-1470-DBFB-BACC9B94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4252-B26B-D8AD-E7FE-AB1E35A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8E2-7037-234D-9C18-21D0982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980-0148-9F98-4736-B405C6C0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2E7B2-FF62-F6FE-375A-2DBBEC9B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665C-46A1-2EB0-EACE-D4D1901CE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FFE8-2306-C84C-7F0F-B9A73733D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5F324-86F7-84A5-7C10-C66C4A1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C971A-F440-A449-36BE-43332CF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E6813-B934-8C66-0D92-45C8C4CB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7FA2-1554-0639-80F3-2424AD4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38BC-F80C-350C-072E-D663407D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B795-E93F-BCD8-3402-BB0D70F3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2526-C731-330B-0145-4FB063B9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0A409-E619-13CE-F8DE-3F2E00C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96BEC-C255-B39C-D6F5-B435245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DEC88-B427-1055-1E4B-68F49C87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68D7-1E20-AA76-FF5B-A7A256D2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FA97-EDAB-22F7-9D91-D56063F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1071-FDC5-9715-D618-F13E30F4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CF88-1F9C-F845-63B3-083FF127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ED4A-C18D-FE5F-6CEB-09CE948A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94F7-4124-9BF9-3287-089AFBC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024-C33F-EA3E-2E14-30EC9062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961C6-BA9F-B5A0-64CF-88F75A30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1ADFA-A8D2-130D-6459-34B0823A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3947-C5F1-EE7C-A119-75839F3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A6E52-4B3F-EB97-2B4E-B54676D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2691-DCB9-CDF9-1775-6F0BD1F4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F3A9F-DAA2-1D19-7E35-35492C66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1AC7-46D6-96C3-1E67-E7E81F51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F00C-FB4A-F2FD-3BD3-7EC8B9735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454-FE4C-4B2F-A887-C342F7D26945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4CE2-1B83-A0CD-C758-B5B80AB11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9871-3412-F29E-332E-756C81D0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>
            <a:off x="3299451" y="3151292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>
            <a:off x="6271611" y="3155694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>
            <a:off x="209207" y="3156680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>
            <a:off x="9247027" y="3098579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0268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D1A6B0-78AE-6D40-67EB-F48E5F56A1EC}"/>
              </a:ext>
            </a:extLst>
          </p:cNvPr>
          <p:cNvGrpSpPr/>
          <p:nvPr/>
        </p:nvGrpSpPr>
        <p:grpSpPr>
          <a:xfrm rot="16200000">
            <a:off x="655824" y="159877"/>
            <a:ext cx="2743200" cy="3398362"/>
            <a:chOff x="209207" y="3156680"/>
            <a:chExt cx="2743200" cy="339836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08AB2C1-2DAF-94A8-E686-EDA860348BF8}"/>
                </a:ext>
              </a:extLst>
            </p:cNvPr>
            <p:cNvGrpSpPr/>
            <p:nvPr/>
          </p:nvGrpSpPr>
          <p:grpSpPr>
            <a:xfrm>
              <a:off x="209207" y="3156680"/>
              <a:ext cx="2743200" cy="3398362"/>
              <a:chOff x="1787243" y="183839"/>
              <a:chExt cx="2743200" cy="339836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E9EA15A-17E7-88DD-93DF-01C255375C7C}"/>
                  </a:ext>
                </a:extLst>
              </p:cNvPr>
              <p:cNvGrpSpPr/>
              <p:nvPr/>
            </p:nvGrpSpPr>
            <p:grpSpPr>
              <a:xfrm>
                <a:off x="1787243" y="183839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258" name="Dodecagon 257">
                  <a:extLst>
                    <a:ext uri="{FF2B5EF4-FFF2-40B4-BE49-F238E27FC236}">
                      <a16:creationId xmlns:a16="http://schemas.microsoft.com/office/drawing/2014/main" id="{7169FA4E-1B8D-4D7D-293A-BC2B13B7F2F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>
                  <a:extLst>
                    <a:ext uri="{FF2B5EF4-FFF2-40B4-BE49-F238E27FC236}">
                      <a16:creationId xmlns:a16="http://schemas.microsoft.com/office/drawing/2014/main" id="{053C1E72-1827-7FE9-1F85-15BA90530D77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92C81F4-DB3B-6AFC-66AE-1F6BFCDAB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63347" y="470655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261" name="Dodecagon 260">
                  <a:extLst>
                    <a:ext uri="{FF2B5EF4-FFF2-40B4-BE49-F238E27FC236}">
                      <a16:creationId xmlns:a16="http://schemas.microsoft.com/office/drawing/2014/main" id="{7823CED6-DDB2-1831-AFC5-47BA6928A83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B54E9FF0-7276-3A83-BBD2-A29BFDCB99A3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7B3BAFC-C119-EAF6-7040-CF1044EC680A}"/>
                  </a:ext>
                </a:extLst>
              </p:cNvPr>
              <p:cNvCxnSpPr>
                <a:cxnSpLocks/>
                <a:stCxn id="258" idx="0"/>
                <a:endCxn id="261" idx="0"/>
              </p:cNvCxnSpPr>
              <p:nvPr/>
            </p:nvCxnSpPr>
            <p:spPr>
              <a:xfrm flipH="1">
                <a:off x="4021113" y="1206539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64CCEB5-D04B-24EC-4611-7BBEF7B1C3F0}"/>
                  </a:ext>
                </a:extLst>
              </p:cNvPr>
              <p:cNvCxnSpPr>
                <a:cxnSpLocks/>
                <a:stCxn id="258" idx="1"/>
                <a:endCxn id="261" idx="1"/>
              </p:cNvCxnSpPr>
              <p:nvPr/>
            </p:nvCxnSpPr>
            <p:spPr>
              <a:xfrm flipH="1">
                <a:off x="4339469" y="1843063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BC6979D-F6B0-18B5-6A7A-587FA16EEAF0}"/>
                  </a:ext>
                </a:extLst>
              </p:cNvPr>
              <p:cNvCxnSpPr>
                <a:cxnSpLocks/>
                <a:stCxn id="258" idx="2"/>
                <a:endCxn id="261" idx="2"/>
              </p:cNvCxnSpPr>
              <p:nvPr/>
            </p:nvCxnSpPr>
            <p:spPr>
              <a:xfrm flipH="1" flipV="1">
                <a:off x="4339469" y="2544565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0FDF73B-6E3D-DACB-213A-2D8F9938EA60}"/>
                  </a:ext>
                </a:extLst>
              </p:cNvPr>
              <p:cNvCxnSpPr>
                <a:cxnSpLocks/>
                <a:stCxn id="258" idx="3"/>
                <a:endCxn id="261" idx="3"/>
              </p:cNvCxnSpPr>
              <p:nvPr/>
            </p:nvCxnSpPr>
            <p:spPr>
              <a:xfrm flipH="1" flipV="1">
                <a:off x="4021113" y="3095914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283420E-256F-0BA1-61DF-B0B19D1B6057}"/>
                  </a:ext>
                </a:extLst>
              </p:cNvPr>
              <p:cNvCxnSpPr>
                <a:cxnSpLocks/>
                <a:stCxn id="258" idx="4"/>
                <a:endCxn id="261" idx="4"/>
              </p:cNvCxnSpPr>
              <p:nvPr/>
            </p:nvCxnSpPr>
            <p:spPr>
              <a:xfrm flipH="1" flipV="1">
                <a:off x="3469764" y="3414270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F16CBCB-106D-ADE2-A12F-B726391AA04E}"/>
                  </a:ext>
                </a:extLst>
              </p:cNvPr>
              <p:cNvCxnSpPr>
                <a:cxnSpLocks/>
                <a:stCxn id="258" idx="5"/>
                <a:endCxn id="261" idx="5"/>
              </p:cNvCxnSpPr>
              <p:nvPr/>
            </p:nvCxnSpPr>
            <p:spPr>
              <a:xfrm flipV="1">
                <a:off x="2791305" y="3414270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38E198B-B3F0-EBB3-4B1D-2D5919960C8F}"/>
                  </a:ext>
                </a:extLst>
              </p:cNvPr>
              <p:cNvCxnSpPr>
                <a:cxnSpLocks/>
                <a:stCxn id="261" idx="6"/>
                <a:endCxn id="258" idx="6"/>
              </p:cNvCxnSpPr>
              <p:nvPr/>
            </p:nvCxnSpPr>
            <p:spPr>
              <a:xfrm flipH="1">
                <a:off x="2154781" y="3095914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1C8B472-B4B6-010F-9130-221FE73C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243" y="2544565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72BAF53-91B3-2473-D1A5-8206C62C39E1}"/>
                  </a:ext>
                </a:extLst>
              </p:cNvPr>
              <p:cNvCxnSpPr>
                <a:cxnSpLocks/>
                <a:stCxn id="261" idx="8"/>
                <a:endCxn id="258" idx="8"/>
              </p:cNvCxnSpPr>
              <p:nvPr/>
            </p:nvCxnSpPr>
            <p:spPr>
              <a:xfrm flipH="1" flipV="1">
                <a:off x="1787243" y="1843063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A34CF-B0B2-13C6-1A4F-29694E2A9E18}"/>
                  </a:ext>
                </a:extLst>
              </p:cNvPr>
              <p:cNvCxnSpPr>
                <a:cxnSpLocks/>
                <a:stCxn id="258" idx="9"/>
                <a:endCxn id="261" idx="9"/>
              </p:cNvCxnSpPr>
              <p:nvPr/>
            </p:nvCxnSpPr>
            <p:spPr>
              <a:xfrm>
                <a:off x="2154781" y="1206539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5FECCF5-B1FC-BEFE-A414-B19D5AD1232E}"/>
                  </a:ext>
                </a:extLst>
              </p:cNvPr>
              <p:cNvCxnSpPr>
                <a:cxnSpLocks/>
                <a:stCxn id="259" idx="2"/>
                <a:endCxn id="262" idx="2"/>
              </p:cNvCxnSpPr>
              <p:nvPr/>
            </p:nvCxnSpPr>
            <p:spPr>
              <a:xfrm>
                <a:off x="2786484" y="839001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317D8CA-FA36-7E64-ED74-913045752CFE}"/>
                  </a:ext>
                </a:extLst>
              </p:cNvPr>
              <p:cNvCxnSpPr>
                <a:cxnSpLocks/>
                <a:stCxn id="259" idx="0"/>
                <a:endCxn id="262" idx="0"/>
              </p:cNvCxnSpPr>
              <p:nvPr/>
            </p:nvCxnSpPr>
            <p:spPr>
              <a:xfrm flipH="1">
                <a:off x="3151408" y="183839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900FFDF-0F08-7264-EA8C-98C660A2DCB6}"/>
                  </a:ext>
                </a:extLst>
              </p:cNvPr>
              <p:cNvCxnSpPr>
                <a:cxnSpLocks/>
                <a:stCxn id="259" idx="4"/>
                <a:endCxn id="261" idx="11"/>
              </p:cNvCxnSpPr>
              <p:nvPr/>
            </p:nvCxnSpPr>
            <p:spPr>
              <a:xfrm flipH="1">
                <a:off x="3469764" y="839001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215C56F3-F609-81F3-6D9B-9532B45C79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926" y="1161344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C72EE65-F55B-4349-A4AF-C98474FB137E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478D03F-BE41-3E45-033F-0246D58A3CD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Left Bracket 317">
                    <a:extLst>
                      <a:ext uri="{FF2B5EF4-FFF2-40B4-BE49-F238E27FC236}">
                        <a16:creationId xmlns:a16="http://schemas.microsoft.com/office/drawing/2014/main" id="{97736DF3-C182-7CF5-1C96-D360118D03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BF62AFD3-461A-7383-EF10-13D9B1C25621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BE8F9DF7-F424-EDDB-AA3B-ABCD77027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83E645A-6503-C867-8A1A-79FD658318D2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BAB7A197-C00E-3FE8-943A-57490CF0D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53C58AD-9C44-1783-7203-2F92C61F3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74E8CFC-6425-9863-5E69-3C8A9CEDC5ED}"/>
                      </a:ext>
                    </a:extLst>
                  </p:cNvPr>
                  <p:cNvCxnSpPr>
                    <a:cxnSpLocks/>
                    <a:stCxn id="31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4DC054E6-6309-CB93-5086-DB65050C4D89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08591BB7-E793-B156-DD02-946FA212D1C3}"/>
                      </a:ext>
                    </a:extLst>
                  </p:cNvPr>
                  <p:cNvCxnSpPr>
                    <a:cxnSpLocks/>
                    <a:endCxn id="31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D33850D0-49FE-FC64-BBB3-22E6A8160594}"/>
                      </a:ext>
                    </a:extLst>
                  </p:cNvPr>
                  <p:cNvCxnSpPr>
                    <a:cxnSpLocks/>
                    <a:endCxn id="31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70A1FC0-FDAD-F650-6125-850D4424C76E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56C4890-9907-589F-98B0-E6012A0DC93A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C106EB1-71F9-7AD1-5C66-EC171E3C94CB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A734DA9-08BA-3C69-0AA5-EE0E9997FEB3}"/>
                      </a:ext>
                    </a:extLst>
                  </p:cNvPr>
                  <p:cNvCxnSpPr>
                    <a:cxnSpLocks/>
                    <a:stCxn id="30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8A0345D6-AADD-439B-AE21-D1C1B46649BE}"/>
                      </a:ext>
                    </a:extLst>
                  </p:cNvPr>
                  <p:cNvCxnSpPr>
                    <a:cxnSpLocks/>
                    <a:endCxn id="30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70C226F4-D484-5672-B03C-F319C8EBFFDA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F2F79850-38B8-BC5C-8882-DC218673F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1D2446BD-5D81-4280-D9A0-5249D0A25320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FAE46B1-4E6D-CA4C-637B-FBB8EFA2A145}"/>
                      </a:ext>
                    </a:extLst>
                  </p:cNvPr>
                  <p:cNvCxnSpPr>
                    <a:cxnSpLocks/>
                    <a:endCxn id="30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E791D9DC-605F-816F-21AA-5ED1F5F08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D0E40567-841A-CF5F-0E24-7C3E5E8BD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BE010CCB-2300-757B-172B-83F13AD7FE9C}"/>
                      </a:ext>
                    </a:extLst>
                  </p:cNvPr>
                  <p:cNvCxnSpPr>
                    <a:cxnSpLocks/>
                    <a:stCxn id="30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7BE426A-389E-39BC-B0BD-9286FEB61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68C4EC3-CF0E-DA4A-210B-9BBB3093282C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FD825C37-0069-0DB6-D5DF-3936A4EB68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B3E5D6B-DE40-05BC-94CA-26B8518A63AA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D37F9D37-A028-8EFD-AFEB-17BDCB789683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31D28C91-1D93-334F-F382-B888D9E1600E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D71376A-4821-9F11-C7EB-C232BCF1017B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Left Bracket 294">
                    <a:extLst>
                      <a:ext uri="{FF2B5EF4-FFF2-40B4-BE49-F238E27FC236}">
                        <a16:creationId xmlns:a16="http://schemas.microsoft.com/office/drawing/2014/main" id="{C2E3D98C-1366-7839-A785-B7B574D5AC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E348803-7FA6-114C-BF23-8A8387344D24}"/>
                      </a:ext>
                    </a:extLst>
                  </p:cNvPr>
                  <p:cNvCxnSpPr>
                    <a:cxnSpLocks/>
                    <a:endCxn id="29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8FCF6F-1865-386B-AD6C-710AD3BA8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45C9FBE-4C99-F673-1026-F25127DBB4B3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6C5B3A1-9A55-AB9C-3331-AF00284B8C3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Left Bracket 290">
                    <a:extLst>
                      <a:ext uri="{FF2B5EF4-FFF2-40B4-BE49-F238E27FC236}">
                        <a16:creationId xmlns:a16="http://schemas.microsoft.com/office/drawing/2014/main" id="{4B86E86F-1D22-49E1-C59A-882B9DA788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263625A-0CC5-253F-8DB1-6397A1B388BD}"/>
                      </a:ext>
                    </a:extLst>
                  </p:cNvPr>
                  <p:cNvCxnSpPr>
                    <a:cxnSpLocks/>
                    <a:endCxn id="29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FC1AF24C-E076-323B-FABD-0C8705A68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B5D7D28D-C3FA-41A5-73C7-46936CDD410A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D5B283D5-1450-442E-E3A9-287673ACF9B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Left Bracket 286">
                    <a:extLst>
                      <a:ext uri="{FF2B5EF4-FFF2-40B4-BE49-F238E27FC236}">
                        <a16:creationId xmlns:a16="http://schemas.microsoft.com/office/drawing/2014/main" id="{372E90B4-8729-CF81-4482-640D4FD9D0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AF56B1F6-0B50-BBA7-CB69-9B15F982CE77}"/>
                      </a:ext>
                    </a:extLst>
                  </p:cNvPr>
                  <p:cNvCxnSpPr>
                    <a:cxnSpLocks/>
                    <a:endCxn id="28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87E9F54D-42A7-3336-8724-2C18350D6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4CFC00-3800-8B34-562E-255B9C9A1F59}"/>
                </a:ext>
              </a:extLst>
            </p:cNvPr>
            <p:cNvGrpSpPr/>
            <p:nvPr/>
          </p:nvGrpSpPr>
          <p:grpSpPr>
            <a:xfrm>
              <a:off x="396875" y="3698875"/>
              <a:ext cx="2362200" cy="2403475"/>
              <a:chOff x="396875" y="3698875"/>
              <a:chExt cx="2362200" cy="240347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34D70C-361D-BA4A-9C42-27A0A54638B3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684845-139C-53F3-8EED-7D1CC9F209D0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5FC14D8-0901-1BA6-85B7-2F68402605A0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B6093A-7EC3-5CDC-71C5-A77BE2B15D59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F21D71D-7F58-5045-1E6D-520171D91320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EE4528-8D7A-0B30-DAFF-2099B2608A3C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D0654A-A296-A0DD-EE2C-A66ED19084E0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6EE2E6-5E64-F571-6DF1-4CFBD3D93BAC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BA196-B234-0F11-D210-674CECD737AC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36AD01-2407-F3BC-78C1-1C43D3A5F418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552572-A865-A045-5488-4FEBE927E936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85DE42-BD93-DE5E-51EC-D94B2864A40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458C63-FEA2-3568-8E8F-9A24AA2EA605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9E760D-5790-80A8-71D4-7BE1BDE26464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08FF8-778D-4645-DBE2-118FFBB71044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8741B-0C50-20B9-9DAD-617861307A5F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C809F0-477F-13D6-CA2F-249CA9D73559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CD738F-8183-5457-140A-55386D2B541C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D654F5-DF86-1784-EF24-1CBFC18347EE}"/>
              </a:ext>
            </a:extLst>
          </p:cNvPr>
          <p:cNvGrpSpPr/>
          <p:nvPr/>
        </p:nvGrpSpPr>
        <p:grpSpPr>
          <a:xfrm rot="16200000">
            <a:off x="818984" y="3606621"/>
            <a:ext cx="2743200" cy="3398362"/>
            <a:chOff x="3299451" y="3151292"/>
            <a:chExt cx="2743200" cy="339836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7A74101F-7F3B-AE8F-62D4-01DE54E30300}"/>
                </a:ext>
              </a:extLst>
            </p:cNvPr>
            <p:cNvGrpSpPr/>
            <p:nvPr/>
          </p:nvGrpSpPr>
          <p:grpSpPr>
            <a:xfrm>
              <a:off x="3299451" y="3151292"/>
              <a:ext cx="2743200" cy="3398362"/>
              <a:chOff x="3586368" y="3238291"/>
              <a:chExt cx="2743200" cy="3398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F39FDD-4C4E-9492-AFB3-61909DBAC3AF}"/>
                  </a:ext>
                </a:extLst>
              </p:cNvPr>
              <p:cNvGrpSpPr/>
              <p:nvPr/>
            </p:nvGrpSpPr>
            <p:grpSpPr>
              <a:xfrm>
                <a:off x="3586368" y="3238291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1" name="Dodecagon 10">
                  <a:extLst>
                    <a:ext uri="{FF2B5EF4-FFF2-40B4-BE49-F238E27FC236}">
                      <a16:creationId xmlns:a16="http://schemas.microsoft.com/office/drawing/2014/main" id="{739511EA-2860-6262-55C7-2671C08305C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6D610376-9F92-D295-B009-BA60FD9B157C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D528A7-8906-6B40-F435-717E406AA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62472" y="3525107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48" name="Dodecagon 147">
                  <a:extLst>
                    <a:ext uri="{FF2B5EF4-FFF2-40B4-BE49-F238E27FC236}">
                      <a16:creationId xmlns:a16="http://schemas.microsoft.com/office/drawing/2014/main" id="{9D89E76F-B6B1-8F84-9101-6685094D9A4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51914335-959E-66D1-FE35-39544CDFAA7B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AA65A9-C89B-24B1-3AF9-045907A3450D}"/>
                  </a:ext>
                </a:extLst>
              </p:cNvPr>
              <p:cNvCxnSpPr>
                <a:cxnSpLocks/>
                <a:stCxn id="11" idx="0"/>
                <a:endCxn id="148" idx="0"/>
              </p:cNvCxnSpPr>
              <p:nvPr/>
            </p:nvCxnSpPr>
            <p:spPr>
              <a:xfrm flipH="1">
                <a:off x="5820238" y="4260991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DE5C6C-AC24-D056-8864-6414B7CF7244}"/>
                  </a:ext>
                </a:extLst>
              </p:cNvPr>
              <p:cNvCxnSpPr>
                <a:cxnSpLocks/>
                <a:stCxn id="11" idx="1"/>
                <a:endCxn id="148" idx="1"/>
              </p:cNvCxnSpPr>
              <p:nvPr/>
            </p:nvCxnSpPr>
            <p:spPr>
              <a:xfrm flipH="1">
                <a:off x="6138594" y="4897515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5034BA1-3B8B-DA81-D0A7-8652382A3C55}"/>
                  </a:ext>
                </a:extLst>
              </p:cNvPr>
              <p:cNvCxnSpPr>
                <a:cxnSpLocks/>
                <a:stCxn id="11" idx="2"/>
                <a:endCxn id="148" idx="2"/>
              </p:cNvCxnSpPr>
              <p:nvPr/>
            </p:nvCxnSpPr>
            <p:spPr>
              <a:xfrm flipH="1" flipV="1">
                <a:off x="6138594" y="5599017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98CCE4-034C-B07B-4200-39F9AB282DEC}"/>
                  </a:ext>
                </a:extLst>
              </p:cNvPr>
              <p:cNvCxnSpPr>
                <a:cxnSpLocks/>
                <a:stCxn id="11" idx="3"/>
                <a:endCxn id="148" idx="3"/>
              </p:cNvCxnSpPr>
              <p:nvPr/>
            </p:nvCxnSpPr>
            <p:spPr>
              <a:xfrm flipH="1" flipV="1">
                <a:off x="5820238" y="6150366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74C219-67C6-58ED-7212-7C83E34704A8}"/>
                  </a:ext>
                </a:extLst>
              </p:cNvPr>
              <p:cNvCxnSpPr>
                <a:cxnSpLocks/>
                <a:stCxn id="11" idx="4"/>
                <a:endCxn id="148" idx="4"/>
              </p:cNvCxnSpPr>
              <p:nvPr/>
            </p:nvCxnSpPr>
            <p:spPr>
              <a:xfrm flipH="1" flipV="1">
                <a:off x="5268889" y="6468722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0DED131-ED48-EAE7-91CE-F777CB5A3B50}"/>
                  </a:ext>
                </a:extLst>
              </p:cNvPr>
              <p:cNvCxnSpPr>
                <a:cxnSpLocks/>
                <a:stCxn id="11" idx="5"/>
                <a:endCxn id="148" idx="5"/>
              </p:cNvCxnSpPr>
              <p:nvPr/>
            </p:nvCxnSpPr>
            <p:spPr>
              <a:xfrm flipV="1">
                <a:off x="4590430" y="6468722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3F25771-B735-0246-FC9F-3390CDBFE33D}"/>
                  </a:ext>
                </a:extLst>
              </p:cNvPr>
              <p:cNvCxnSpPr>
                <a:cxnSpLocks/>
                <a:stCxn id="148" idx="6"/>
                <a:endCxn id="11" idx="6"/>
              </p:cNvCxnSpPr>
              <p:nvPr/>
            </p:nvCxnSpPr>
            <p:spPr>
              <a:xfrm flipH="1">
                <a:off x="3953906" y="6150366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DB3D6F-862F-7A16-2039-F5E6CFD25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6368" y="5599017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49F02F2-E8B1-3AB4-B769-212189E28285}"/>
                  </a:ext>
                </a:extLst>
              </p:cNvPr>
              <p:cNvCxnSpPr>
                <a:cxnSpLocks/>
                <a:stCxn id="148" idx="8"/>
                <a:endCxn id="11" idx="8"/>
              </p:cNvCxnSpPr>
              <p:nvPr/>
            </p:nvCxnSpPr>
            <p:spPr>
              <a:xfrm flipH="1" flipV="1">
                <a:off x="3586368" y="4897515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6C831E0-B6AA-3165-8452-A86CF1756D58}"/>
                  </a:ext>
                </a:extLst>
              </p:cNvPr>
              <p:cNvCxnSpPr>
                <a:cxnSpLocks/>
                <a:stCxn id="11" idx="9"/>
                <a:endCxn id="148" idx="9"/>
              </p:cNvCxnSpPr>
              <p:nvPr/>
            </p:nvCxnSpPr>
            <p:spPr>
              <a:xfrm>
                <a:off x="3953906" y="4260991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5A66DBF-255B-F674-5955-A64F51860C18}"/>
                  </a:ext>
                </a:extLst>
              </p:cNvPr>
              <p:cNvCxnSpPr>
                <a:cxnSpLocks/>
                <a:stCxn id="12" idx="2"/>
                <a:endCxn id="149" idx="2"/>
              </p:cNvCxnSpPr>
              <p:nvPr/>
            </p:nvCxnSpPr>
            <p:spPr>
              <a:xfrm>
                <a:off x="4585609" y="3893453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301BB9-A35C-0896-C29E-2C77FA440485}"/>
                  </a:ext>
                </a:extLst>
              </p:cNvPr>
              <p:cNvCxnSpPr>
                <a:cxnSpLocks/>
                <a:stCxn id="12" idx="0"/>
                <a:endCxn id="149" idx="0"/>
              </p:cNvCxnSpPr>
              <p:nvPr/>
            </p:nvCxnSpPr>
            <p:spPr>
              <a:xfrm flipH="1">
                <a:off x="4950533" y="3238291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D2B9A8A-DD94-FE2F-A3F7-3636F3B2F737}"/>
                  </a:ext>
                </a:extLst>
              </p:cNvPr>
              <p:cNvCxnSpPr>
                <a:cxnSpLocks/>
                <a:stCxn id="12" idx="4"/>
                <a:endCxn id="148" idx="11"/>
              </p:cNvCxnSpPr>
              <p:nvPr/>
            </p:nvCxnSpPr>
            <p:spPr>
              <a:xfrm flipH="1">
                <a:off x="5268889" y="3893453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1F01876-2D5E-BF55-84AA-9E6CDC5C0F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1051" y="4215796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68810BA-80A5-DDEE-EE5C-15C051DE470A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3BE8DB-A840-5A88-A2C5-144484B5EC74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Left Bracket 107">
                    <a:extLst>
                      <a:ext uri="{FF2B5EF4-FFF2-40B4-BE49-F238E27FC236}">
                        <a16:creationId xmlns:a16="http://schemas.microsoft.com/office/drawing/2014/main" id="{15343155-4163-E3CF-70C1-E8807AA74C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CD46369-CB7B-A8C2-23B6-C4EEB30D31F9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F0087C2-0640-11EF-3E75-69FBA0D21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147E6ED-983C-9A59-57FB-5805FAB79841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61327F-FAB2-6B9D-23A3-7FD6CA976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4FAAABA-E19A-7152-5DE7-A7CC9ED47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4C99933-423B-1147-299A-0EFD9BD83141}"/>
                      </a:ext>
                    </a:extLst>
                  </p:cNvPr>
                  <p:cNvCxnSpPr>
                    <a:cxnSpLocks/>
                    <a:stCxn id="10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C2B6CEE-A98E-8B3F-0929-726628889095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008AAA4-F9AE-993B-A063-56A531D6116D}"/>
                      </a:ext>
                    </a:extLst>
                  </p:cNvPr>
                  <p:cNvCxnSpPr>
                    <a:cxnSpLocks/>
                    <a:endCxn id="10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C6BE7FC-24BD-6E87-056C-0D2CA022C5DA}"/>
                      </a:ext>
                    </a:extLst>
                  </p:cNvPr>
                  <p:cNvCxnSpPr>
                    <a:cxnSpLocks/>
                    <a:endCxn id="10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8CFC4D6-5E9A-BF53-AFF1-F5531683B1DD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0FD1B4D-CB28-C47D-0E76-6A145C83EF86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53D973-7A2D-D6B4-382B-6301FCE023CF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BB39CC2-EB7E-E078-0903-4F79AAC40037}"/>
                      </a:ext>
                    </a:extLst>
                  </p:cNvPr>
                  <p:cNvCxnSpPr>
                    <a:cxnSpLocks/>
                    <a:stCxn id="9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ACDD2F2-A172-1B8B-1D20-0F6CA1FF4BA0}"/>
                      </a:ext>
                    </a:extLst>
                  </p:cNvPr>
                  <p:cNvCxnSpPr>
                    <a:cxnSpLocks/>
                    <a:endCxn id="9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F4CA1A8-B7B7-D9D4-C91D-D593E525E8CB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41361FF-44D6-AC55-F655-DD7BD55D3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78A9036-5455-DA3B-82B7-3F819375CEDF}"/>
                      </a:ext>
                    </a:extLst>
                  </p:cNvPr>
                  <p:cNvCxnSpPr>
                    <a:cxnSpLocks/>
                    <a:stCxn id="9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1678015-EFF3-6F0A-F83D-8B5CDA6E5FD2}"/>
                      </a:ext>
                    </a:extLst>
                  </p:cNvPr>
                  <p:cNvCxnSpPr>
                    <a:cxnSpLocks/>
                    <a:endCxn id="9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7E64891-D084-14A8-28CB-6421FA963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6AB350C-CFEC-3466-5A02-B4D4A92853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1BA0E64-E87B-E9A4-ABE2-D62F2654E03E}"/>
                      </a:ext>
                    </a:extLst>
                  </p:cNvPr>
                  <p:cNvCxnSpPr>
                    <a:cxnSpLocks/>
                    <a:stCxn id="9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36478CD-F584-42A4-1149-960A3DC86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BB1C1E2-05E4-EC22-9318-140D5BACA3AE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85B3B8-4B2B-AD78-9D84-0A912FADD5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103BFFDE-28E8-C743-2D01-6E7CC326E2A2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86FF7AE-184C-FE8E-1F36-E48D3CCCFCB2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AB03A8-8A9E-B36F-AC4D-80621B64D4CC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34CDB21-F435-9DED-E311-FAA78F83F069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Left Bracket 84">
                    <a:extLst>
                      <a:ext uri="{FF2B5EF4-FFF2-40B4-BE49-F238E27FC236}">
                        <a16:creationId xmlns:a16="http://schemas.microsoft.com/office/drawing/2014/main" id="{C7FC7793-85D1-8037-F8A3-F48CE8E525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F936C93-24F3-4999-3168-103E412EF344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2D7BDD4-E55C-736D-D8C1-6E6EED3A0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5A3D89F-D13E-F0BB-14BF-47099C4A3056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34EA439-1ACE-AE8A-1CC8-C94FDDE2DA9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Left Bracket 80">
                    <a:extLst>
                      <a:ext uri="{FF2B5EF4-FFF2-40B4-BE49-F238E27FC236}">
                        <a16:creationId xmlns:a16="http://schemas.microsoft.com/office/drawing/2014/main" id="{1DBB6C14-E8FE-BE9D-F48B-61F8C8ABC3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F5CABEA-46DD-2DB1-0918-B2AB835BBDF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16A3DE7-1AF2-3CEE-7109-CD90754E2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C86DB16-488A-B3FE-5BD4-5CA697F0FAED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E77DE3E-8199-5FCF-E218-FD55205D9F8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Left Bracket 76">
                    <a:extLst>
                      <a:ext uri="{FF2B5EF4-FFF2-40B4-BE49-F238E27FC236}">
                        <a16:creationId xmlns:a16="http://schemas.microsoft.com/office/drawing/2014/main" id="{62D28032-FDA8-8BC7-3647-AEB2AA1898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ACB3FC8-A18F-9CA3-9B87-4D5AC600F044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093871F-471C-177E-EF89-1D82BDE5E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22E5E-2F45-F6C0-C108-D21385DD18AE}"/>
                </a:ext>
              </a:extLst>
            </p:cNvPr>
            <p:cNvGrpSpPr/>
            <p:nvPr/>
          </p:nvGrpSpPr>
          <p:grpSpPr>
            <a:xfrm>
              <a:off x="3476321" y="3700368"/>
              <a:ext cx="2362200" cy="2403475"/>
              <a:chOff x="396875" y="3698875"/>
              <a:chExt cx="2362200" cy="24034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22870B-BCBE-2975-F01D-79FE5A04F51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0E0BDD-1E8C-376E-539B-B8B4D35602A1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50CB18E-8CB9-EE2E-E1F9-4DFFB7F9BCBF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031004-4EA3-2B1E-9DDF-533551D1B190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68F030-0137-7BFA-DEEA-1DD8C3A3F36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3E1EF00-393A-735E-53CF-840027F6D8A5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BC59D-7190-6954-F16A-90FBE120D6AE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B6419-472A-305F-C6C4-FB4962C205D3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AB7E148-F8B4-2818-A41F-4E24F06A6F13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00AFB6A-5B2C-55CB-B534-5CDEF1CB7D9F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B229A65-2D17-CDE6-6E21-8001457B9FF2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C59B3C1-D520-AFE0-E493-B012951C60D3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130488-5152-8CEF-1EBE-05C6B6075FB8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24FCDF7-F23B-D548-985A-FA59C966390C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61DFCDF-1829-E10E-2895-AE146ED45266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2DEED17-64A8-9DC4-9989-5C3A567A8788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67D91-467D-1C52-473C-A3559FACA4F4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7935CB-6E3A-3FF3-BD55-4E0F9E1F3677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510948-4B47-BCA2-3A2D-F1DD38E28F07}"/>
              </a:ext>
            </a:extLst>
          </p:cNvPr>
          <p:cNvGrpSpPr/>
          <p:nvPr/>
        </p:nvGrpSpPr>
        <p:grpSpPr>
          <a:xfrm rot="16200000">
            <a:off x="6227203" y="114267"/>
            <a:ext cx="2743200" cy="3398362"/>
            <a:chOff x="9247027" y="3098579"/>
            <a:chExt cx="2743200" cy="339836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808DC91-DFD0-BC7F-6783-8D7152C6C8E4}"/>
                </a:ext>
              </a:extLst>
            </p:cNvPr>
            <p:cNvGrpSpPr/>
            <p:nvPr/>
          </p:nvGrpSpPr>
          <p:grpSpPr>
            <a:xfrm>
              <a:off x="9247027" y="3098579"/>
              <a:ext cx="2743200" cy="3398362"/>
              <a:chOff x="5032608" y="254786"/>
              <a:chExt cx="2743200" cy="339836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A046A58-3468-9AE3-A300-9334269CB7FD}"/>
                  </a:ext>
                </a:extLst>
              </p:cNvPr>
              <p:cNvGrpSpPr/>
              <p:nvPr/>
            </p:nvGrpSpPr>
            <p:grpSpPr>
              <a:xfrm>
                <a:off x="5032608" y="254786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322" name="Dodecagon 321">
                  <a:extLst>
                    <a:ext uri="{FF2B5EF4-FFF2-40B4-BE49-F238E27FC236}">
                      <a16:creationId xmlns:a16="http://schemas.microsoft.com/office/drawing/2014/main" id="{BBD21CC1-A156-A13B-DAED-02A888CBCA3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Isosceles Triangle 322">
                  <a:extLst>
                    <a:ext uri="{FF2B5EF4-FFF2-40B4-BE49-F238E27FC236}">
                      <a16:creationId xmlns:a16="http://schemas.microsoft.com/office/drawing/2014/main" id="{37717B5E-E5B4-6A8E-949A-BAB717666FB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8075E88-1649-9681-9173-366665030E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8712" y="541602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325" name="Dodecagon 324">
                  <a:extLst>
                    <a:ext uri="{FF2B5EF4-FFF2-40B4-BE49-F238E27FC236}">
                      <a16:creationId xmlns:a16="http://schemas.microsoft.com/office/drawing/2014/main" id="{4751C7F4-F33C-6550-BBD4-18F187D8C314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Isosceles Triangle 325">
                  <a:extLst>
                    <a:ext uri="{FF2B5EF4-FFF2-40B4-BE49-F238E27FC236}">
                      <a16:creationId xmlns:a16="http://schemas.microsoft.com/office/drawing/2014/main" id="{02A5A853-BA07-4C00-C572-36D234FA4AC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87A683-8982-7AB6-6854-D78A4C3B8020}"/>
                  </a:ext>
                </a:extLst>
              </p:cNvPr>
              <p:cNvCxnSpPr>
                <a:cxnSpLocks/>
                <a:stCxn id="322" idx="0"/>
                <a:endCxn id="325" idx="0"/>
              </p:cNvCxnSpPr>
              <p:nvPr/>
            </p:nvCxnSpPr>
            <p:spPr>
              <a:xfrm flipH="1">
                <a:off x="7266478" y="1277486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98F0148-738C-F33A-2776-8AE424AC3E7E}"/>
                  </a:ext>
                </a:extLst>
              </p:cNvPr>
              <p:cNvCxnSpPr>
                <a:cxnSpLocks/>
                <a:stCxn id="322" idx="1"/>
                <a:endCxn id="325" idx="1"/>
              </p:cNvCxnSpPr>
              <p:nvPr/>
            </p:nvCxnSpPr>
            <p:spPr>
              <a:xfrm flipH="1">
                <a:off x="7584834" y="1914010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02900-DB0C-3B56-8DC6-AC7E0FF0D30E}"/>
                  </a:ext>
                </a:extLst>
              </p:cNvPr>
              <p:cNvCxnSpPr>
                <a:cxnSpLocks/>
                <a:stCxn id="322" idx="2"/>
                <a:endCxn id="325" idx="2"/>
              </p:cNvCxnSpPr>
              <p:nvPr/>
            </p:nvCxnSpPr>
            <p:spPr>
              <a:xfrm flipH="1" flipV="1">
                <a:off x="7584834" y="2615512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94023B8-8E68-2002-1EFA-EA210E3F633E}"/>
                  </a:ext>
                </a:extLst>
              </p:cNvPr>
              <p:cNvCxnSpPr>
                <a:cxnSpLocks/>
                <a:stCxn id="322" idx="3"/>
                <a:endCxn id="325" idx="3"/>
              </p:cNvCxnSpPr>
              <p:nvPr/>
            </p:nvCxnSpPr>
            <p:spPr>
              <a:xfrm flipH="1" flipV="1">
                <a:off x="7266478" y="3166861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4559F1E-35F0-0058-7177-DCA274EE3B50}"/>
                  </a:ext>
                </a:extLst>
              </p:cNvPr>
              <p:cNvCxnSpPr>
                <a:cxnSpLocks/>
                <a:stCxn id="322" idx="4"/>
                <a:endCxn id="325" idx="4"/>
              </p:cNvCxnSpPr>
              <p:nvPr/>
            </p:nvCxnSpPr>
            <p:spPr>
              <a:xfrm flipH="1" flipV="1">
                <a:off x="6715129" y="3485217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E8D7B71-96F0-263C-6095-F83DEC58F8B3}"/>
                  </a:ext>
                </a:extLst>
              </p:cNvPr>
              <p:cNvCxnSpPr>
                <a:cxnSpLocks/>
                <a:stCxn id="322" idx="5"/>
                <a:endCxn id="325" idx="5"/>
              </p:cNvCxnSpPr>
              <p:nvPr/>
            </p:nvCxnSpPr>
            <p:spPr>
              <a:xfrm flipV="1">
                <a:off x="6036670" y="3485217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21BFCEC-2A5D-0470-793A-1413E3A737CF}"/>
                  </a:ext>
                </a:extLst>
              </p:cNvPr>
              <p:cNvCxnSpPr>
                <a:cxnSpLocks/>
                <a:stCxn id="325" idx="6"/>
                <a:endCxn id="322" idx="6"/>
              </p:cNvCxnSpPr>
              <p:nvPr/>
            </p:nvCxnSpPr>
            <p:spPr>
              <a:xfrm flipH="1">
                <a:off x="5400146" y="3166861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DE75CA0-AE7E-2E20-B4C4-FE1094C66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608" y="2615512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1AD9D24-83FC-DE90-B77C-2C7BC1E606B0}"/>
                  </a:ext>
                </a:extLst>
              </p:cNvPr>
              <p:cNvCxnSpPr>
                <a:cxnSpLocks/>
                <a:stCxn id="325" idx="8"/>
                <a:endCxn id="322" idx="8"/>
              </p:cNvCxnSpPr>
              <p:nvPr/>
            </p:nvCxnSpPr>
            <p:spPr>
              <a:xfrm flipH="1" flipV="1">
                <a:off x="5032608" y="1914010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9EC9CD4-CCAB-3775-61FF-88018DAE8BFC}"/>
                  </a:ext>
                </a:extLst>
              </p:cNvPr>
              <p:cNvCxnSpPr>
                <a:cxnSpLocks/>
                <a:stCxn id="322" idx="9"/>
                <a:endCxn id="325" idx="9"/>
              </p:cNvCxnSpPr>
              <p:nvPr/>
            </p:nvCxnSpPr>
            <p:spPr>
              <a:xfrm>
                <a:off x="5400146" y="1277486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CE96825-4B6B-7C7F-A0FD-0CCF0A964326}"/>
                  </a:ext>
                </a:extLst>
              </p:cNvPr>
              <p:cNvCxnSpPr>
                <a:cxnSpLocks/>
                <a:stCxn id="323" idx="2"/>
                <a:endCxn id="326" idx="2"/>
              </p:cNvCxnSpPr>
              <p:nvPr/>
            </p:nvCxnSpPr>
            <p:spPr>
              <a:xfrm>
                <a:off x="6031849" y="909948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2FB5D26-BCF7-A443-3E1D-E52EDE3EC582}"/>
                  </a:ext>
                </a:extLst>
              </p:cNvPr>
              <p:cNvCxnSpPr>
                <a:cxnSpLocks/>
                <a:stCxn id="323" idx="0"/>
                <a:endCxn id="326" idx="0"/>
              </p:cNvCxnSpPr>
              <p:nvPr/>
            </p:nvCxnSpPr>
            <p:spPr>
              <a:xfrm flipH="1">
                <a:off x="6396773" y="254786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C280675-E5F5-2640-DE5E-C6DE8868AF8C}"/>
                  </a:ext>
                </a:extLst>
              </p:cNvPr>
              <p:cNvCxnSpPr>
                <a:cxnSpLocks/>
                <a:stCxn id="323" idx="4"/>
                <a:endCxn id="325" idx="11"/>
              </p:cNvCxnSpPr>
              <p:nvPr/>
            </p:nvCxnSpPr>
            <p:spPr>
              <a:xfrm flipH="1">
                <a:off x="6715129" y="909948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8AABA55-C8FE-821F-D51D-0DDA6523DC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21342" y="1449689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42A7A5-581A-ABBF-ADF4-E70C0CFFA006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1FA2F360-124F-89E1-12C6-018615C17482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Left Bracket 369">
                    <a:extLst>
                      <a:ext uri="{FF2B5EF4-FFF2-40B4-BE49-F238E27FC236}">
                        <a16:creationId xmlns:a16="http://schemas.microsoft.com/office/drawing/2014/main" id="{785DC6A2-AF9D-39A7-73BD-49A194FB9F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51E665AB-9445-AA2D-907A-E12DF3C945A4}"/>
                      </a:ext>
                    </a:extLst>
                  </p:cNvPr>
                  <p:cNvCxnSpPr>
                    <a:cxnSpLocks/>
                    <a:endCxn id="36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6E7350E-7A71-86EF-132F-A6350074D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65968456-247F-AC77-B7B1-601273E5636F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A1AA29E1-3BDA-3DCF-9B3E-78C341B3F041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352D48F7-7B1F-ECB4-EFA1-0F75AB68CA25}"/>
                      </a:ext>
                    </a:extLst>
                  </p:cNvPr>
                  <p:cNvCxnSpPr>
                    <a:cxnSpLocks/>
                    <a:stCxn id="362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6A90BEB0-84EB-B657-3FB2-217E87B4DE44}"/>
                      </a:ext>
                    </a:extLst>
                  </p:cNvPr>
                  <p:cNvCxnSpPr>
                    <a:cxnSpLocks/>
                    <a:stCxn id="362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2BD47E91-F910-4A72-07C1-8BDFC20F4CE0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A6509DC-32FA-C3CF-04DD-6738E29F4782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3500E9DE-DE31-760B-1AA9-5F52C8B5DDCB}"/>
                      </a:ext>
                    </a:extLst>
                  </p:cNvPr>
                  <p:cNvCxnSpPr>
                    <a:cxnSpLocks/>
                    <a:stCxn id="362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6ADF919-D369-CACE-9585-93FB36AF68DD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53B13DB-5460-4BC9-6D15-1ECC0ACB8FA4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D3B5CA52-B806-6FBE-AAA2-C0B01AF70F1E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99E074C-AD9D-ADB0-5656-D15EDF86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475D660F-6C0E-FF52-66D7-C36D9C0BE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3412ADB-DDBF-B1F0-A208-72A1E146DED6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D29B1604-4F42-2EF9-359D-332ED28D5250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D929CB4-A443-C17D-36A2-FE95BEA0772E}"/>
                      </a:ext>
                    </a:extLst>
                  </p:cNvPr>
                  <p:cNvCxnSpPr>
                    <a:cxnSpLocks/>
                    <a:endCxn id="359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513B336-690B-8FCE-21FF-4D7971653484}"/>
                      </a:ext>
                    </a:extLst>
                  </p:cNvPr>
                  <p:cNvCxnSpPr>
                    <a:cxnSpLocks/>
                    <a:endCxn id="359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3ABC1C97-D774-1921-B648-92412CAE6EB8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5E5A0ED7-B6F3-4113-4BEA-22CF204D802D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6FA8ADA5-34A6-A4B4-EB04-E9D73B77401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Left Bracket 352">
                    <a:extLst>
                      <a:ext uri="{FF2B5EF4-FFF2-40B4-BE49-F238E27FC236}">
                        <a16:creationId xmlns:a16="http://schemas.microsoft.com/office/drawing/2014/main" id="{91AFA551-64C6-DF3C-E5DD-425C3DD6FA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E9C9FE49-8486-1F6F-50BE-5710515CF622}"/>
                      </a:ext>
                    </a:extLst>
                  </p:cNvPr>
                  <p:cNvCxnSpPr>
                    <a:cxnSpLocks/>
                    <a:endCxn id="352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5F016AD-8A75-EBFE-12AB-35403C53F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8178974-6988-C600-3664-352AD36F6E16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B79DB8B8-17FF-0C57-4968-C931B4D708C8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Left Bracket 348">
                    <a:extLst>
                      <a:ext uri="{FF2B5EF4-FFF2-40B4-BE49-F238E27FC236}">
                        <a16:creationId xmlns:a16="http://schemas.microsoft.com/office/drawing/2014/main" id="{96706454-B365-14E6-8C6C-298A71B3CD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E6824C17-0BFE-D736-7EF3-292347E78A03}"/>
                      </a:ext>
                    </a:extLst>
                  </p:cNvPr>
                  <p:cNvCxnSpPr>
                    <a:cxnSpLocks/>
                    <a:endCxn id="348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1963AC01-B90F-42A5-1F76-F0762B247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FBCED55-1D34-326A-0D70-E6161D434294}"/>
                </a:ext>
              </a:extLst>
            </p:cNvPr>
            <p:cNvGrpSpPr/>
            <p:nvPr/>
          </p:nvGrpSpPr>
          <p:grpSpPr>
            <a:xfrm>
              <a:off x="9417395" y="3644985"/>
              <a:ext cx="2362200" cy="2403475"/>
              <a:chOff x="396875" y="3698875"/>
              <a:chExt cx="2362200" cy="240347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D22C62-754D-DA5C-9E0E-3E0D4458D2F8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08E8FC8-89FC-FC43-27AE-ADE6A28DBC2F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3E0E430-2762-E36B-CA54-069E3E24439C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AAAE442-FC88-8C9D-D2EA-2B1F53127053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0BBE6D5-8068-FBD3-B5D2-16D9182E90A5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306D17C-7DB9-A617-6BC8-DA9B998D3084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8A44C9-1988-4E83-8D7D-03067BF306E1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E305024-60C7-2E79-2CA6-1C7A347C8A79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CA06DE-CA39-92B3-2DFF-4874A75925D5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2DB5055-976B-54FC-9B66-004E9732EF1C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93BA1C6-2C94-4F65-2795-B6F9C5CDD19E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40DC74F-B20B-0F32-648F-BB1CF98DCCF8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7B6826-4674-E89E-54A0-215BC67EA1C4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FAEE10-CD22-26BD-069B-E1613886F88D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90E1D2-6A1B-DAE9-3916-E163D075D199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EDD292-EE71-E422-B4A9-F6AE2112ECDB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171159-3478-60FD-E434-B71E35D1B45A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EBCABEE-7303-770E-423A-4367804ABE21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D9B6D99-FE3B-4D64-E351-7B33CBFCE945}"/>
              </a:ext>
            </a:extLst>
          </p:cNvPr>
          <p:cNvGrpSpPr/>
          <p:nvPr/>
        </p:nvGrpSpPr>
        <p:grpSpPr>
          <a:xfrm rot="16200000">
            <a:off x="6234765" y="3459913"/>
            <a:ext cx="2743200" cy="3398362"/>
            <a:chOff x="6271611" y="3155694"/>
            <a:chExt cx="2743200" cy="339836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F19A454-39B9-CF1B-34C0-CE307637E704}"/>
                </a:ext>
              </a:extLst>
            </p:cNvPr>
            <p:cNvGrpSpPr/>
            <p:nvPr/>
          </p:nvGrpSpPr>
          <p:grpSpPr>
            <a:xfrm>
              <a:off x="6271611" y="3155694"/>
              <a:ext cx="2743200" cy="3398362"/>
              <a:chOff x="6831733" y="3309238"/>
              <a:chExt cx="2743200" cy="339836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69E45E8-2D97-09DE-2AEF-985DD4F53C21}"/>
                  </a:ext>
                </a:extLst>
              </p:cNvPr>
              <p:cNvGrpSpPr/>
              <p:nvPr/>
            </p:nvGrpSpPr>
            <p:grpSpPr>
              <a:xfrm>
                <a:off x="6831733" y="3309238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94" name="Dodecagon 193">
                  <a:extLst>
                    <a:ext uri="{FF2B5EF4-FFF2-40B4-BE49-F238E27FC236}">
                      <a16:creationId xmlns:a16="http://schemas.microsoft.com/office/drawing/2014/main" id="{26BD8223-6B34-F11B-B0C6-A5A3A0E54E62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364C8F10-8C08-AF71-B967-B77DAFE007C1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F7B22AB-3D10-FB69-E602-A81CF0341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07837" y="3596054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97" name="Dodecagon 196">
                  <a:extLst>
                    <a:ext uri="{FF2B5EF4-FFF2-40B4-BE49-F238E27FC236}">
                      <a16:creationId xmlns:a16="http://schemas.microsoft.com/office/drawing/2014/main" id="{F6084141-9585-C513-A1B2-33FB9C202E5F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0655F1C6-ACFB-1A7C-0BBC-B86BFE28F068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9035813-5B11-C438-B00E-3F33470228D8}"/>
                  </a:ext>
                </a:extLst>
              </p:cNvPr>
              <p:cNvCxnSpPr>
                <a:cxnSpLocks/>
                <a:stCxn id="194" idx="0"/>
                <a:endCxn id="197" idx="0"/>
              </p:cNvCxnSpPr>
              <p:nvPr/>
            </p:nvCxnSpPr>
            <p:spPr>
              <a:xfrm flipH="1">
                <a:off x="9065603" y="4331938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553D9F-6044-D4BB-B294-D1C526756035}"/>
                  </a:ext>
                </a:extLst>
              </p:cNvPr>
              <p:cNvCxnSpPr>
                <a:cxnSpLocks/>
                <a:stCxn id="194" idx="1"/>
                <a:endCxn id="197" idx="1"/>
              </p:cNvCxnSpPr>
              <p:nvPr/>
            </p:nvCxnSpPr>
            <p:spPr>
              <a:xfrm flipH="1">
                <a:off x="9383959" y="4968462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F964B93-F613-F7AC-97D6-E227BB3DC7CC}"/>
                  </a:ext>
                </a:extLst>
              </p:cNvPr>
              <p:cNvCxnSpPr>
                <a:cxnSpLocks/>
                <a:stCxn id="194" idx="2"/>
                <a:endCxn id="197" idx="2"/>
              </p:cNvCxnSpPr>
              <p:nvPr/>
            </p:nvCxnSpPr>
            <p:spPr>
              <a:xfrm flipH="1" flipV="1">
                <a:off x="9383959" y="5669964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D50A275-0A74-7058-E207-56C2822517B4}"/>
                  </a:ext>
                </a:extLst>
              </p:cNvPr>
              <p:cNvCxnSpPr>
                <a:cxnSpLocks/>
                <a:stCxn id="194" idx="3"/>
                <a:endCxn id="197" idx="3"/>
              </p:cNvCxnSpPr>
              <p:nvPr/>
            </p:nvCxnSpPr>
            <p:spPr>
              <a:xfrm flipH="1" flipV="1">
                <a:off x="9065603" y="6221313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F356F58-CD6A-5CB5-33BE-200B13FA36C7}"/>
                  </a:ext>
                </a:extLst>
              </p:cNvPr>
              <p:cNvCxnSpPr>
                <a:cxnSpLocks/>
                <a:stCxn id="194" idx="4"/>
                <a:endCxn id="197" idx="4"/>
              </p:cNvCxnSpPr>
              <p:nvPr/>
            </p:nvCxnSpPr>
            <p:spPr>
              <a:xfrm flipH="1" flipV="1">
                <a:off x="8514254" y="6539669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251459-92FD-8CFE-41F1-85C1D4FA9B10}"/>
                  </a:ext>
                </a:extLst>
              </p:cNvPr>
              <p:cNvCxnSpPr>
                <a:cxnSpLocks/>
                <a:stCxn id="194" idx="5"/>
                <a:endCxn id="197" idx="5"/>
              </p:cNvCxnSpPr>
              <p:nvPr/>
            </p:nvCxnSpPr>
            <p:spPr>
              <a:xfrm flipV="1">
                <a:off x="7835795" y="6539669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7B796D4-A062-B7AC-1642-58E18E198E4C}"/>
                  </a:ext>
                </a:extLst>
              </p:cNvPr>
              <p:cNvCxnSpPr>
                <a:cxnSpLocks/>
                <a:stCxn id="197" idx="6"/>
                <a:endCxn id="194" idx="6"/>
              </p:cNvCxnSpPr>
              <p:nvPr/>
            </p:nvCxnSpPr>
            <p:spPr>
              <a:xfrm flipH="1">
                <a:off x="7199271" y="6221313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68D7663-521F-5505-7E9B-40A562B0A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733" y="5669964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74A51F0-66AA-46FB-0CDF-3D369A189581}"/>
                  </a:ext>
                </a:extLst>
              </p:cNvPr>
              <p:cNvCxnSpPr>
                <a:cxnSpLocks/>
                <a:stCxn id="197" idx="8"/>
                <a:endCxn id="194" idx="8"/>
              </p:cNvCxnSpPr>
              <p:nvPr/>
            </p:nvCxnSpPr>
            <p:spPr>
              <a:xfrm flipH="1" flipV="1">
                <a:off x="6831733" y="4968462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CFB85DF-A14D-26F8-09B9-DEB3B02E28A4}"/>
                  </a:ext>
                </a:extLst>
              </p:cNvPr>
              <p:cNvCxnSpPr>
                <a:cxnSpLocks/>
                <a:stCxn id="194" idx="9"/>
                <a:endCxn id="197" idx="9"/>
              </p:cNvCxnSpPr>
              <p:nvPr/>
            </p:nvCxnSpPr>
            <p:spPr>
              <a:xfrm>
                <a:off x="7199271" y="4331938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AE48CCA-13C0-DF90-5A69-5FBC684C687F}"/>
                  </a:ext>
                </a:extLst>
              </p:cNvPr>
              <p:cNvCxnSpPr>
                <a:cxnSpLocks/>
                <a:stCxn id="195" idx="2"/>
                <a:endCxn id="198" idx="2"/>
              </p:cNvCxnSpPr>
              <p:nvPr/>
            </p:nvCxnSpPr>
            <p:spPr>
              <a:xfrm>
                <a:off x="7830974" y="3964400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0A93594-AE1E-D8B5-6863-E44C2811D602}"/>
                  </a:ext>
                </a:extLst>
              </p:cNvPr>
              <p:cNvCxnSpPr>
                <a:cxnSpLocks/>
                <a:stCxn id="195" idx="0"/>
                <a:endCxn id="198" idx="0"/>
              </p:cNvCxnSpPr>
              <p:nvPr/>
            </p:nvCxnSpPr>
            <p:spPr>
              <a:xfrm flipH="1">
                <a:off x="8195898" y="3309238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9C2F1C9-00A9-2B53-B28F-AA45B3FE5DE5}"/>
                  </a:ext>
                </a:extLst>
              </p:cNvPr>
              <p:cNvCxnSpPr>
                <a:cxnSpLocks/>
                <a:stCxn id="195" idx="4"/>
                <a:endCxn id="197" idx="11"/>
              </p:cNvCxnSpPr>
              <p:nvPr/>
            </p:nvCxnSpPr>
            <p:spPr>
              <a:xfrm flipH="1">
                <a:off x="8514254" y="3964400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5883EA-06F5-A666-000C-72F980323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20467" y="4504141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233661E-DB23-F585-CF39-F716BBF0C095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6851A68-8D83-2D46-CFE5-F17FFEF68326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Left Bracket 140">
                    <a:extLst>
                      <a:ext uri="{FF2B5EF4-FFF2-40B4-BE49-F238E27FC236}">
                        <a16:creationId xmlns:a16="http://schemas.microsoft.com/office/drawing/2014/main" id="{EE8DDC51-CB1B-E916-3417-621D74555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CD3587D-E345-1B75-715E-58C0A4C9F7E8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BC51F01-B23A-8C73-7CC8-F70680D50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03AE04B-4327-B6C5-0FB8-B3D6FC903185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76EA2AA7-A04E-29DC-2352-2137D9F40CE3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677D8DE-6140-96CC-244E-1D127EF4D60B}"/>
                      </a:ext>
                    </a:extLst>
                  </p:cNvPr>
                  <p:cNvCxnSpPr>
                    <a:cxnSpLocks/>
                    <a:stCxn id="133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9B9656-E733-9416-B5B2-E33AA77D308E}"/>
                      </a:ext>
                    </a:extLst>
                  </p:cNvPr>
                  <p:cNvCxnSpPr>
                    <a:cxnSpLocks/>
                    <a:stCxn id="133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7600146-E967-D0F8-8AE2-ABCAAC57C13A}"/>
                      </a:ext>
                    </a:extLst>
                  </p:cNvPr>
                  <p:cNvCxnSpPr>
                    <a:cxnSpLocks/>
                    <a:stCxn id="133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C32DC56-AA02-5334-7403-079055FDF8E3}"/>
                      </a:ext>
                    </a:extLst>
                  </p:cNvPr>
                  <p:cNvCxnSpPr>
                    <a:cxnSpLocks/>
                    <a:stCxn id="133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075F90B-AE85-8BFD-FE92-75C32A2F0CB2}"/>
                      </a:ext>
                    </a:extLst>
                  </p:cNvPr>
                  <p:cNvCxnSpPr>
                    <a:cxnSpLocks/>
                    <a:stCxn id="133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30975B7-E76E-2E59-5765-C87DFBA64D22}"/>
                      </a:ext>
                    </a:extLst>
                  </p:cNvPr>
                  <p:cNvCxnSpPr>
                    <a:cxnSpLocks/>
                    <a:endCxn id="133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A0FC26-D991-BC5E-1D92-8C1EE803323B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786C382-A223-88D5-5467-CE9D188D1810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B26F520-CD13-9AC8-B598-61186BC72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CF08499-40FE-42E7-5571-EB8C991546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4AC4755-AC2B-55C9-A979-12EC1C4FAC51}"/>
                      </a:ext>
                    </a:extLst>
                  </p:cNvPr>
                  <p:cNvCxnSpPr>
                    <a:cxnSpLocks/>
                    <a:stCxn id="130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C9306F3-8D05-B36F-8327-F85CE4942833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E0981E9-D0CF-33B2-D5BF-E0166C157814}"/>
                      </a:ext>
                    </a:extLst>
                  </p:cNvPr>
                  <p:cNvCxnSpPr>
                    <a:cxnSpLocks/>
                    <a:endCxn id="130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A5BE1D-6C27-C5A4-2DBB-9DFD7620EAEE}"/>
                      </a:ext>
                    </a:extLst>
                  </p:cNvPr>
                  <p:cNvCxnSpPr>
                    <a:cxnSpLocks/>
                    <a:endCxn id="130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7A4CEA-FE00-0ADD-AE07-13B06E3C925F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4A3FC-807A-37D0-9552-2D2B948DDAFB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D454A03C-F9C0-ECF8-E5E1-23DE6358038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Left Bracket 123">
                    <a:extLst>
                      <a:ext uri="{FF2B5EF4-FFF2-40B4-BE49-F238E27FC236}">
                        <a16:creationId xmlns:a16="http://schemas.microsoft.com/office/drawing/2014/main" id="{6EECD325-84EC-FFCE-9843-331B5F479D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4FEECAB-DB0D-29B2-C9E0-47ABCCE9115D}"/>
                      </a:ext>
                    </a:extLst>
                  </p:cNvPr>
                  <p:cNvCxnSpPr>
                    <a:cxnSpLocks/>
                    <a:endCxn id="123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4FB7BA82-9BCD-3780-5870-74168EB9C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05F6A8D-D20A-8532-EFAC-6E7E2DDA33CF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829D3FF-A16B-A727-92AC-A6E6F344700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Left Bracket 119">
                    <a:extLst>
                      <a:ext uri="{FF2B5EF4-FFF2-40B4-BE49-F238E27FC236}">
                        <a16:creationId xmlns:a16="http://schemas.microsoft.com/office/drawing/2014/main" id="{81795C81-F181-48F0-D297-48BDD08C1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3020199-BC71-6F13-0EF1-E9082639741B}"/>
                      </a:ext>
                    </a:extLst>
                  </p:cNvPr>
                  <p:cNvCxnSpPr>
                    <a:cxnSpLocks/>
                    <a:endCxn id="11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FAC19B3-EF21-E11C-6C37-1BE8B203D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C03E4E0-98E3-CCE0-4EA6-08926E6B1AB1}"/>
                </a:ext>
              </a:extLst>
            </p:cNvPr>
            <p:cNvGrpSpPr/>
            <p:nvPr/>
          </p:nvGrpSpPr>
          <p:grpSpPr>
            <a:xfrm>
              <a:off x="6449976" y="3698875"/>
              <a:ext cx="2362200" cy="2403475"/>
              <a:chOff x="396875" y="3698875"/>
              <a:chExt cx="2362200" cy="2403475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B53970-AC45-4FC5-07B7-5E3385DE258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4752C1-9F1B-388A-9ABC-68236E19DC2D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AB797F-92C4-8B22-0E43-7B81AF21A307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7CFB46-6770-10DC-EEA2-81299A3075AA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E01C806-1769-8629-5DEF-2AC9B08526A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07BF58C-6A40-622E-BFE2-CD135A684902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5C61190-D53D-BCA0-CEB2-DB49E9FE380B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5F84435-162A-E656-90EB-2E73F83BEBF8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4F55C6C-0AB8-2607-68A7-5ADFA9C06BBE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41538F5-D50C-A593-5574-BB1E22FA64B9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94EE5FD-F9BD-F0C8-D71D-7A1351C39AB4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8CB19A0-8574-3B98-EAAB-01280173447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4033BFB-C114-B0F3-4568-498D25BF5C93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254BDA-E46F-C7F9-8C68-275D3107A51E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7ED967A-D47E-E462-6440-9B4BA049AD9B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1498C7D-89B6-7B82-75EF-79A6C14E83D3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E95BCCC-775D-872E-5D0E-77E47F27ED40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AE1A6FA-C553-50FA-FB8A-65ECB9937253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5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10800000">
            <a:off x="3299451" y="3151292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10800000">
            <a:off x="6271611" y="3155694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10800000">
            <a:off x="209207" y="3156680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10800000">
            <a:off x="9247027" y="3098579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152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5400000">
            <a:off x="1110930" y="3579266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5400000">
            <a:off x="6133720" y="3512338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5400000">
            <a:off x="1045230" y="27798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5400000">
            <a:off x="6038788" y="-19425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673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16200000">
            <a:off x="1110930" y="3579266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16200000">
            <a:off x="6133720" y="3512338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16200000">
            <a:off x="1045230" y="27798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16200000">
            <a:off x="6038788" y="-19425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8595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AE7D91C-6F46-7489-20D5-B0C48FF0F23B}"/>
              </a:ext>
            </a:extLst>
          </p:cNvPr>
          <p:cNvGrpSpPr/>
          <p:nvPr/>
        </p:nvGrpSpPr>
        <p:grpSpPr>
          <a:xfrm>
            <a:off x="170338" y="3628447"/>
            <a:ext cx="2743200" cy="2743200"/>
            <a:chOff x="5489657" y="2477428"/>
            <a:chExt cx="2743200" cy="2743200"/>
          </a:xfrm>
        </p:grpSpPr>
        <p:sp>
          <p:nvSpPr>
            <p:cNvPr id="11" name="Dodecagon 10">
              <a:extLst>
                <a:ext uri="{FF2B5EF4-FFF2-40B4-BE49-F238E27FC236}">
                  <a16:creationId xmlns:a16="http://schemas.microsoft.com/office/drawing/2014/main" id="{739511EA-2860-6262-55C7-2671C08305C5}"/>
                </a:ext>
              </a:extLst>
            </p:cNvPr>
            <p:cNvSpPr/>
            <p:nvPr/>
          </p:nvSpPr>
          <p:spPr>
            <a:xfrm>
              <a:off x="5489657" y="2477428"/>
              <a:ext cx="2743200" cy="2743200"/>
            </a:xfrm>
            <a:prstGeom prst="dodecagon">
              <a:avLst/>
            </a:prstGeo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odecagon 147">
              <a:extLst>
                <a:ext uri="{FF2B5EF4-FFF2-40B4-BE49-F238E27FC236}">
                  <a16:creationId xmlns:a16="http://schemas.microsoft.com/office/drawing/2014/main" id="{9D89E76F-B6B1-8F84-9101-6685094D9A40}"/>
                </a:ext>
              </a:extLst>
            </p:cNvPr>
            <p:cNvSpPr/>
            <p:nvPr/>
          </p:nvSpPr>
          <p:spPr>
            <a:xfrm>
              <a:off x="5665761" y="2676574"/>
              <a:ext cx="2376122" cy="2376123"/>
            </a:xfrm>
            <a:prstGeom prst="dodecagon">
              <a:avLst/>
            </a:prstGeo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7723527" y="284496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8041883" y="348149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8041883" y="418299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7723527" y="473434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7172178" y="505269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6493719" y="505269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5857195" y="473434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657" y="418299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5489657" y="348149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5857195" y="284496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</p:cNvCxnSpPr>
            <p:nvPr/>
          </p:nvCxnSpPr>
          <p:spPr>
            <a:xfrm>
              <a:off x="6488898" y="247742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endCxn id="148" idx="11"/>
            </p:cNvCxnSpPr>
            <p:nvPr/>
          </p:nvCxnSpPr>
          <p:spPr>
            <a:xfrm flipH="1">
              <a:off x="7172178" y="247742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280AF8-4EA6-C54B-2F0B-296AFFEBF6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6840" y="2989318"/>
              <a:ext cx="1190745" cy="1804397"/>
              <a:chOff x="5599113" y="2340799"/>
              <a:chExt cx="447834" cy="678626"/>
            </a:xfrm>
          </p:grpSpPr>
          <p:sp>
            <p:nvSpPr>
              <p:cNvPr id="3" name="Left Bracket 2">
                <a:extLst>
                  <a:ext uri="{FF2B5EF4-FFF2-40B4-BE49-F238E27FC236}">
                    <a16:creationId xmlns:a16="http://schemas.microsoft.com/office/drawing/2014/main" id="{3C70969E-8951-D4E9-828A-E999AEC5F7AF}"/>
                  </a:ext>
                </a:extLst>
              </p:cNvPr>
              <p:cNvSpPr/>
              <p:nvPr/>
            </p:nvSpPr>
            <p:spPr>
              <a:xfrm rot="16200000">
                <a:off x="5765920" y="2282430"/>
                <a:ext cx="114220" cy="230958"/>
              </a:xfrm>
              <a:prstGeom prst="leftBracket">
                <a:avLst>
                  <a:gd name="adj" fmla="val 105905"/>
                </a:avLst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5D590BA-AAEA-00DC-9E7D-2D40AE4E4E67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5599113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8775EE-E709-04EA-18C4-47820CEDB3F1}"/>
                  </a:ext>
                </a:extLst>
              </p:cNvPr>
              <p:cNvSpPr/>
              <p:nvPr/>
            </p:nvSpPr>
            <p:spPr>
              <a:xfrm>
                <a:off x="5707551" y="2521980"/>
                <a:ext cx="230958" cy="216818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C49B7DC-F68F-4A26-3F1F-1843A884E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509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30B49C5-50E1-15D8-DDCB-4C3381726DAD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5823030" y="2738798"/>
                <a:ext cx="0" cy="280627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8FC1D8-75F7-A307-0E94-F58E5E1D652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5636504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617782-94D4-79D3-9C59-638443449B33}"/>
                  </a:ext>
                </a:extLst>
              </p:cNvPr>
              <p:cNvCxnSpPr>
                <a:cxnSpLocks/>
                <a:stCxn id="5" idx="5"/>
              </p:cNvCxnSpPr>
              <p:nvPr/>
            </p:nvCxnSpPr>
            <p:spPr>
              <a:xfrm>
                <a:off x="5904686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4EF484-9BBF-14B2-1C5E-3A0CD4D090E9}"/>
                  </a:ext>
                </a:extLst>
              </p:cNvPr>
              <p:cNvCxnSpPr>
                <a:cxnSpLocks/>
                <a:stCxn id="5" idx="0"/>
                <a:endCxn id="3" idx="1"/>
              </p:cNvCxnSpPr>
              <p:nvPr/>
            </p:nvCxnSpPr>
            <p:spPr>
              <a:xfrm flipV="1">
                <a:off x="5823030" y="2455019"/>
                <a:ext cx="0" cy="6696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9C7DEC7-B5F0-9C75-6161-2EB044FAA757}"/>
              </a:ext>
            </a:extLst>
          </p:cNvPr>
          <p:cNvGrpSpPr/>
          <p:nvPr/>
        </p:nvGrpSpPr>
        <p:grpSpPr>
          <a:xfrm>
            <a:off x="170338" y="248534"/>
            <a:ext cx="2743200" cy="2743200"/>
            <a:chOff x="1633378" y="2429531"/>
            <a:chExt cx="2743200" cy="2743200"/>
          </a:xfrm>
        </p:grpSpPr>
        <p:sp>
          <p:nvSpPr>
            <p:cNvPr id="166" name="Dodecagon 165">
              <a:extLst>
                <a:ext uri="{FF2B5EF4-FFF2-40B4-BE49-F238E27FC236}">
                  <a16:creationId xmlns:a16="http://schemas.microsoft.com/office/drawing/2014/main" id="{16CC7ED2-260F-72EE-128E-E922A39331BF}"/>
                </a:ext>
              </a:extLst>
            </p:cNvPr>
            <p:cNvSpPr/>
            <p:nvPr/>
          </p:nvSpPr>
          <p:spPr>
            <a:xfrm>
              <a:off x="1633378" y="2429531"/>
              <a:ext cx="2743200" cy="2743200"/>
            </a:xfrm>
            <a:prstGeom prst="dodecagon">
              <a:avLst/>
            </a:prstGeo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8000" sy="108000" algn="ctr" rotWithShape="0">
                <a:srgbClr val="FF00FF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odecagon 166">
              <a:extLst>
                <a:ext uri="{FF2B5EF4-FFF2-40B4-BE49-F238E27FC236}">
                  <a16:creationId xmlns:a16="http://schemas.microsoft.com/office/drawing/2014/main" id="{87F1CE63-F422-257C-14A1-087B96248C14}"/>
                </a:ext>
              </a:extLst>
            </p:cNvPr>
            <p:cNvSpPr/>
            <p:nvPr/>
          </p:nvSpPr>
          <p:spPr>
            <a:xfrm>
              <a:off x="1809482" y="2628677"/>
              <a:ext cx="2376122" cy="2376123"/>
            </a:xfrm>
            <a:prstGeom prst="dodecagon">
              <a:avLst/>
            </a:prstGeo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C9F931D-8AFE-136A-44CB-AC15457250EE}"/>
                </a:ext>
              </a:extLst>
            </p:cNvPr>
            <p:cNvCxnSpPr>
              <a:cxnSpLocks/>
              <a:stCxn id="166" idx="0"/>
              <a:endCxn id="167" idx="0"/>
            </p:cNvCxnSpPr>
            <p:nvPr/>
          </p:nvCxnSpPr>
          <p:spPr>
            <a:xfrm flipH="1">
              <a:off x="3867248" y="279706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9748EF-33D5-501A-968E-6581FD8F4AE3}"/>
                </a:ext>
              </a:extLst>
            </p:cNvPr>
            <p:cNvCxnSpPr>
              <a:cxnSpLocks/>
              <a:stCxn id="166" idx="1"/>
              <a:endCxn id="167" idx="1"/>
            </p:cNvCxnSpPr>
            <p:nvPr/>
          </p:nvCxnSpPr>
          <p:spPr>
            <a:xfrm flipH="1">
              <a:off x="4185604" y="343359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ACF61E-7CD6-F7B6-CC23-C708C3A10AE6}"/>
                </a:ext>
              </a:extLst>
            </p:cNvPr>
            <p:cNvCxnSpPr>
              <a:cxnSpLocks/>
              <a:stCxn id="166" idx="2"/>
              <a:endCxn id="167" idx="2"/>
            </p:cNvCxnSpPr>
            <p:nvPr/>
          </p:nvCxnSpPr>
          <p:spPr>
            <a:xfrm flipH="1" flipV="1">
              <a:off x="4185604" y="413509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CDD1794-ACB9-BE47-1653-C4F4698109A6}"/>
                </a:ext>
              </a:extLst>
            </p:cNvPr>
            <p:cNvCxnSpPr>
              <a:cxnSpLocks/>
              <a:stCxn id="166" idx="3"/>
              <a:endCxn id="167" idx="3"/>
            </p:cNvCxnSpPr>
            <p:nvPr/>
          </p:nvCxnSpPr>
          <p:spPr>
            <a:xfrm flipH="1" flipV="1">
              <a:off x="3867248" y="468644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4855A61-4B94-6150-9101-28989E1646AC}"/>
                </a:ext>
              </a:extLst>
            </p:cNvPr>
            <p:cNvCxnSpPr>
              <a:cxnSpLocks/>
              <a:stCxn id="166" idx="4"/>
              <a:endCxn id="167" idx="4"/>
            </p:cNvCxnSpPr>
            <p:nvPr/>
          </p:nvCxnSpPr>
          <p:spPr>
            <a:xfrm flipH="1" flipV="1">
              <a:off x="3315899" y="500480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717F5AE-D8A9-868B-BA62-CDAA6648752D}"/>
                </a:ext>
              </a:extLst>
            </p:cNvPr>
            <p:cNvCxnSpPr>
              <a:cxnSpLocks/>
              <a:stCxn id="166" idx="5"/>
              <a:endCxn id="167" idx="5"/>
            </p:cNvCxnSpPr>
            <p:nvPr/>
          </p:nvCxnSpPr>
          <p:spPr>
            <a:xfrm flipV="1">
              <a:off x="2637440" y="500480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1298C39-E481-BE9C-03A5-40081681576E}"/>
                </a:ext>
              </a:extLst>
            </p:cNvPr>
            <p:cNvCxnSpPr>
              <a:cxnSpLocks/>
              <a:stCxn id="167" idx="6"/>
              <a:endCxn id="166" idx="6"/>
            </p:cNvCxnSpPr>
            <p:nvPr/>
          </p:nvCxnSpPr>
          <p:spPr>
            <a:xfrm flipH="1">
              <a:off x="2000916" y="468644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FF3CDE4-7EC7-1017-20FA-EC5F4966F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3378" y="413509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0F86363-E440-2D82-282B-E98D9A40249A}"/>
                </a:ext>
              </a:extLst>
            </p:cNvPr>
            <p:cNvCxnSpPr>
              <a:cxnSpLocks/>
              <a:stCxn id="167" idx="8"/>
              <a:endCxn id="166" idx="8"/>
            </p:cNvCxnSpPr>
            <p:nvPr/>
          </p:nvCxnSpPr>
          <p:spPr>
            <a:xfrm flipH="1" flipV="1">
              <a:off x="1633378" y="343359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98D6C16-E16C-F99A-4CD9-6FFAB6AE5897}"/>
                </a:ext>
              </a:extLst>
            </p:cNvPr>
            <p:cNvCxnSpPr>
              <a:cxnSpLocks/>
              <a:stCxn id="166" idx="9"/>
              <a:endCxn id="167" idx="9"/>
            </p:cNvCxnSpPr>
            <p:nvPr/>
          </p:nvCxnSpPr>
          <p:spPr>
            <a:xfrm>
              <a:off x="2000916" y="279706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71B6E0E-580C-1821-5949-812E0DDFC056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19" y="242953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9CFF145-D110-00F2-79F5-71E7B0F6784B}"/>
                </a:ext>
              </a:extLst>
            </p:cNvPr>
            <p:cNvCxnSpPr>
              <a:cxnSpLocks/>
              <a:endCxn id="167" idx="11"/>
            </p:cNvCxnSpPr>
            <p:nvPr/>
          </p:nvCxnSpPr>
          <p:spPr>
            <a:xfrm flipH="1">
              <a:off x="3315899" y="242953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6393D8F-88FA-6535-1F0D-740F38971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0561" y="2941421"/>
              <a:ext cx="1190745" cy="1804397"/>
              <a:chOff x="5599113" y="2340799"/>
              <a:chExt cx="447834" cy="678626"/>
            </a:xfrm>
          </p:grpSpPr>
          <p:sp>
            <p:nvSpPr>
              <p:cNvPr id="188" name="Left Bracket 187">
                <a:extLst>
                  <a:ext uri="{FF2B5EF4-FFF2-40B4-BE49-F238E27FC236}">
                    <a16:creationId xmlns:a16="http://schemas.microsoft.com/office/drawing/2014/main" id="{D539182B-C9E6-0EC1-4C09-4C2C30628E1A}"/>
                  </a:ext>
                </a:extLst>
              </p:cNvPr>
              <p:cNvSpPr/>
              <p:nvPr/>
            </p:nvSpPr>
            <p:spPr>
              <a:xfrm rot="16200000">
                <a:off x="5765920" y="2282430"/>
                <a:ext cx="114220" cy="230958"/>
              </a:xfrm>
              <a:prstGeom prst="leftBracket">
                <a:avLst>
                  <a:gd name="adj" fmla="val 105905"/>
                </a:avLst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1A62F70-0337-08BF-3ABA-B5B6CD24629E}"/>
                  </a:ext>
                </a:extLst>
              </p:cNvPr>
              <p:cNvCxnSpPr>
                <a:cxnSpLocks/>
                <a:stCxn id="190" idx="2"/>
              </p:cNvCxnSpPr>
              <p:nvPr/>
            </p:nvCxnSpPr>
            <p:spPr>
              <a:xfrm flipH="1">
                <a:off x="5599113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5BC468B-1B20-BFDF-C37D-8F925442769C}"/>
                  </a:ext>
                </a:extLst>
              </p:cNvPr>
              <p:cNvSpPr/>
              <p:nvPr/>
            </p:nvSpPr>
            <p:spPr>
              <a:xfrm>
                <a:off x="5707551" y="2521980"/>
                <a:ext cx="230958" cy="216818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3F7698F-8A47-20CF-4A9D-7E739D96D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509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CBE56BE-855A-4629-3A0B-62524A435F70}"/>
                  </a:ext>
                </a:extLst>
              </p:cNvPr>
              <p:cNvCxnSpPr>
                <a:cxnSpLocks/>
                <a:stCxn id="190" idx="4"/>
              </p:cNvCxnSpPr>
              <p:nvPr/>
            </p:nvCxnSpPr>
            <p:spPr>
              <a:xfrm>
                <a:off x="5823030" y="2738798"/>
                <a:ext cx="0" cy="280627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F8B1E53-920D-2E13-93B8-7BF0DD2EC815}"/>
                  </a:ext>
                </a:extLst>
              </p:cNvPr>
              <p:cNvCxnSpPr>
                <a:cxnSpLocks/>
                <a:stCxn id="190" idx="3"/>
              </p:cNvCxnSpPr>
              <p:nvPr/>
            </p:nvCxnSpPr>
            <p:spPr>
              <a:xfrm flipH="1">
                <a:off x="5636504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67CBF91-097B-C177-5502-15E25D1F0E73}"/>
                  </a:ext>
                </a:extLst>
              </p:cNvPr>
              <p:cNvCxnSpPr>
                <a:cxnSpLocks/>
                <a:stCxn id="190" idx="5"/>
              </p:cNvCxnSpPr>
              <p:nvPr/>
            </p:nvCxnSpPr>
            <p:spPr>
              <a:xfrm>
                <a:off x="5904686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753DAB6-F53A-B5C0-7568-A9BF3867BFF6}"/>
                  </a:ext>
                </a:extLst>
              </p:cNvPr>
              <p:cNvCxnSpPr>
                <a:cxnSpLocks/>
                <a:stCxn id="190" idx="0"/>
                <a:endCxn id="188" idx="1"/>
              </p:cNvCxnSpPr>
              <p:nvPr/>
            </p:nvCxnSpPr>
            <p:spPr>
              <a:xfrm flipV="1">
                <a:off x="5823030" y="2455019"/>
                <a:ext cx="0" cy="6696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DD7A95FA-0263-25A9-90C5-8D8571FD5BA8}"/>
              </a:ext>
            </a:extLst>
          </p:cNvPr>
          <p:cNvSpPr txBox="1"/>
          <p:nvPr/>
        </p:nvSpPr>
        <p:spPr>
          <a:xfrm>
            <a:off x="5765407" y="89239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5C67C90-DCBA-65B3-05AE-31A803C7FE18}"/>
              </a:ext>
            </a:extLst>
          </p:cNvPr>
          <p:cNvGrpSpPr/>
          <p:nvPr/>
        </p:nvGrpSpPr>
        <p:grpSpPr>
          <a:xfrm>
            <a:off x="5551438" y="1302798"/>
            <a:ext cx="1303192" cy="4394939"/>
            <a:chOff x="5551438" y="1302798"/>
            <a:chExt cx="1303192" cy="439493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21E4C65-C5AC-0710-123D-F8190F35135F}"/>
                </a:ext>
              </a:extLst>
            </p:cNvPr>
            <p:cNvSpPr/>
            <p:nvPr/>
          </p:nvSpPr>
          <p:spPr>
            <a:xfrm rot="5400000">
              <a:off x="4005564" y="2848672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D9BFB5E-467D-C945-E6F8-3976EE8C56D6}"/>
                </a:ext>
              </a:extLst>
            </p:cNvPr>
            <p:cNvSpPr/>
            <p:nvPr/>
          </p:nvSpPr>
          <p:spPr>
            <a:xfrm rot="5400000">
              <a:off x="4136922" y="2998459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E7C9EB90-6446-13A9-3213-2E762CEE0BD0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63" y="1311897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62CB9A1-A43F-333F-A127-CBFD98089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5016" y="1302798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0CECE63-AF07-2C5E-1EE0-6AD76B7EA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400" y="5586553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BEB8B0F-8478-891A-85BA-C78830D9C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5016" y="5586553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6BA77BB-74D7-FA73-0795-829F99DC9A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5407" y="1777698"/>
              <a:ext cx="876683" cy="3302604"/>
              <a:chOff x="6288589" y="183930"/>
              <a:chExt cx="502380" cy="1892545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29396458-0C1D-7A29-DF34-6F00234F8A4E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3001D46-6F25-778A-5FE4-82079C8E0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A821DAA-F45E-FAC3-447B-D59C55F7F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BD92A63D-A822-B223-8858-B2D3458F0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7425B8A-80A1-5253-619B-F507B0989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386F51A-86CF-BEC6-B623-38FF0F3DDCEB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7C2B4FE9-D5EC-0B9C-D1D0-DE6691460FBE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525FA1A-ACF4-8A6D-DDE5-6A70354D1A54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F945AB64-8A14-515F-DBCF-DE75F9989635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90858A07-A627-BB6A-C774-152AF045531F}"/>
                    </a:ext>
                  </a:extLst>
                </p:cNvPr>
                <p:cNvCxnSpPr>
                  <a:cxnSpLocks/>
                  <a:stCxn id="384" idx="7"/>
                  <a:endCxn id="383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30CD14E-CC20-73F2-886A-F46E8FFE5EBF}"/>
                    </a:ext>
                  </a:extLst>
                </p:cNvPr>
                <p:cNvCxnSpPr>
                  <a:cxnSpLocks/>
                  <a:stCxn id="383" idx="4"/>
                  <a:endCxn id="385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E07DCC6-BB0B-7619-C92F-8DAB26F3EFC7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71D53C70-927B-9774-41E9-9E50C134A5D8}"/>
                    </a:ext>
                  </a:extLst>
                </p:cNvPr>
                <p:cNvCxnSpPr>
                  <a:cxnSpLocks/>
                  <a:stCxn id="382" idx="2"/>
                  <a:endCxn id="381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9995B01A-61A6-DDA7-0796-80C7489E6DED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C4E06B47-7D27-1D27-B6F2-D11850134455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3DD6114F-A8C9-4101-9F7A-910710CBF5D1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B53C00E7-3A49-F968-ECDB-3751302D1BB7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DD2A7188-8679-CB5C-8AE6-C402BEA4D354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13E7690-14A1-667D-BF89-5AFC91999DAB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A033BB2-1E0D-4CCD-FB65-F3EFEC6D8EF7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A821758D-D0F0-EC47-BE24-8155C6B9CE2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4B61696-420A-2BAA-223C-ECE1E701A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687136E6-D9BD-1C23-CB01-FD4910BF6822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CE2D457D-627F-8199-C676-AAB66A5C3453}"/>
                    </a:ext>
                  </a:extLst>
                </p:cNvPr>
                <p:cNvCxnSpPr>
                  <a:cxnSpLocks/>
                  <a:endCxn id="254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2D6B797-2FF2-2E0D-DD70-93F97FC0D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B3A3046-4558-1D72-507E-C11FA3A5235E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6CFB1C55-5995-1D7D-799C-1AC9AF372FC3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3AC1CFD-96CD-ADD4-D299-CCAA0D018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ACDB05-3039-7779-E9A8-02E2FBE3BA6D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2BFDF7F-823E-316F-5A03-C51BD81DB9B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Left Bracket 246">
                  <a:extLst>
                    <a:ext uri="{FF2B5EF4-FFF2-40B4-BE49-F238E27FC236}">
                      <a16:creationId xmlns:a16="http://schemas.microsoft.com/office/drawing/2014/main" id="{0DB94C71-50CD-9A2C-2DD9-86BCE8CF0A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640B9BC-F5FB-22E2-A750-5FCBE3FF2905}"/>
                    </a:ext>
                  </a:extLst>
                </p:cNvPr>
                <p:cNvCxnSpPr>
                  <a:cxnSpLocks/>
                  <a:endCxn id="24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EB01F39-7544-9617-6AAB-FE70AA3A5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91C4DAE-1F47-A6F2-71AF-034B038D7C27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E8130753-7A79-A0E3-315F-5CA06F021D3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Left Bracket 242">
                  <a:extLst>
                    <a:ext uri="{FF2B5EF4-FFF2-40B4-BE49-F238E27FC236}">
                      <a16:creationId xmlns:a16="http://schemas.microsoft.com/office/drawing/2014/main" id="{FD3058BD-1916-1902-23AD-2D09FB8197E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DFABDCD-23BC-BCE5-3A0D-91BD2C110F8A}"/>
                    </a:ext>
                  </a:extLst>
                </p:cNvPr>
                <p:cNvCxnSpPr>
                  <a:cxnSpLocks/>
                  <a:stCxn id="383" idx="4"/>
                  <a:endCxn id="242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BB1C1E4B-6699-6D78-AAF3-C77F018D4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41D7263-8749-6DD6-57BD-7CB3C89CE3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BD7A04F7-D6A0-82D4-DB10-EA14D6D017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Left Bracket 238">
                  <a:extLst>
                    <a:ext uri="{FF2B5EF4-FFF2-40B4-BE49-F238E27FC236}">
                      <a16:creationId xmlns:a16="http://schemas.microsoft.com/office/drawing/2014/main" id="{600E3414-B88E-BA87-59E9-A8050286E86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4E1B7EF7-A565-E231-EE6E-DF3F5D3D76AF}"/>
                    </a:ext>
                  </a:extLst>
                </p:cNvPr>
                <p:cNvCxnSpPr>
                  <a:cxnSpLocks/>
                  <a:endCxn id="23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E07D3CE-3BA5-4A51-D715-BD85C928F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593E43D-49F1-0E83-8FA8-56472FDB64BD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B7932F0B-1DDB-4A34-0555-4D1259383C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Left Bracket 234">
                  <a:extLst>
                    <a:ext uri="{FF2B5EF4-FFF2-40B4-BE49-F238E27FC236}">
                      <a16:creationId xmlns:a16="http://schemas.microsoft.com/office/drawing/2014/main" id="{8F049FA7-3C94-7351-AF95-6F1257D8F84A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8473715-A0EB-6F61-B822-0F62CA3E5D1D}"/>
                    </a:ext>
                  </a:extLst>
                </p:cNvPr>
                <p:cNvCxnSpPr>
                  <a:cxnSpLocks/>
                  <a:endCxn id="23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41A67B6-323F-2036-E873-073BD533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7D89246-FAE5-AFCE-8991-BA58E369811B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5D5B066-44E9-C0BF-00AD-CA5200DF65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Left Bracket 230">
                  <a:extLst>
                    <a:ext uri="{FF2B5EF4-FFF2-40B4-BE49-F238E27FC236}">
                      <a16:creationId xmlns:a16="http://schemas.microsoft.com/office/drawing/2014/main" id="{08BA1B9C-DD20-E2AF-AB1B-72E6C92DA91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F8B514A-882E-6258-C585-D35F447211E5}"/>
                    </a:ext>
                  </a:extLst>
                </p:cNvPr>
                <p:cNvCxnSpPr>
                  <a:cxnSpLocks/>
                  <a:endCxn id="23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F580677A-01AD-B2BA-61D9-5BFC6C710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4C37919-A38E-B7F2-45B8-663CEE8AE462}"/>
              </a:ext>
            </a:extLst>
          </p:cNvPr>
          <p:cNvGrpSpPr/>
          <p:nvPr/>
        </p:nvGrpSpPr>
        <p:grpSpPr>
          <a:xfrm>
            <a:off x="7277488" y="1309463"/>
            <a:ext cx="1303192" cy="4394939"/>
            <a:chOff x="7277488" y="1309463"/>
            <a:chExt cx="1303192" cy="4394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819E19-320B-6BED-524F-B8042626F7BD}"/>
                </a:ext>
              </a:extLst>
            </p:cNvPr>
            <p:cNvSpPr/>
            <p:nvPr/>
          </p:nvSpPr>
          <p:spPr>
            <a:xfrm rot="5400000">
              <a:off x="5731614" y="2855337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CCAEE4-B555-305B-9C83-119C5579B4EF}"/>
                </a:ext>
              </a:extLst>
            </p:cNvPr>
            <p:cNvSpPr/>
            <p:nvPr/>
          </p:nvSpPr>
          <p:spPr>
            <a:xfrm rot="5400000">
              <a:off x="5862972" y="3005124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549686-EC47-8B1D-B9A0-97D59D14E11D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13" y="1318562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6DC53B-272E-95B6-248D-45A0B2207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066" y="1309463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4EC98B-364D-E25F-1AB7-637541D74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450" y="5593218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D4C2D7-EA0B-0BCA-BE55-4F38361B9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1066" y="5593218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457092-482A-F78F-CF36-B4C58A6489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91457" y="1784363"/>
              <a:ext cx="876683" cy="3302604"/>
              <a:chOff x="6288589" y="183930"/>
              <a:chExt cx="502380" cy="189254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E0F6CEF-E069-13DE-4D7E-7DCA626EDD5C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3326217-352B-F2D1-7A7E-854B7E30F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9D80C1E-C9C7-2540-A648-36BC3698C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36560BF-9E6F-6D7A-79AD-B3B9509A2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2F6F94E-3793-0EA3-A659-AC3AE94CE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B9E275C-B838-77B2-E932-77681625A72D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2E49215-AA08-EFB9-B329-AB2B675FB4CF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940732B6-5F8C-3127-7951-E136C7B0EFFD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A3A67CD-8EDA-B356-759B-771E60FE17E9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BA87F4E-015E-927C-2A9C-46256BF857C4}"/>
                    </a:ext>
                  </a:extLst>
                </p:cNvPr>
                <p:cNvCxnSpPr>
                  <a:cxnSpLocks/>
                  <a:stCxn id="129" idx="7"/>
                  <a:endCxn id="128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FB8B089-2334-DFDD-88C9-46139B46194E}"/>
                    </a:ext>
                  </a:extLst>
                </p:cNvPr>
                <p:cNvCxnSpPr>
                  <a:cxnSpLocks/>
                  <a:stCxn id="128" idx="4"/>
                  <a:endCxn id="130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C7C56A-AF78-3FD5-7BD9-76E1374A0C49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3A5E249-3B60-CE3C-83DF-8C3B435411EC}"/>
                    </a:ext>
                  </a:extLst>
                </p:cNvPr>
                <p:cNvCxnSpPr>
                  <a:cxnSpLocks/>
                  <a:stCxn id="63" idx="2"/>
                  <a:endCxn id="62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756F74C-20CD-61F7-5DF0-2204CF2A6DC2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99944EB-43F0-71CC-049F-BDAD1B6A1D81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A53B5B7-9AB2-22F2-81DF-8171F4A1D02C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1421B96-09A7-0468-A828-482BBD005FB9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D5F67CB-8A58-15C9-74A8-88ECEFE1A32D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34C9891-7F95-3ECC-F311-27E105030229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AB2875-7066-1754-EA31-84CEF752F4B3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9B7F81F-A787-BBCB-34A5-B8FD419FB7D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E7090A6-B865-22CE-BF47-B6068D697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453FFF4-45B4-2413-B67B-05AB4A930BD5}"/>
                    </a:ext>
                  </a:extLst>
                </p:cNvPr>
                <p:cNvCxnSpPr>
                  <a:cxnSpLocks/>
                  <a:stCxn id="5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C380BAB-01DF-D0B9-9659-274C83285DE2}"/>
                    </a:ext>
                  </a:extLst>
                </p:cNvPr>
                <p:cNvCxnSpPr>
                  <a:cxnSpLocks/>
                  <a:endCxn id="5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714C9FD-3748-2D9A-9937-180D9037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7F7EDEE-8C37-6FF6-1AF3-60500E7F7F1A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F90EF6D-81C6-B382-9584-8E3AD61FA913}"/>
                    </a:ext>
                  </a:extLst>
                </p:cNvPr>
                <p:cNvCxnSpPr>
                  <a:cxnSpLocks/>
                  <a:stCxn id="5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0BA2515-B34A-6D03-9361-3B6882B11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AF94C9-3896-589A-251C-75256C63ECB6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DAA708C-779F-D03C-88F7-A17CB525BC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Left Bracket 47">
                  <a:extLst>
                    <a:ext uri="{FF2B5EF4-FFF2-40B4-BE49-F238E27FC236}">
                      <a16:creationId xmlns:a16="http://schemas.microsoft.com/office/drawing/2014/main" id="{E0F0F7EA-FECF-5FC8-62E4-B462B99F49C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A417D35-B3D4-9E7F-947B-2AFB17792A53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96B1BC-66C2-06BE-53CE-695AEF0C8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4ED567-4444-E070-861E-E12CF1A6C142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00EA923-84A7-BD88-01EC-727D62C32FDC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Left Bracket 43">
                  <a:extLst>
                    <a:ext uri="{FF2B5EF4-FFF2-40B4-BE49-F238E27FC236}">
                      <a16:creationId xmlns:a16="http://schemas.microsoft.com/office/drawing/2014/main" id="{48343E71-B290-0B66-1901-686BEEF9716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81E74B7-3F00-846E-53D9-6AFDAFF41919}"/>
                    </a:ext>
                  </a:extLst>
                </p:cNvPr>
                <p:cNvCxnSpPr>
                  <a:cxnSpLocks/>
                  <a:stCxn id="128" idx="4"/>
                  <a:endCxn id="43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DD12D0A-1CD9-0F93-1C22-EEEE6F0FA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C1A8D14-D471-27B6-6373-B6F33A06EB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6BD1C43-09E4-837D-67A4-D2E29DAA72A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Left Bracket 39">
                  <a:extLst>
                    <a:ext uri="{FF2B5EF4-FFF2-40B4-BE49-F238E27FC236}">
                      <a16:creationId xmlns:a16="http://schemas.microsoft.com/office/drawing/2014/main" id="{FC8DB700-B8A5-8E20-0829-F70FEBE556C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D5BE3F-A45E-6C35-11FC-FF0B7B6A3E32}"/>
                    </a:ext>
                  </a:extLst>
                </p:cNvPr>
                <p:cNvCxnSpPr>
                  <a:cxnSpLocks/>
                  <a:endCxn id="3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E7207E8-B1F1-6DFE-A37C-34B46284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6A5849E-FDD6-2FCC-C132-F7B072785C57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8A417D8-2917-78EA-C771-80192EEFD14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Bracket 35">
                  <a:extLst>
                    <a:ext uri="{FF2B5EF4-FFF2-40B4-BE49-F238E27FC236}">
                      <a16:creationId xmlns:a16="http://schemas.microsoft.com/office/drawing/2014/main" id="{40680807-E9AB-2A59-94E1-F4972CB0510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D860E24-9681-C00E-B3A4-B562E4144DFE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99C96ED-314B-8823-1610-A3F854ECF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EE1A38D-7AC8-CFDB-824C-87B85FAE17C3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ED11EE6-C39C-89A3-760C-62F99379E09E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Left Bracket 31">
                  <a:extLst>
                    <a:ext uri="{FF2B5EF4-FFF2-40B4-BE49-F238E27FC236}">
                      <a16:creationId xmlns:a16="http://schemas.microsoft.com/office/drawing/2014/main" id="{CD3ABF39-76BA-6C67-2FE5-430E39502D4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E0A542E-CE54-FBA2-680C-C56216356ADE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89CE8B0-0C89-C3EE-7767-BD39B1470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730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C8098D-95A2-F60A-CC4F-29A692B71F56}"/>
              </a:ext>
            </a:extLst>
          </p:cNvPr>
          <p:cNvSpPr/>
          <p:nvPr/>
        </p:nvSpPr>
        <p:spPr>
          <a:xfrm>
            <a:off x="377072" y="0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48C6F1B1-FA37-9F05-6228-0BB60859A014}"/>
              </a:ext>
            </a:extLst>
          </p:cNvPr>
          <p:cNvGrpSpPr/>
          <p:nvPr/>
        </p:nvGrpSpPr>
        <p:grpSpPr>
          <a:xfrm>
            <a:off x="386854" y="122548"/>
            <a:ext cx="499204" cy="216818"/>
            <a:chOff x="386854" y="122548"/>
            <a:chExt cx="499204" cy="21681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380C31-08FA-C4B4-0F79-238751470F27}"/>
                </a:ext>
              </a:extLst>
            </p:cNvPr>
            <p:cNvSpPr/>
            <p:nvPr/>
          </p:nvSpPr>
          <p:spPr>
            <a:xfrm>
              <a:off x="520977" y="122548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97BA7-31E2-1B05-E989-3E76EFC2620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386854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6CD11E-80EB-3D6B-32BF-C07D2A811569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751935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551D2BB-467E-0D9C-FF3E-ECA925B45B22}"/>
              </a:ext>
            </a:extLst>
          </p:cNvPr>
          <p:cNvGrpSpPr/>
          <p:nvPr/>
        </p:nvGrpSpPr>
        <p:grpSpPr>
          <a:xfrm>
            <a:off x="428647" y="420329"/>
            <a:ext cx="415618" cy="89383"/>
            <a:chOff x="428647" y="420329"/>
            <a:chExt cx="415618" cy="8938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14C9A-83C2-CACF-A5EF-57C297671F2C}"/>
                </a:ext>
              </a:extLst>
            </p:cNvPr>
            <p:cNvCxnSpPr>
              <a:cxnSpLocks/>
              <a:stCxn id="34" idx="2"/>
              <a:endCxn id="26" idx="6"/>
            </p:cNvCxnSpPr>
            <p:nvPr/>
          </p:nvCxnSpPr>
          <p:spPr>
            <a:xfrm flipH="1">
              <a:off x="520977" y="465021"/>
              <a:ext cx="2309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A8C059-93CA-AEC4-32B2-7B6994C835B4}"/>
                </a:ext>
              </a:extLst>
            </p:cNvPr>
            <p:cNvSpPr/>
            <p:nvPr/>
          </p:nvSpPr>
          <p:spPr>
            <a:xfrm>
              <a:off x="428647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6459AB-89EA-11BA-0BE9-FA304A102C13}"/>
                </a:ext>
              </a:extLst>
            </p:cNvPr>
            <p:cNvSpPr/>
            <p:nvPr/>
          </p:nvSpPr>
          <p:spPr>
            <a:xfrm>
              <a:off x="751935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5C04AE-B85F-5125-8717-6255E16192FF}"/>
              </a:ext>
            </a:extLst>
          </p:cNvPr>
          <p:cNvGrpSpPr/>
          <p:nvPr/>
        </p:nvGrpSpPr>
        <p:grpSpPr>
          <a:xfrm>
            <a:off x="553774" y="614363"/>
            <a:ext cx="165364" cy="123949"/>
            <a:chOff x="553774" y="614363"/>
            <a:chExt cx="165364" cy="12394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560DAD-60C9-9B91-F6A8-4A5C03C95205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E40A88-9289-4B52-FE8E-F7C5D6D12E9B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1810C3-B18E-081B-D1F4-2C1ED501799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C64A84-093C-F6F3-4A5A-A57151CEBA28}"/>
              </a:ext>
            </a:extLst>
          </p:cNvPr>
          <p:cNvGrpSpPr/>
          <p:nvPr/>
        </p:nvGrpSpPr>
        <p:grpSpPr>
          <a:xfrm>
            <a:off x="386854" y="811360"/>
            <a:ext cx="499204" cy="165079"/>
            <a:chOff x="386854" y="811360"/>
            <a:chExt cx="499204" cy="1650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D8509C-A78B-4836-375C-4BAEC6304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DED31E-1B3D-2213-2AAA-01D88D908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78A6DA-A9EA-3A8B-98FD-929088D7E7D4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34F00C-9CEB-AEA5-4160-8968C58775C9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8CAD37-4C85-A337-FDDD-D860BAE3410E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31857D-AD88-2326-DCFA-A1977AD2AB3D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FEBE9684-A767-0F6F-5DB4-C6A5D01E48C1}"/>
              </a:ext>
            </a:extLst>
          </p:cNvPr>
          <p:cNvSpPr/>
          <p:nvPr/>
        </p:nvSpPr>
        <p:spPr>
          <a:xfrm>
            <a:off x="520977" y="1063292"/>
            <a:ext cx="230958" cy="216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0A95A4-FF41-6FA5-FCB9-871D2A34ECE7}"/>
              </a:ext>
            </a:extLst>
          </p:cNvPr>
          <p:cNvGrpSpPr/>
          <p:nvPr/>
        </p:nvGrpSpPr>
        <p:grpSpPr>
          <a:xfrm rot="10800000">
            <a:off x="386056" y="1363007"/>
            <a:ext cx="499204" cy="165079"/>
            <a:chOff x="386854" y="811360"/>
            <a:chExt cx="499204" cy="16507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CFFD88-4F63-B132-1A4A-245495A2D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3700918-1875-C4D7-4EF3-9935E0155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C78FB4-6EB1-5F91-1F5D-10B9FB08708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D8B00B-865D-3AFD-943D-D3B87B01C6A5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E421AC-50CD-9ED1-A6C0-4B2727B061DF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62234-4F31-8A7B-4324-BEEF25E033CD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A8CCDB-4B32-6C6E-5D71-4A732985A1DD}"/>
              </a:ext>
            </a:extLst>
          </p:cNvPr>
          <p:cNvGrpSpPr/>
          <p:nvPr/>
        </p:nvGrpSpPr>
        <p:grpSpPr>
          <a:xfrm>
            <a:off x="386056" y="1615465"/>
            <a:ext cx="499204" cy="56094"/>
            <a:chOff x="386854" y="811360"/>
            <a:chExt cx="499204" cy="5609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AAA6F-5BA7-AFB7-BA91-28A595E4B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8423A6-FBFE-2169-E1C1-46D6AEF20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003D2F-7BD5-5BBA-8BB5-2CEAFAA9A4F7}"/>
                </a:ext>
              </a:extLst>
            </p:cNvPr>
            <p:cNvCxnSpPr>
              <a:cxnSpLocks/>
            </p:cNvCxnSpPr>
            <p:nvPr/>
          </p:nvCxnSpPr>
          <p:spPr>
            <a:xfrm>
              <a:off x="636456" y="811360"/>
              <a:ext cx="0" cy="5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82ADF8D-7ED7-3537-778D-C1D861D90A16}"/>
              </a:ext>
            </a:extLst>
          </p:cNvPr>
          <p:cNvGrpSpPr/>
          <p:nvPr/>
        </p:nvGrpSpPr>
        <p:grpSpPr>
          <a:xfrm>
            <a:off x="428647" y="1765024"/>
            <a:ext cx="415618" cy="216818"/>
            <a:chOff x="428647" y="1765024"/>
            <a:chExt cx="415618" cy="2168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2CA9D8-AE36-B7E4-C927-AA80552F5232}"/>
                </a:ext>
              </a:extLst>
            </p:cNvPr>
            <p:cNvSpPr/>
            <p:nvPr/>
          </p:nvSpPr>
          <p:spPr>
            <a:xfrm>
              <a:off x="520977" y="1765024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1B1799-32A9-6C16-F984-ED67345E4927}"/>
                </a:ext>
              </a:extLst>
            </p:cNvPr>
            <p:cNvSpPr/>
            <p:nvPr/>
          </p:nvSpPr>
          <p:spPr>
            <a:xfrm>
              <a:off x="751935" y="182874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3EBCE23-11CD-7ED8-A2D4-73A8D5594084}"/>
                </a:ext>
              </a:extLst>
            </p:cNvPr>
            <p:cNvSpPr/>
            <p:nvPr/>
          </p:nvSpPr>
          <p:spPr>
            <a:xfrm>
              <a:off x="428647" y="182874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97255420-9257-1D73-7A8E-5D57FA4CD0C0}"/>
              </a:ext>
            </a:extLst>
          </p:cNvPr>
          <p:cNvSpPr/>
          <p:nvPr/>
        </p:nvSpPr>
        <p:spPr>
          <a:xfrm>
            <a:off x="587884" y="2149256"/>
            <a:ext cx="92330" cy="893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62EC271-3B14-2961-0802-62CD2DBCA4C1}"/>
              </a:ext>
            </a:extLst>
          </p:cNvPr>
          <p:cNvGrpSpPr/>
          <p:nvPr/>
        </p:nvGrpSpPr>
        <p:grpSpPr>
          <a:xfrm>
            <a:off x="541719" y="2339446"/>
            <a:ext cx="186268" cy="89383"/>
            <a:chOff x="541719" y="2339446"/>
            <a:chExt cx="186268" cy="8938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CEB678F-2603-7F9D-BF3D-12C6BA96EFFE}"/>
                </a:ext>
              </a:extLst>
            </p:cNvPr>
            <p:cNvSpPr/>
            <p:nvPr/>
          </p:nvSpPr>
          <p:spPr>
            <a:xfrm>
              <a:off x="635657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CB9BCAE-07A7-EE09-A04D-0ACF1EEC14BF}"/>
                </a:ext>
              </a:extLst>
            </p:cNvPr>
            <p:cNvSpPr/>
            <p:nvPr/>
          </p:nvSpPr>
          <p:spPr>
            <a:xfrm>
              <a:off x="541719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A60D76A-4D74-419C-EEB2-AE632FA8F95D}"/>
              </a:ext>
            </a:extLst>
          </p:cNvPr>
          <p:cNvGrpSpPr/>
          <p:nvPr/>
        </p:nvGrpSpPr>
        <p:grpSpPr>
          <a:xfrm rot="10800000">
            <a:off x="553774" y="2520774"/>
            <a:ext cx="165364" cy="123949"/>
            <a:chOff x="553774" y="614363"/>
            <a:chExt cx="165364" cy="12394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C1EDE0E-C333-E744-11A2-5930BE5930D2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F098A3-336F-1242-98EE-BEE3BD59F1C2}"/>
                </a:ext>
              </a:extLst>
            </p:cNvPr>
            <p:cNvCxnSpPr>
              <a:cxnSpLocks/>
              <a:endCxn id="8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3CE6DB-BADB-0C48-FB54-F0C6AB9D2C16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012DEF-EE89-85B7-F2FC-5ED392BCE7E3}"/>
              </a:ext>
            </a:extLst>
          </p:cNvPr>
          <p:cNvGrpSpPr/>
          <p:nvPr/>
        </p:nvGrpSpPr>
        <p:grpSpPr>
          <a:xfrm>
            <a:off x="428647" y="2735115"/>
            <a:ext cx="415618" cy="265260"/>
            <a:chOff x="428647" y="2735115"/>
            <a:chExt cx="415618" cy="26526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28928A6-F0EB-BE93-46E5-2C5AB071C20F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C3BE71-B61D-5BB2-5B81-80E38E49754B}"/>
                </a:ext>
              </a:extLst>
            </p:cNvPr>
            <p:cNvCxnSpPr>
              <a:cxnSpLocks/>
              <a:stCxn id="91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C5D44EE-82E9-F38E-A5A9-83BB71DEFF28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AEE1CA-6878-15C7-1476-DC7DF5DAB23B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C53DAD-D684-FD89-DF8E-3339E4A566FC}"/>
                </a:ext>
              </a:extLst>
            </p:cNvPr>
            <p:cNvCxnSpPr>
              <a:cxnSpLocks/>
              <a:stCxn id="91" idx="7"/>
            </p:cNvCxnSpPr>
            <p:nvPr/>
          </p:nvCxnSpPr>
          <p:spPr>
            <a:xfrm flipV="1">
              <a:off x="718112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96210B-2585-A0D8-0140-B6735EDCC76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 flipV="1">
              <a:off x="495688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1C17CB-B151-8ECE-5735-48BFE5F53776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1581C1B9-A422-9AE0-10AD-31BF6135F1C2}"/>
              </a:ext>
            </a:extLst>
          </p:cNvPr>
          <p:cNvGrpSpPr/>
          <p:nvPr/>
        </p:nvGrpSpPr>
        <p:grpSpPr>
          <a:xfrm>
            <a:off x="457810" y="3121164"/>
            <a:ext cx="352478" cy="89383"/>
            <a:chOff x="457810" y="3121164"/>
            <a:chExt cx="352478" cy="8938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E36142-2195-3E8A-1247-7E31F1004F2A}"/>
                </a:ext>
              </a:extLst>
            </p:cNvPr>
            <p:cNvSpPr/>
            <p:nvPr/>
          </p:nvSpPr>
          <p:spPr>
            <a:xfrm>
              <a:off x="587884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3FA5984-9028-9EC1-925B-B23CCDD06F6A}"/>
                </a:ext>
              </a:extLst>
            </p:cNvPr>
            <p:cNvSpPr/>
            <p:nvPr/>
          </p:nvSpPr>
          <p:spPr>
            <a:xfrm>
              <a:off x="717958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CB3D150-354A-C1C9-9EB0-39CA5A8E771D}"/>
                </a:ext>
              </a:extLst>
            </p:cNvPr>
            <p:cNvSpPr/>
            <p:nvPr/>
          </p:nvSpPr>
          <p:spPr>
            <a:xfrm>
              <a:off x="457810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9C1554A-7425-5933-6A25-E02F064BB39D}"/>
              </a:ext>
            </a:extLst>
          </p:cNvPr>
          <p:cNvGrpSpPr/>
          <p:nvPr/>
        </p:nvGrpSpPr>
        <p:grpSpPr>
          <a:xfrm>
            <a:off x="418858" y="3316739"/>
            <a:ext cx="425407" cy="89383"/>
            <a:chOff x="418858" y="3316739"/>
            <a:chExt cx="425407" cy="8938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3D4A92-AACB-567D-5596-7F5FC962972C}"/>
                </a:ext>
              </a:extLst>
            </p:cNvPr>
            <p:cNvCxnSpPr>
              <a:cxnSpLocks/>
              <a:stCxn id="116" idx="2"/>
              <a:endCxn id="115" idx="6"/>
            </p:cNvCxnSpPr>
            <p:nvPr/>
          </p:nvCxnSpPr>
          <p:spPr>
            <a:xfrm flipH="1">
              <a:off x="580104" y="3361431"/>
              <a:ext cx="101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6597D5A-A878-C916-DB32-768EB4E8D11D}"/>
                </a:ext>
              </a:extLst>
            </p:cNvPr>
            <p:cNvSpPr/>
            <p:nvPr/>
          </p:nvSpPr>
          <p:spPr>
            <a:xfrm>
              <a:off x="487774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1FE6087-5F40-8615-9D86-E00AC8DBB9D8}"/>
                </a:ext>
              </a:extLst>
            </p:cNvPr>
            <p:cNvSpPr/>
            <p:nvPr/>
          </p:nvSpPr>
          <p:spPr>
            <a:xfrm>
              <a:off x="681822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14CCCD-DDDB-AA69-B5C8-A151CD43C3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774152" y="3361431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823131-B4C1-6034-921C-DED59D0A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858" y="336143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5ED669-A263-1816-0D80-DABC7474CAF0}"/>
              </a:ext>
            </a:extLst>
          </p:cNvPr>
          <p:cNvGrpSpPr/>
          <p:nvPr/>
        </p:nvGrpSpPr>
        <p:grpSpPr>
          <a:xfrm>
            <a:off x="428647" y="3499661"/>
            <a:ext cx="415618" cy="241039"/>
            <a:chOff x="428647" y="2759336"/>
            <a:chExt cx="415618" cy="24103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E23168-A2AA-6226-AF1A-DD287DDD6973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5CB33D-BEA3-F9F6-8EBA-F12FF1C00917}"/>
                </a:ext>
              </a:extLst>
            </p:cNvPr>
            <p:cNvCxnSpPr>
              <a:cxnSpLocks/>
              <a:stCxn id="125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865426-FCAD-B4A1-7346-6391997EE581}"/>
                </a:ext>
              </a:extLst>
            </p:cNvPr>
            <p:cNvCxnSpPr>
              <a:cxnSpLocks/>
              <a:stCxn id="125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600C8B2-E133-739C-ECE0-284D0DA71108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09AC7C8-E6CC-5E6A-CFBD-903E49BB2241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6FD14535-1058-E64B-2363-DAC46E7D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66" y="0"/>
            <a:ext cx="756920" cy="6858000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64212D9-1908-833C-2D7A-1A5F0B9F5166}"/>
              </a:ext>
            </a:extLst>
          </p:cNvPr>
          <p:cNvGrpSpPr/>
          <p:nvPr/>
        </p:nvGrpSpPr>
        <p:grpSpPr>
          <a:xfrm>
            <a:off x="457810" y="3865515"/>
            <a:ext cx="352478" cy="356290"/>
            <a:chOff x="457810" y="3865515"/>
            <a:chExt cx="352478" cy="35629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D4A4CF-02D6-9D02-4D23-CDA1866D518D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7D83F5F-00F1-9FFB-EF43-A5CB1FBE8192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B4D456C-51DD-CC0B-83A0-338224A8577D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E062CE3-1263-BB54-927F-4C9D1B339918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FB0B92E-E466-80AA-377B-435CC44C0DE1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9214BB9-FB46-4101-7D39-F8BB4BC327D8}"/>
                </a:ext>
              </a:extLst>
            </p:cNvPr>
            <p:cNvCxnSpPr>
              <a:cxnSpLocks/>
              <a:stCxn id="137" idx="0"/>
              <a:endCxn id="135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27F00D-EAAB-72E2-E1C8-4AF68E7DDE70}"/>
                </a:ext>
              </a:extLst>
            </p:cNvPr>
            <p:cNvCxnSpPr>
              <a:cxnSpLocks/>
              <a:stCxn id="138" idx="0"/>
              <a:endCxn id="136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BF11813-5425-1BD6-EEF6-61A42F9C2139}"/>
                </a:ext>
              </a:extLst>
            </p:cNvPr>
            <p:cNvCxnSpPr>
              <a:cxnSpLocks/>
              <a:stCxn id="134" idx="2"/>
              <a:endCxn id="136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F8A39-7580-8441-546D-0378FF768BE3}"/>
                </a:ext>
              </a:extLst>
            </p:cNvPr>
            <p:cNvCxnSpPr>
              <a:cxnSpLocks/>
              <a:stCxn id="135" idx="2"/>
              <a:endCxn id="134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353B970-ABF1-1D4F-D9F8-D94ECDDB3278}"/>
              </a:ext>
            </a:extLst>
          </p:cNvPr>
          <p:cNvGrpSpPr/>
          <p:nvPr/>
        </p:nvGrpSpPr>
        <p:grpSpPr>
          <a:xfrm>
            <a:off x="488609" y="4303156"/>
            <a:ext cx="297950" cy="431534"/>
            <a:chOff x="488609" y="4303156"/>
            <a:chExt cx="297950" cy="431534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4CF2E9E-3DA8-CB8B-AFF5-FA910EE2CB61}"/>
                </a:ext>
              </a:extLst>
            </p:cNvPr>
            <p:cNvSpPr/>
            <p:nvPr/>
          </p:nvSpPr>
          <p:spPr>
            <a:xfrm>
              <a:off x="520977" y="430315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D63B9AF-65E6-71FC-2145-FEFF7B5E8F22}"/>
                </a:ext>
              </a:extLst>
            </p:cNvPr>
            <p:cNvSpPr/>
            <p:nvPr/>
          </p:nvSpPr>
          <p:spPr>
            <a:xfrm>
              <a:off x="69422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>
              <a:extLst>
                <a:ext uri="{FF2B5EF4-FFF2-40B4-BE49-F238E27FC236}">
                  <a16:creationId xmlns:a16="http://schemas.microsoft.com/office/drawing/2014/main" id="{DBF84485-D1C2-3394-A1FF-228D6DD4AB46}"/>
                </a:ext>
              </a:extLst>
            </p:cNvPr>
            <p:cNvSpPr/>
            <p:nvPr/>
          </p:nvSpPr>
          <p:spPr>
            <a:xfrm>
              <a:off x="594639" y="4530443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ED3729B-4CC1-EF4A-F63F-837128493D7B}"/>
                </a:ext>
              </a:extLst>
            </p:cNvPr>
            <p:cNvSpPr/>
            <p:nvPr/>
          </p:nvSpPr>
          <p:spPr>
            <a:xfrm>
              <a:off x="48860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B971166-6BE2-9E76-DC4A-0FC52D0870BF}"/>
                </a:ext>
              </a:extLst>
            </p:cNvPr>
            <p:cNvSpPr/>
            <p:nvPr/>
          </p:nvSpPr>
          <p:spPr>
            <a:xfrm>
              <a:off x="594639" y="464530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34CA0C3-00FA-5675-F874-DA737C369BDB}"/>
              </a:ext>
            </a:extLst>
          </p:cNvPr>
          <p:cNvGrpSpPr/>
          <p:nvPr/>
        </p:nvGrpSpPr>
        <p:grpSpPr>
          <a:xfrm rot="10800000">
            <a:off x="456730" y="4806941"/>
            <a:ext cx="352478" cy="356290"/>
            <a:chOff x="457810" y="3865515"/>
            <a:chExt cx="352478" cy="35629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4AD8B2-993D-AD94-4901-E4EAE92B25DA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BCC9F29-24C5-1F41-FE78-576B38EAA348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0D5F2D2-A8FB-2702-7255-50D458ACCFA0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2A13567-0AF2-D230-7849-095183D7FE15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CD658AA-FB33-4F0E-F3AB-B538FC261084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FEB8474-D104-83C4-E6F0-3987FE7C2CEE}"/>
                </a:ext>
              </a:extLst>
            </p:cNvPr>
            <p:cNvCxnSpPr>
              <a:cxnSpLocks/>
              <a:stCxn id="161" idx="0"/>
              <a:endCxn id="159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820AD8A-5BA7-332E-1D96-BCAC2B7C6FB3}"/>
                </a:ext>
              </a:extLst>
            </p:cNvPr>
            <p:cNvCxnSpPr>
              <a:cxnSpLocks/>
              <a:stCxn id="162" idx="0"/>
              <a:endCxn id="160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681C429-1191-E5D0-2F1B-59E404FF47F2}"/>
                </a:ext>
              </a:extLst>
            </p:cNvPr>
            <p:cNvCxnSpPr>
              <a:cxnSpLocks/>
              <a:stCxn id="158" idx="2"/>
              <a:endCxn id="160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9C6F0B7-842E-76B9-37C4-463FE8602BFE}"/>
                </a:ext>
              </a:extLst>
            </p:cNvPr>
            <p:cNvCxnSpPr>
              <a:cxnSpLocks/>
              <a:stCxn id="159" idx="2"/>
              <a:endCxn id="158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C3AC73C-606D-D470-B73E-37FC627200AF}"/>
              </a:ext>
            </a:extLst>
          </p:cNvPr>
          <p:cNvGrpSpPr/>
          <p:nvPr/>
        </p:nvGrpSpPr>
        <p:grpSpPr>
          <a:xfrm>
            <a:off x="389282" y="5298444"/>
            <a:ext cx="499204" cy="101338"/>
            <a:chOff x="389282" y="5298444"/>
            <a:chExt cx="499204" cy="101338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89CF86-D6B1-760B-D146-F3A1B6A1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02149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FD194A-94E3-F198-EFFE-17D3FE382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52157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D3C03B-CE1F-7182-86EA-4EF14ACCF01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84" y="5298444"/>
              <a:ext cx="0" cy="101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2FB868C-919E-3A5C-A721-BB5F67DBC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9978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76F41EA-CA8F-F3C4-AD40-244990851600}"/>
              </a:ext>
            </a:extLst>
          </p:cNvPr>
          <p:cNvGrpSpPr/>
          <p:nvPr/>
        </p:nvGrpSpPr>
        <p:grpSpPr>
          <a:xfrm>
            <a:off x="388146" y="5515138"/>
            <a:ext cx="500450" cy="145007"/>
            <a:chOff x="388146" y="5515138"/>
            <a:chExt cx="500450" cy="145007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3573B3-60CC-DF4D-6693-DF9E0FD4C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518843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0B3F76-1C28-A8B1-D70E-9121C22390CC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 flipH="1">
              <a:off x="388146" y="5585776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0CDD7FA-186C-9949-FCED-F5A65C1E2504}"/>
                </a:ext>
              </a:extLst>
            </p:cNvPr>
            <p:cNvCxnSpPr>
              <a:cxnSpLocks/>
              <a:endCxn id="177" idx="4"/>
            </p:cNvCxnSpPr>
            <p:nvPr/>
          </p:nvCxnSpPr>
          <p:spPr>
            <a:xfrm flipH="1">
              <a:off x="636503" y="5515138"/>
              <a:ext cx="2491" cy="25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458564-2277-28B6-098C-09281946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65457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6237086-3BF8-C338-F463-6F75302E17DD}"/>
                </a:ext>
              </a:extLst>
            </p:cNvPr>
            <p:cNvSpPr/>
            <p:nvPr/>
          </p:nvSpPr>
          <p:spPr>
            <a:xfrm rot="10800000">
              <a:off x="590338" y="554108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8C0486F-0723-304A-BCC0-0978E236FBAA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>
              <a:off x="636503" y="5630468"/>
              <a:ext cx="1245" cy="29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8F988D3-D854-CE43-1883-B7F923A4B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68" y="5582758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151D281A-B308-B4AE-3B84-58A4918B441B}"/>
              </a:ext>
            </a:extLst>
          </p:cNvPr>
          <p:cNvGrpSpPr/>
          <p:nvPr/>
        </p:nvGrpSpPr>
        <p:grpSpPr>
          <a:xfrm>
            <a:off x="495688" y="5745330"/>
            <a:ext cx="286378" cy="370251"/>
            <a:chOff x="495688" y="5745330"/>
            <a:chExt cx="286378" cy="370251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BC1CB38-CB53-51A4-431E-C82EB170A2F3}"/>
                </a:ext>
              </a:extLst>
            </p:cNvPr>
            <p:cNvSpPr/>
            <p:nvPr/>
          </p:nvSpPr>
          <p:spPr>
            <a:xfrm>
              <a:off x="520977" y="574533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DF53594-6E5B-0417-19F6-89A5F9E8E3A1}"/>
                </a:ext>
              </a:extLst>
            </p:cNvPr>
            <p:cNvSpPr/>
            <p:nvPr/>
          </p:nvSpPr>
          <p:spPr>
            <a:xfrm>
              <a:off x="495688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65CFD1D-D041-2A6E-5E75-057FEA40D327}"/>
                </a:ext>
              </a:extLst>
            </p:cNvPr>
            <p:cNvSpPr/>
            <p:nvPr/>
          </p:nvSpPr>
          <p:spPr>
            <a:xfrm>
              <a:off x="689736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E63303-A2E9-7124-6FA2-3F128395C9E5}"/>
                </a:ext>
              </a:extLst>
            </p:cNvPr>
            <p:cNvCxnSpPr>
              <a:cxnSpLocks/>
              <a:stCxn id="185" idx="7"/>
              <a:endCxn id="184" idx="4"/>
            </p:cNvCxnSpPr>
            <p:nvPr/>
          </p:nvCxnSpPr>
          <p:spPr>
            <a:xfrm flipV="1">
              <a:off x="574497" y="5962148"/>
              <a:ext cx="61959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F690EF9-E59B-BA6D-8D4F-E370FFC40177}"/>
                </a:ext>
              </a:extLst>
            </p:cNvPr>
            <p:cNvCxnSpPr>
              <a:cxnSpLocks/>
              <a:stCxn id="184" idx="4"/>
              <a:endCxn id="186" idx="1"/>
            </p:cNvCxnSpPr>
            <p:nvPr/>
          </p:nvCxnSpPr>
          <p:spPr>
            <a:xfrm>
              <a:off x="636456" y="5962148"/>
              <a:ext cx="66801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67F4D04-326A-EA09-C23C-916FF81F660E}"/>
              </a:ext>
            </a:extLst>
          </p:cNvPr>
          <p:cNvGrpSpPr/>
          <p:nvPr/>
        </p:nvGrpSpPr>
        <p:grpSpPr>
          <a:xfrm>
            <a:off x="443165" y="6185483"/>
            <a:ext cx="384012" cy="254690"/>
            <a:chOff x="443165" y="6185483"/>
            <a:chExt cx="384012" cy="25469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D6E4101-1DC8-FDD2-561C-A6CFE8754523}"/>
                </a:ext>
              </a:extLst>
            </p:cNvPr>
            <p:cNvSpPr/>
            <p:nvPr/>
          </p:nvSpPr>
          <p:spPr>
            <a:xfrm>
              <a:off x="443165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096D7F8-01D2-7E84-AE88-ACB2DCBAEC97}"/>
                </a:ext>
              </a:extLst>
            </p:cNvPr>
            <p:cNvSpPr/>
            <p:nvPr/>
          </p:nvSpPr>
          <p:spPr>
            <a:xfrm>
              <a:off x="734847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1D99F44-F60A-62BF-C379-AE100973D0B2}"/>
                </a:ext>
              </a:extLst>
            </p:cNvPr>
            <p:cNvSpPr/>
            <p:nvPr/>
          </p:nvSpPr>
          <p:spPr>
            <a:xfrm>
              <a:off x="591583" y="635079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A1EB454-EEBD-1AA9-F4AD-B91CFFDD6E73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>
              <a:off x="535495" y="6230175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9E9FA7-E18E-3EBB-ED82-221D7BC2C57E}"/>
                </a:ext>
              </a:extLst>
            </p:cNvPr>
            <p:cNvCxnSpPr>
              <a:cxnSpLocks/>
              <a:stCxn id="195" idx="2"/>
              <a:endCxn id="193" idx="4"/>
            </p:cNvCxnSpPr>
            <p:nvPr/>
          </p:nvCxnSpPr>
          <p:spPr>
            <a:xfrm flipH="1" flipV="1">
              <a:off x="489330" y="6274866"/>
              <a:ext cx="102253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5BEA873-F341-F55C-02FC-319B584DFC2D}"/>
                </a:ext>
              </a:extLst>
            </p:cNvPr>
            <p:cNvCxnSpPr>
              <a:cxnSpLocks/>
              <a:stCxn id="195" idx="6"/>
              <a:endCxn id="194" idx="4"/>
            </p:cNvCxnSpPr>
            <p:nvPr/>
          </p:nvCxnSpPr>
          <p:spPr>
            <a:xfrm flipV="1">
              <a:off x="683913" y="6274866"/>
              <a:ext cx="97099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53470E6-873F-2442-A835-21A798653D0F}"/>
              </a:ext>
            </a:extLst>
          </p:cNvPr>
          <p:cNvGrpSpPr/>
          <p:nvPr/>
        </p:nvGrpSpPr>
        <p:grpSpPr>
          <a:xfrm>
            <a:off x="442015" y="6492750"/>
            <a:ext cx="384012" cy="256732"/>
            <a:chOff x="442015" y="6492750"/>
            <a:chExt cx="384012" cy="25673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B1A644A-7A8A-F92E-78F5-A23D91F7F056}"/>
                </a:ext>
              </a:extLst>
            </p:cNvPr>
            <p:cNvSpPr/>
            <p:nvPr/>
          </p:nvSpPr>
          <p:spPr>
            <a:xfrm>
              <a:off x="442015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009B1B2-909C-1FDF-DE4E-73FE77EA5C2E}"/>
                </a:ext>
              </a:extLst>
            </p:cNvPr>
            <p:cNvSpPr/>
            <p:nvPr/>
          </p:nvSpPr>
          <p:spPr>
            <a:xfrm>
              <a:off x="733697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06D966-FAD5-253F-624A-FC8D31673DC2}"/>
                </a:ext>
              </a:extLst>
            </p:cNvPr>
            <p:cNvCxnSpPr>
              <a:cxnSpLocks/>
              <a:stCxn id="209" idx="6"/>
              <a:endCxn id="210" idx="2"/>
            </p:cNvCxnSpPr>
            <p:nvPr/>
          </p:nvCxnSpPr>
          <p:spPr>
            <a:xfrm>
              <a:off x="534345" y="6537442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28FD098-A781-6F4C-3A38-31DB07F6C5DC}"/>
                </a:ext>
              </a:extLst>
            </p:cNvPr>
            <p:cNvSpPr/>
            <p:nvPr/>
          </p:nvSpPr>
          <p:spPr>
            <a:xfrm>
              <a:off x="442015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60B8F0C-4F63-01F8-F556-74B5100D5B1B}"/>
                </a:ext>
              </a:extLst>
            </p:cNvPr>
            <p:cNvSpPr/>
            <p:nvPr/>
          </p:nvSpPr>
          <p:spPr>
            <a:xfrm>
              <a:off x="733697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2903AA9-51F4-95F6-3F72-72C872543B20}"/>
                </a:ext>
              </a:extLst>
            </p:cNvPr>
            <p:cNvCxnSpPr>
              <a:cxnSpLocks/>
              <a:stCxn id="212" idx="6"/>
              <a:endCxn id="213" idx="2"/>
            </p:cNvCxnSpPr>
            <p:nvPr/>
          </p:nvCxnSpPr>
          <p:spPr>
            <a:xfrm>
              <a:off x="534345" y="6704791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60F4E4C-3AAA-A990-1E13-C3321D57133D}"/>
                </a:ext>
              </a:extLst>
            </p:cNvPr>
            <p:cNvCxnSpPr>
              <a:cxnSpLocks/>
              <a:stCxn id="210" idx="4"/>
              <a:endCxn id="213" idx="0"/>
            </p:cNvCxnSpPr>
            <p:nvPr/>
          </p:nvCxnSpPr>
          <p:spPr>
            <a:xfrm>
              <a:off x="779862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0B9A35C-5283-8479-1B19-C245A9A79DED}"/>
                </a:ext>
              </a:extLst>
            </p:cNvPr>
            <p:cNvCxnSpPr>
              <a:cxnSpLocks/>
              <a:stCxn id="209" idx="4"/>
              <a:endCxn id="212" idx="0"/>
            </p:cNvCxnSpPr>
            <p:nvPr/>
          </p:nvCxnSpPr>
          <p:spPr>
            <a:xfrm>
              <a:off x="488180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2" name="Picture 221" descr="Text&#10;&#10;Description automatically generated with low confidence">
            <a:extLst>
              <a:ext uri="{FF2B5EF4-FFF2-40B4-BE49-F238E27FC236}">
                <a16:creationId xmlns:a16="http://schemas.microsoft.com/office/drawing/2014/main" id="{E685EA73-5668-8D76-006A-C6F2801CD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4386" y="1245285"/>
            <a:ext cx="1490900" cy="798697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1B28A5AF-96A8-AB59-3EBE-111F338E57FB}"/>
              </a:ext>
            </a:extLst>
          </p:cNvPr>
          <p:cNvSpPr/>
          <p:nvPr/>
        </p:nvSpPr>
        <p:spPr>
          <a:xfrm>
            <a:off x="1312366" y="-1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44D444D-F267-32E0-DFBB-BEE6B35C428D}"/>
              </a:ext>
            </a:extLst>
          </p:cNvPr>
          <p:cNvGrpSpPr/>
          <p:nvPr/>
        </p:nvGrpSpPr>
        <p:grpSpPr>
          <a:xfrm>
            <a:off x="1373361" y="156917"/>
            <a:ext cx="397784" cy="411938"/>
            <a:chOff x="1373361" y="156917"/>
            <a:chExt cx="397784" cy="411938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C1935DD-6F1E-9FEB-8803-B0BBAD2921DB}"/>
                </a:ext>
              </a:extLst>
            </p:cNvPr>
            <p:cNvCxnSpPr>
              <a:cxnSpLocks/>
              <a:stCxn id="225" idx="3"/>
              <a:endCxn id="226" idx="7"/>
            </p:cNvCxnSpPr>
            <p:nvPr/>
          </p:nvCxnSpPr>
          <p:spPr>
            <a:xfrm flipH="1">
              <a:off x="1452170" y="438582"/>
              <a:ext cx="37924" cy="53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179CB30-CF6D-2AA9-5CB3-45501779C729}"/>
                </a:ext>
              </a:extLst>
            </p:cNvPr>
            <p:cNvSpPr/>
            <p:nvPr/>
          </p:nvSpPr>
          <p:spPr>
            <a:xfrm>
              <a:off x="1456271" y="25351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2539655-1CEC-14C8-87D0-EAE703917A9F}"/>
                </a:ext>
              </a:extLst>
            </p:cNvPr>
            <p:cNvSpPr/>
            <p:nvPr/>
          </p:nvSpPr>
          <p:spPr>
            <a:xfrm>
              <a:off x="1373361" y="47947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74CEF3-B0D6-C89C-9DF8-7F39506862B9}"/>
                </a:ext>
              </a:extLst>
            </p:cNvPr>
            <p:cNvSpPr/>
            <p:nvPr/>
          </p:nvSpPr>
          <p:spPr>
            <a:xfrm>
              <a:off x="1678815" y="47508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A97DC81-8D36-A3DA-EBE8-B766A879A0D8}"/>
                </a:ext>
              </a:extLst>
            </p:cNvPr>
            <p:cNvCxnSpPr>
              <a:cxnSpLocks/>
              <a:stCxn id="225" idx="1"/>
              <a:endCxn id="341" idx="5"/>
            </p:cNvCxnSpPr>
            <p:nvPr/>
          </p:nvCxnSpPr>
          <p:spPr>
            <a:xfrm flipH="1" flipV="1">
              <a:off x="1452170" y="235871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2778DB1-1D7B-1329-D35E-C31D19BF430F}"/>
                </a:ext>
              </a:extLst>
            </p:cNvPr>
            <p:cNvSpPr/>
            <p:nvPr/>
          </p:nvSpPr>
          <p:spPr>
            <a:xfrm>
              <a:off x="1373361" y="15957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5963F8E-682E-26A9-1EAB-4B5E006DFD2D}"/>
                </a:ext>
              </a:extLst>
            </p:cNvPr>
            <p:cNvSpPr/>
            <p:nvPr/>
          </p:nvSpPr>
          <p:spPr>
            <a:xfrm>
              <a:off x="1675669" y="15691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FBD562D-E0C8-2FC9-9E11-05F34E9FE603}"/>
                </a:ext>
              </a:extLst>
            </p:cNvPr>
            <p:cNvCxnSpPr>
              <a:cxnSpLocks/>
              <a:stCxn id="342" idx="3"/>
              <a:endCxn id="225" idx="7"/>
            </p:cNvCxnSpPr>
            <p:nvPr/>
          </p:nvCxnSpPr>
          <p:spPr>
            <a:xfrm flipH="1">
              <a:off x="1653406" y="233210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147DED9-9389-3A05-F0F9-3BD8EEEAC0D9}"/>
                </a:ext>
              </a:extLst>
            </p:cNvPr>
            <p:cNvCxnSpPr>
              <a:cxnSpLocks/>
              <a:stCxn id="229" idx="1"/>
              <a:endCxn id="225" idx="5"/>
            </p:cNvCxnSpPr>
            <p:nvPr/>
          </p:nvCxnSpPr>
          <p:spPr>
            <a:xfrm flipH="1" flipV="1">
              <a:off x="1653406" y="438582"/>
              <a:ext cx="38930" cy="49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DF3346A3-71CD-F32A-4E3E-8AC6AAEA296C}"/>
              </a:ext>
            </a:extLst>
          </p:cNvPr>
          <p:cNvGrpSpPr/>
          <p:nvPr/>
        </p:nvGrpSpPr>
        <p:grpSpPr>
          <a:xfrm>
            <a:off x="1373361" y="668322"/>
            <a:ext cx="394638" cy="313417"/>
            <a:chOff x="1373361" y="668322"/>
            <a:chExt cx="394638" cy="313417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7493CF0-6724-9A57-2307-0311156F49C8}"/>
                </a:ext>
              </a:extLst>
            </p:cNvPr>
            <p:cNvSpPr/>
            <p:nvPr/>
          </p:nvSpPr>
          <p:spPr>
            <a:xfrm>
              <a:off x="1456271" y="764921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E53AB33-F249-576E-0923-65EEB998AE5E}"/>
                </a:ext>
              </a:extLst>
            </p:cNvPr>
            <p:cNvCxnSpPr>
              <a:cxnSpLocks/>
              <a:stCxn id="358" idx="1"/>
              <a:endCxn id="362" idx="5"/>
            </p:cNvCxnSpPr>
            <p:nvPr/>
          </p:nvCxnSpPr>
          <p:spPr>
            <a:xfrm flipH="1" flipV="1">
              <a:off x="1452170" y="747276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408A4E5A-769D-252B-8D96-DDDD61D37F8B}"/>
                </a:ext>
              </a:extLst>
            </p:cNvPr>
            <p:cNvSpPr/>
            <p:nvPr/>
          </p:nvSpPr>
          <p:spPr>
            <a:xfrm>
              <a:off x="1373361" y="6709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79C15898-397D-511D-521F-40F729C615A0}"/>
                </a:ext>
              </a:extLst>
            </p:cNvPr>
            <p:cNvSpPr/>
            <p:nvPr/>
          </p:nvSpPr>
          <p:spPr>
            <a:xfrm>
              <a:off x="1675669" y="6683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3A7084-542F-DAA1-C9DE-5EBA0ECC2345}"/>
                </a:ext>
              </a:extLst>
            </p:cNvPr>
            <p:cNvCxnSpPr>
              <a:cxnSpLocks/>
              <a:stCxn id="363" idx="3"/>
              <a:endCxn id="358" idx="7"/>
            </p:cNvCxnSpPr>
            <p:nvPr/>
          </p:nvCxnSpPr>
          <p:spPr>
            <a:xfrm flipH="1">
              <a:off x="1653406" y="744615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4042BA0-9719-15EB-3802-708E5E9742BE}"/>
              </a:ext>
            </a:extLst>
          </p:cNvPr>
          <p:cNvGrpSpPr/>
          <p:nvPr/>
        </p:nvGrpSpPr>
        <p:grpSpPr>
          <a:xfrm>
            <a:off x="1414502" y="1066484"/>
            <a:ext cx="317783" cy="321451"/>
            <a:chOff x="1414502" y="1066484"/>
            <a:chExt cx="317783" cy="321451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46DC0100-89EE-DF28-BF93-1AADB2E9C428}"/>
                </a:ext>
              </a:extLst>
            </p:cNvPr>
            <p:cNvSpPr/>
            <p:nvPr/>
          </p:nvSpPr>
          <p:spPr>
            <a:xfrm>
              <a:off x="1529933" y="106648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6E31AA77-8003-589A-B5B7-6D46AA31AEE9}"/>
                </a:ext>
              </a:extLst>
            </p:cNvPr>
            <p:cNvSpPr/>
            <p:nvPr/>
          </p:nvSpPr>
          <p:spPr>
            <a:xfrm>
              <a:off x="1529933" y="129855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7EC8C62-ED06-E15A-163F-ED5FCD6DBAC3}"/>
                </a:ext>
              </a:extLst>
            </p:cNvPr>
            <p:cNvSpPr/>
            <p:nvPr/>
          </p:nvSpPr>
          <p:spPr>
            <a:xfrm>
              <a:off x="1639955" y="118779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5D6884E-8BC5-8222-1042-7C04B45790B5}"/>
                </a:ext>
              </a:extLst>
            </p:cNvPr>
            <p:cNvSpPr/>
            <p:nvPr/>
          </p:nvSpPr>
          <p:spPr>
            <a:xfrm>
              <a:off x="1414502" y="11881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FAD111C-E3A6-5141-3471-C743BE53A4EB}"/>
                </a:ext>
              </a:extLst>
            </p:cNvPr>
            <p:cNvCxnSpPr>
              <a:cxnSpLocks/>
              <a:stCxn id="369" idx="7"/>
              <a:endCxn id="366" idx="3"/>
            </p:cNvCxnSpPr>
            <p:nvPr/>
          </p:nvCxnSpPr>
          <p:spPr>
            <a:xfrm flipV="1">
              <a:off x="1493311" y="1142777"/>
              <a:ext cx="50143" cy="58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80B42D9-91B1-3DA7-BB26-44471A78D3E9}"/>
                </a:ext>
              </a:extLst>
            </p:cNvPr>
            <p:cNvCxnSpPr>
              <a:cxnSpLocks/>
              <a:stCxn id="368" idx="1"/>
              <a:endCxn id="366" idx="5"/>
            </p:cNvCxnSpPr>
            <p:nvPr/>
          </p:nvCxnSpPr>
          <p:spPr>
            <a:xfrm flipH="1" flipV="1">
              <a:off x="1608742" y="1142777"/>
              <a:ext cx="44734" cy="58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A418F0C-71C1-A5E1-0888-6D4384DD48BC}"/>
                </a:ext>
              </a:extLst>
            </p:cNvPr>
            <p:cNvCxnSpPr>
              <a:cxnSpLocks/>
              <a:stCxn id="367" idx="7"/>
              <a:endCxn id="368" idx="3"/>
            </p:cNvCxnSpPr>
            <p:nvPr/>
          </p:nvCxnSpPr>
          <p:spPr>
            <a:xfrm flipV="1">
              <a:off x="1608742" y="1264084"/>
              <a:ext cx="44734" cy="47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D9C1496-6522-EC14-F18C-B77FE458C559}"/>
                </a:ext>
              </a:extLst>
            </p:cNvPr>
            <p:cNvCxnSpPr>
              <a:cxnSpLocks/>
              <a:stCxn id="367" idx="1"/>
              <a:endCxn id="369" idx="5"/>
            </p:cNvCxnSpPr>
            <p:nvPr/>
          </p:nvCxnSpPr>
          <p:spPr>
            <a:xfrm flipH="1" flipV="1">
              <a:off x="1493311" y="1264486"/>
              <a:ext cx="50143" cy="47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84223E-70F1-CE9D-5154-619E9516F865}"/>
              </a:ext>
            </a:extLst>
          </p:cNvPr>
          <p:cNvSpPr txBox="1"/>
          <p:nvPr/>
        </p:nvSpPr>
        <p:spPr>
          <a:xfrm>
            <a:off x="915841" y="452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3F657-2F50-7042-EB50-5897F3E4CB26}"/>
              </a:ext>
            </a:extLst>
          </p:cNvPr>
          <p:cNvSpPr txBox="1"/>
          <p:nvPr/>
        </p:nvSpPr>
        <p:spPr>
          <a:xfrm>
            <a:off x="928637" y="2948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54ACF-22BB-147A-9C99-5D13479736BE}"/>
              </a:ext>
            </a:extLst>
          </p:cNvPr>
          <p:cNvSpPr txBox="1"/>
          <p:nvPr/>
        </p:nvSpPr>
        <p:spPr>
          <a:xfrm>
            <a:off x="907713" y="4951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E7C12-8C65-B58D-85BE-D111D35F56FA}"/>
              </a:ext>
            </a:extLst>
          </p:cNvPr>
          <p:cNvSpPr txBox="1"/>
          <p:nvPr/>
        </p:nvSpPr>
        <p:spPr>
          <a:xfrm>
            <a:off x="904649" y="6939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222C5-B3E6-98C6-4B84-F460D20545A3}"/>
              </a:ext>
            </a:extLst>
          </p:cNvPr>
          <p:cNvSpPr txBox="1"/>
          <p:nvPr/>
        </p:nvSpPr>
        <p:spPr>
          <a:xfrm>
            <a:off x="913136" y="9712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A82F-A26B-B20F-2F21-598622E87A23}"/>
              </a:ext>
            </a:extLst>
          </p:cNvPr>
          <p:cNvSpPr txBox="1"/>
          <p:nvPr/>
        </p:nvSpPr>
        <p:spPr>
          <a:xfrm>
            <a:off x="903788" y="12664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658AA-7609-062F-A46D-1FD0147ABE6C}"/>
              </a:ext>
            </a:extLst>
          </p:cNvPr>
          <p:cNvSpPr txBox="1"/>
          <p:nvPr/>
        </p:nvSpPr>
        <p:spPr>
          <a:xfrm>
            <a:off x="894244" y="14500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50F17-82A2-3654-CC7F-81855DF045D8}"/>
              </a:ext>
            </a:extLst>
          </p:cNvPr>
          <p:cNvSpPr txBox="1"/>
          <p:nvPr/>
        </p:nvSpPr>
        <p:spPr>
          <a:xfrm>
            <a:off x="899228" y="167871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B422F-CE28-CE75-C3E3-6B482B927443}"/>
              </a:ext>
            </a:extLst>
          </p:cNvPr>
          <p:cNvSpPr txBox="1"/>
          <p:nvPr/>
        </p:nvSpPr>
        <p:spPr>
          <a:xfrm>
            <a:off x="894244" y="197637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9F166-4B6B-8A05-9DB8-8EC3BA7A23E5}"/>
              </a:ext>
            </a:extLst>
          </p:cNvPr>
          <p:cNvSpPr txBox="1"/>
          <p:nvPr/>
        </p:nvSpPr>
        <p:spPr>
          <a:xfrm>
            <a:off x="900697" y="2197113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B3A39C-5C98-E9A5-04DF-4FF40251B472}"/>
              </a:ext>
            </a:extLst>
          </p:cNvPr>
          <p:cNvSpPr txBox="1"/>
          <p:nvPr/>
        </p:nvSpPr>
        <p:spPr>
          <a:xfrm>
            <a:off x="916106" y="23900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0D386-A50E-FD67-DE50-3F5778DC2729}"/>
              </a:ext>
            </a:extLst>
          </p:cNvPr>
          <p:cNvSpPr txBox="1"/>
          <p:nvPr/>
        </p:nvSpPr>
        <p:spPr>
          <a:xfrm>
            <a:off x="900697" y="26814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99B4-1ACD-C1A6-C758-977ABE60AC24}"/>
              </a:ext>
            </a:extLst>
          </p:cNvPr>
          <p:cNvSpPr txBox="1"/>
          <p:nvPr/>
        </p:nvSpPr>
        <p:spPr>
          <a:xfrm>
            <a:off x="885744" y="29523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2F34C-317D-8DB4-5115-BBE4C220B289}"/>
              </a:ext>
            </a:extLst>
          </p:cNvPr>
          <p:cNvSpPr txBox="1"/>
          <p:nvPr/>
        </p:nvSpPr>
        <p:spPr>
          <a:xfrm>
            <a:off x="924021" y="31613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60805-10C6-4C2E-A801-92BA4FE2F209}"/>
              </a:ext>
            </a:extLst>
          </p:cNvPr>
          <p:cNvSpPr txBox="1"/>
          <p:nvPr/>
        </p:nvSpPr>
        <p:spPr>
          <a:xfrm>
            <a:off x="900697" y="345270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DED2-B881-D611-9B82-93F4DE9A4927}"/>
              </a:ext>
            </a:extLst>
          </p:cNvPr>
          <p:cNvSpPr txBox="1"/>
          <p:nvPr/>
        </p:nvSpPr>
        <p:spPr>
          <a:xfrm>
            <a:off x="902315" y="38310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AE8A7-8DB5-9BA9-F66C-CBDDA07E7F6F}"/>
              </a:ext>
            </a:extLst>
          </p:cNvPr>
          <p:cNvSpPr txBox="1"/>
          <p:nvPr/>
        </p:nvSpPr>
        <p:spPr>
          <a:xfrm>
            <a:off x="894244" y="435612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E9B1DA-FF63-EC88-EA7D-519AC157EE01}"/>
              </a:ext>
            </a:extLst>
          </p:cNvPr>
          <p:cNvSpPr txBox="1"/>
          <p:nvPr/>
        </p:nvSpPr>
        <p:spPr>
          <a:xfrm>
            <a:off x="923310" y="47744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EA3DC-8619-F511-4EC6-650648EDFC33}"/>
              </a:ext>
            </a:extLst>
          </p:cNvPr>
          <p:cNvSpPr txBox="1"/>
          <p:nvPr/>
        </p:nvSpPr>
        <p:spPr>
          <a:xfrm>
            <a:off x="883657" y="51399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5F01B-0751-C461-4888-4649D1F5F8FF}"/>
              </a:ext>
            </a:extLst>
          </p:cNvPr>
          <p:cNvSpPr txBox="1"/>
          <p:nvPr/>
        </p:nvSpPr>
        <p:spPr>
          <a:xfrm>
            <a:off x="911771" y="5400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0E4EA-8337-C9F0-1E4A-E5BC59BCED5F}"/>
              </a:ext>
            </a:extLst>
          </p:cNvPr>
          <p:cNvSpPr txBox="1"/>
          <p:nvPr/>
        </p:nvSpPr>
        <p:spPr>
          <a:xfrm>
            <a:off x="890972" y="57511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227D4-3552-B435-87E8-7B7F52BFC3DE}"/>
              </a:ext>
            </a:extLst>
          </p:cNvPr>
          <p:cNvSpPr txBox="1"/>
          <p:nvPr/>
        </p:nvSpPr>
        <p:spPr>
          <a:xfrm>
            <a:off x="895835" y="61140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97BE7-51A6-51FA-99EB-73398716E81D}"/>
              </a:ext>
            </a:extLst>
          </p:cNvPr>
          <p:cNvSpPr txBox="1"/>
          <p:nvPr/>
        </p:nvSpPr>
        <p:spPr>
          <a:xfrm>
            <a:off x="901226" y="64217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2A567-A8F9-E1A0-5C5C-C12B570C59D2}"/>
              </a:ext>
            </a:extLst>
          </p:cNvPr>
          <p:cNvSpPr txBox="1"/>
          <p:nvPr/>
        </p:nvSpPr>
        <p:spPr>
          <a:xfrm>
            <a:off x="1844664" y="1461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213D6-D400-9717-59C2-20DC143A062E}"/>
              </a:ext>
            </a:extLst>
          </p:cNvPr>
          <p:cNvSpPr txBox="1"/>
          <p:nvPr/>
        </p:nvSpPr>
        <p:spPr>
          <a:xfrm>
            <a:off x="1844664" y="6537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FD356-4EC7-0333-D8AE-0A239BE7F156}"/>
              </a:ext>
            </a:extLst>
          </p:cNvPr>
          <p:cNvSpPr txBox="1"/>
          <p:nvPr/>
        </p:nvSpPr>
        <p:spPr>
          <a:xfrm>
            <a:off x="1836740" y="10632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DE0CE-8E9D-9838-C018-ABE3499EBD16}"/>
              </a:ext>
            </a:extLst>
          </p:cNvPr>
          <p:cNvSpPr txBox="1"/>
          <p:nvPr/>
        </p:nvSpPr>
        <p:spPr>
          <a:xfrm>
            <a:off x="11304480" y="-3961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EE0A81-7C78-C599-D4E6-0803E16BCFBF}"/>
              </a:ext>
            </a:extLst>
          </p:cNvPr>
          <p:cNvGrpSpPr/>
          <p:nvPr/>
        </p:nvGrpSpPr>
        <p:grpSpPr>
          <a:xfrm>
            <a:off x="1493311" y="1558792"/>
            <a:ext cx="150052" cy="220016"/>
            <a:chOff x="6466341" y="330847"/>
            <a:chExt cx="150052" cy="22001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1FAD021-0F1B-6BEC-5745-D6965122F24F}"/>
                </a:ext>
              </a:extLst>
            </p:cNvPr>
            <p:cNvSpPr/>
            <p:nvPr/>
          </p:nvSpPr>
          <p:spPr>
            <a:xfrm>
              <a:off x="6495202" y="3860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Left Bracket 129">
              <a:extLst>
                <a:ext uri="{FF2B5EF4-FFF2-40B4-BE49-F238E27FC236}">
                  <a16:creationId xmlns:a16="http://schemas.microsoft.com/office/drawing/2014/main" id="{00409B7C-B9E8-DE8E-D0A0-8C854A14E6B0}"/>
                </a:ext>
              </a:extLst>
            </p:cNvPr>
            <p:cNvSpPr/>
            <p:nvPr/>
          </p:nvSpPr>
          <p:spPr>
            <a:xfrm rot="16200000">
              <a:off x="6495625" y="386987"/>
              <a:ext cx="91484" cy="150052"/>
            </a:xfrm>
            <a:prstGeom prst="leftBracket">
              <a:avLst>
                <a:gd name="adj" fmla="val 105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FA1B304-A772-93A1-D715-6922F3E6FE84}"/>
                </a:ext>
              </a:extLst>
            </p:cNvPr>
            <p:cNvCxnSpPr>
              <a:cxnSpLocks/>
              <a:endCxn id="129" idx="0"/>
            </p:cNvCxnSpPr>
            <p:nvPr/>
          </p:nvCxnSpPr>
          <p:spPr>
            <a:xfrm>
              <a:off x="6541367" y="330847"/>
              <a:ext cx="0" cy="5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BFD4152-85CD-907F-86DE-A99A4920C401}"/>
                </a:ext>
              </a:extLst>
            </p:cNvPr>
            <p:cNvCxnSpPr>
              <a:cxnSpLocks/>
            </p:cNvCxnSpPr>
            <p:nvPr/>
          </p:nvCxnSpPr>
          <p:spPr>
            <a:xfrm>
              <a:off x="6541367" y="507755"/>
              <a:ext cx="0" cy="431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62187F4-7792-AB7C-EA83-3980C800E27E}"/>
              </a:ext>
            </a:extLst>
          </p:cNvPr>
          <p:cNvGrpSpPr/>
          <p:nvPr/>
        </p:nvGrpSpPr>
        <p:grpSpPr>
          <a:xfrm>
            <a:off x="11512163" y="296119"/>
            <a:ext cx="502380" cy="1892545"/>
            <a:chOff x="6288589" y="183930"/>
            <a:chExt cx="502380" cy="18925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3FDBFF-24F1-B886-21F5-94A5717D0F89}"/>
                </a:ext>
              </a:extLst>
            </p:cNvPr>
            <p:cNvGrpSpPr/>
            <p:nvPr/>
          </p:nvGrpSpPr>
          <p:grpSpPr>
            <a:xfrm>
              <a:off x="6291765" y="183930"/>
              <a:ext cx="499204" cy="101338"/>
              <a:chOff x="389282" y="5298444"/>
              <a:chExt cx="499204" cy="1013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A806190-00B3-F754-F0B9-53A85A0BE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0214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E311C99-2DC1-12A6-F8FE-B3BC4C5C5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52157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CF8134-BC36-E830-C292-3352F0B0C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884" y="5298444"/>
                <a:ext cx="0" cy="10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6A9EB1A-8432-1307-DF5A-626976F54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9978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523D43-3B9B-827C-EFE7-5A4E2C9B408C}"/>
                </a:ext>
              </a:extLst>
            </p:cNvPr>
            <p:cNvGrpSpPr/>
            <p:nvPr/>
          </p:nvGrpSpPr>
          <p:grpSpPr>
            <a:xfrm>
              <a:off x="6399533" y="516464"/>
              <a:ext cx="286378" cy="370251"/>
              <a:chOff x="495688" y="5745330"/>
              <a:chExt cx="286378" cy="370251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953408C-64FE-02BF-22D8-29997F451412}"/>
                  </a:ext>
                </a:extLst>
              </p:cNvPr>
              <p:cNvSpPr/>
              <p:nvPr/>
            </p:nvSpPr>
            <p:spPr>
              <a:xfrm>
                <a:off x="520977" y="5745330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E6260A7-8492-76E1-CEDF-66E5E017E9E0}"/>
                  </a:ext>
                </a:extLst>
              </p:cNvPr>
              <p:cNvSpPr/>
              <p:nvPr/>
            </p:nvSpPr>
            <p:spPr>
              <a:xfrm>
                <a:off x="495688" y="602619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C55B4C9-DB0F-57D5-F914-EA753777D0CF}"/>
                  </a:ext>
                </a:extLst>
              </p:cNvPr>
              <p:cNvSpPr/>
              <p:nvPr/>
            </p:nvSpPr>
            <p:spPr>
              <a:xfrm>
                <a:off x="689736" y="602619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CE239FF-B13C-4DC5-0C89-2849BE676148}"/>
                  </a:ext>
                </a:extLst>
              </p:cNvPr>
              <p:cNvCxnSpPr>
                <a:cxnSpLocks/>
                <a:stCxn id="46" idx="7"/>
                <a:endCxn id="45" idx="4"/>
              </p:cNvCxnSpPr>
              <p:nvPr/>
            </p:nvCxnSpPr>
            <p:spPr>
              <a:xfrm flipV="1">
                <a:off x="574497" y="5962148"/>
                <a:ext cx="61959" cy="77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ADE137-39CC-2B3B-FF44-84A29689AE17}"/>
                  </a:ext>
                </a:extLst>
              </p:cNvPr>
              <p:cNvCxnSpPr>
                <a:cxnSpLocks/>
                <a:stCxn id="45" idx="4"/>
                <a:endCxn id="47" idx="1"/>
              </p:cNvCxnSpPr>
              <p:nvPr/>
            </p:nvCxnSpPr>
            <p:spPr>
              <a:xfrm>
                <a:off x="636456" y="5962148"/>
                <a:ext cx="66801" cy="77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31FC8F-706F-E113-A76D-219BF39EB699}"/>
                </a:ext>
              </a:extLst>
            </p:cNvPr>
            <p:cNvGrpSpPr/>
            <p:nvPr/>
          </p:nvGrpSpPr>
          <p:grpSpPr>
            <a:xfrm>
              <a:off x="6335538" y="1041612"/>
              <a:ext cx="415618" cy="89383"/>
              <a:chOff x="428647" y="420329"/>
              <a:chExt cx="415618" cy="8938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EDC9AA3-EC5E-3EB9-7AF6-A5EEF36603EB}"/>
                  </a:ext>
                </a:extLst>
              </p:cNvPr>
              <p:cNvCxnSpPr>
                <a:cxnSpLocks/>
                <a:stCxn id="59" idx="2"/>
                <a:endCxn id="57" idx="6"/>
              </p:cNvCxnSpPr>
              <p:nvPr/>
            </p:nvCxnSpPr>
            <p:spPr>
              <a:xfrm flipH="1">
                <a:off x="520977" y="465021"/>
                <a:ext cx="2309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9E1341-020C-6D5A-96C8-33354781B399}"/>
                  </a:ext>
                </a:extLst>
              </p:cNvPr>
              <p:cNvSpPr/>
              <p:nvPr/>
            </p:nvSpPr>
            <p:spPr>
              <a:xfrm>
                <a:off x="428647" y="42032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6DEB7E-2D64-78AE-192C-5DE74BCB13DE}"/>
                  </a:ext>
                </a:extLst>
              </p:cNvPr>
              <p:cNvSpPr/>
              <p:nvPr/>
            </p:nvSpPr>
            <p:spPr>
              <a:xfrm>
                <a:off x="751935" y="42032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48F4E3-2A61-FE4E-C68D-25C0D5A80BD6}"/>
                </a:ext>
              </a:extLst>
            </p:cNvPr>
            <p:cNvGrpSpPr/>
            <p:nvPr/>
          </p:nvGrpSpPr>
          <p:grpSpPr>
            <a:xfrm>
              <a:off x="6364062" y="1312344"/>
              <a:ext cx="352478" cy="89383"/>
              <a:chOff x="457810" y="3121164"/>
              <a:chExt cx="352478" cy="89383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BC2CC4B-EA45-00C0-9B55-3B371262A410}"/>
                  </a:ext>
                </a:extLst>
              </p:cNvPr>
              <p:cNvSpPr/>
              <p:nvPr/>
            </p:nvSpPr>
            <p:spPr>
              <a:xfrm>
                <a:off x="587884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E9ABD0-2621-895C-F23D-50991E3A6DC3}"/>
                  </a:ext>
                </a:extLst>
              </p:cNvPr>
              <p:cNvSpPr/>
              <p:nvPr/>
            </p:nvSpPr>
            <p:spPr>
              <a:xfrm>
                <a:off x="717958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2A8080-B571-0DA1-1004-2FE3F9998C4A}"/>
                  </a:ext>
                </a:extLst>
              </p:cNvPr>
              <p:cNvSpPr/>
              <p:nvPr/>
            </p:nvSpPr>
            <p:spPr>
              <a:xfrm>
                <a:off x="457810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73DA1B-DCA0-24F1-652B-89630953C39C}"/>
                </a:ext>
              </a:extLst>
            </p:cNvPr>
            <p:cNvSpPr/>
            <p:nvPr/>
          </p:nvSpPr>
          <p:spPr>
            <a:xfrm>
              <a:off x="6493418" y="162192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5B4904B-DD88-A5CE-1094-55363AB9A045}"/>
                </a:ext>
              </a:extLst>
            </p:cNvPr>
            <p:cNvGrpSpPr/>
            <p:nvPr/>
          </p:nvGrpSpPr>
          <p:grpSpPr>
            <a:xfrm>
              <a:off x="6288589" y="1931468"/>
              <a:ext cx="500450" cy="145007"/>
              <a:chOff x="388146" y="5515138"/>
              <a:chExt cx="500450" cy="1450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14108BA-48AD-4069-F071-D045B5E09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38B955-ED71-40AF-2C95-F5C443DA4EB8}"/>
                  </a:ext>
                </a:extLst>
              </p:cNvPr>
              <p:cNvCxnSpPr>
                <a:cxnSpLocks/>
                <a:stCxn id="97" idx="6"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31721BC-A92F-A51E-7A14-74BBA55887BC}"/>
                  </a:ext>
                </a:extLst>
              </p:cNvPr>
              <p:cNvCxnSpPr>
                <a:cxnSpLocks/>
                <a:endCxn id="97" idx="4"/>
              </p:cNvCxnSpPr>
              <p:nvPr/>
            </p:nvCxnSpPr>
            <p:spPr>
              <a:xfrm flipH="1">
                <a:off x="636503" y="5515138"/>
                <a:ext cx="2491" cy="259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2F69FE1-1881-1F6C-E47D-73BC7715A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3CB22E1-E343-48B2-421E-54B65FABC6F6}"/>
                  </a:ext>
                </a:extLst>
              </p:cNvPr>
              <p:cNvSpPr/>
              <p:nvPr/>
            </p:nvSpPr>
            <p:spPr>
              <a:xfrm rot="10800000">
                <a:off x="590338" y="5541085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6680E94-8613-C8E1-0780-CCAD321EBD86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>
                <a:off x="636503" y="5630468"/>
                <a:ext cx="1245" cy="2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49925E2-E962-9C31-99A2-13067982B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0C0A19-ED47-B4F8-A66A-DFB3579E229E}"/>
                </a:ext>
              </a:extLst>
            </p:cNvPr>
            <p:cNvGrpSpPr/>
            <p:nvPr/>
          </p:nvGrpSpPr>
          <p:grpSpPr>
            <a:xfrm>
              <a:off x="6466341" y="292743"/>
              <a:ext cx="150052" cy="220016"/>
              <a:chOff x="6466341" y="330847"/>
              <a:chExt cx="150052" cy="220016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8CF3E00-3AD8-FB85-3C0F-A14383660BC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Left Bracket 103">
                <a:extLst>
                  <a:ext uri="{FF2B5EF4-FFF2-40B4-BE49-F238E27FC236}">
                    <a16:creationId xmlns:a16="http://schemas.microsoft.com/office/drawing/2014/main" id="{D0312B18-9206-45B2-60E8-297986816155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7B8441C-AEC9-5E56-B256-B1517CD7D7AC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2209B8-A18B-02A2-B143-FD4015B5B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85E2F78-9AB6-0CF2-2D04-2F759F0F7115}"/>
                </a:ext>
              </a:extLst>
            </p:cNvPr>
            <p:cNvGrpSpPr/>
            <p:nvPr/>
          </p:nvGrpSpPr>
          <p:grpSpPr>
            <a:xfrm>
              <a:off x="6466725" y="733282"/>
              <a:ext cx="150052" cy="349587"/>
              <a:chOff x="6466341" y="201276"/>
              <a:chExt cx="150052" cy="349587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15DA69C4-6BB8-6745-BC48-9CB8611D1E30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EBE7DDAB-86C6-02A8-C9CC-B429EE0B194A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FD02E1F-F403-D828-DCD3-E8E2B78AF5DC}"/>
                  </a:ext>
                </a:extLst>
              </p:cNvPr>
              <p:cNvCxnSpPr>
                <a:cxnSpLocks/>
                <a:stCxn id="45" idx="4"/>
                <a:endCxn id="143" idx="0"/>
              </p:cNvCxnSpPr>
              <p:nvPr/>
            </p:nvCxnSpPr>
            <p:spPr>
              <a:xfrm>
                <a:off x="6539917" y="201276"/>
                <a:ext cx="1450" cy="1848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C2D5F8D-1D53-FB47-BF8D-D8A027081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B3D7772-055B-7C19-3FE6-611AE0121961}"/>
                </a:ext>
              </a:extLst>
            </p:cNvPr>
            <p:cNvGrpSpPr/>
            <p:nvPr/>
          </p:nvGrpSpPr>
          <p:grpSpPr>
            <a:xfrm>
              <a:off x="6466341" y="1089438"/>
              <a:ext cx="150052" cy="220016"/>
              <a:chOff x="6466341" y="330847"/>
              <a:chExt cx="150052" cy="22001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B4F32C5-083B-86AD-F1E9-37851956370A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eft Bracket 177">
                <a:extLst>
                  <a:ext uri="{FF2B5EF4-FFF2-40B4-BE49-F238E27FC236}">
                    <a16:creationId xmlns:a16="http://schemas.microsoft.com/office/drawing/2014/main" id="{871416B2-052F-5FB8-15E3-AFA5C4BE3A8C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13ECBF4-A50C-A2F8-A815-76B708F5F03C}"/>
                  </a:ext>
                </a:extLst>
              </p:cNvPr>
              <p:cNvCxnSpPr>
                <a:cxnSpLocks/>
                <a:endCxn id="172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4AD0B47-F0FD-D616-0E42-FF8616071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AE51C49-DC24-96FB-631F-0537A33E5B50}"/>
                </a:ext>
              </a:extLst>
            </p:cNvPr>
            <p:cNvGrpSpPr/>
            <p:nvPr/>
          </p:nvGrpSpPr>
          <p:grpSpPr>
            <a:xfrm>
              <a:off x="6464557" y="1400070"/>
              <a:ext cx="150052" cy="220016"/>
              <a:chOff x="6466341" y="330847"/>
              <a:chExt cx="150052" cy="220016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23B1709A-AAB9-2FF3-EFF5-5F91FD504517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Left Bracket 199">
                <a:extLst>
                  <a:ext uri="{FF2B5EF4-FFF2-40B4-BE49-F238E27FC236}">
                    <a16:creationId xmlns:a16="http://schemas.microsoft.com/office/drawing/2014/main" id="{23262BE0-9A02-AC0A-9607-835A48F6F16D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6A59B09-FCDF-FB72-D58B-9D7FCFEB0846}"/>
                  </a:ext>
                </a:extLst>
              </p:cNvPr>
              <p:cNvCxnSpPr>
                <a:cxnSpLocks/>
                <a:endCxn id="198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5C5A75-8E1F-0530-C71F-F546F41C8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EE395EF-DE1D-0B29-BAAF-F92123C692D4}"/>
                </a:ext>
              </a:extLst>
            </p:cNvPr>
            <p:cNvGrpSpPr/>
            <p:nvPr/>
          </p:nvGrpSpPr>
          <p:grpSpPr>
            <a:xfrm>
              <a:off x="6464557" y="1711711"/>
              <a:ext cx="150052" cy="220016"/>
              <a:chOff x="6466341" y="330847"/>
              <a:chExt cx="150052" cy="220016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F333814-AEEC-C855-BD4C-CA5497FE81E4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Left Bracket 205">
                <a:extLst>
                  <a:ext uri="{FF2B5EF4-FFF2-40B4-BE49-F238E27FC236}">
                    <a16:creationId xmlns:a16="http://schemas.microsoft.com/office/drawing/2014/main" id="{9069A8CE-8A09-ADCC-851B-5992060CD79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39E5D02-A092-8F20-9684-C0125BA8BE4E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88902D0-7E3C-11B9-DB1E-64A4FB96E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7E1C9386-F15C-B3BE-C02F-6D858F6E39EB}"/>
              </a:ext>
            </a:extLst>
          </p:cNvPr>
          <p:cNvSpPr txBox="1"/>
          <p:nvPr/>
        </p:nvSpPr>
        <p:spPr>
          <a:xfrm>
            <a:off x="10401992" y="-33135"/>
            <a:ext cx="8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733915B-C6A4-A41B-D5B2-764B22C149C2}"/>
              </a:ext>
            </a:extLst>
          </p:cNvPr>
          <p:cNvSpPr txBox="1"/>
          <p:nvPr/>
        </p:nvSpPr>
        <p:spPr>
          <a:xfrm>
            <a:off x="9867022" y="-426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</a:t>
            </a:r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BDF98DB-DDA9-51A1-6D6C-F2724B32C323}"/>
              </a:ext>
            </a:extLst>
          </p:cNvPr>
          <p:cNvGrpSpPr/>
          <p:nvPr/>
        </p:nvGrpSpPr>
        <p:grpSpPr>
          <a:xfrm>
            <a:off x="10549989" y="320770"/>
            <a:ext cx="501917" cy="1826541"/>
            <a:chOff x="5843685" y="3636808"/>
            <a:chExt cx="501917" cy="1826541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444637B-15AA-8584-1939-B566563C69CC}"/>
                </a:ext>
              </a:extLst>
            </p:cNvPr>
            <p:cNvGrpSpPr/>
            <p:nvPr/>
          </p:nvGrpSpPr>
          <p:grpSpPr>
            <a:xfrm>
              <a:off x="6020974" y="3798869"/>
              <a:ext cx="150052" cy="220016"/>
              <a:chOff x="6466341" y="330847"/>
              <a:chExt cx="150052" cy="220016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1912D29-B03C-DA2F-729B-18F72802A094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Left Bracket 188">
                <a:extLst>
                  <a:ext uri="{FF2B5EF4-FFF2-40B4-BE49-F238E27FC236}">
                    <a16:creationId xmlns:a16="http://schemas.microsoft.com/office/drawing/2014/main" id="{C6EC02E8-C614-9A75-1EF9-D5EC186DD22D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8A81EE9-17BB-1DAE-A4A3-804EA6505F4F}"/>
                  </a:ext>
                </a:extLst>
              </p:cNvPr>
              <p:cNvCxnSpPr>
                <a:cxnSpLocks/>
                <a:endCxn id="188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ED17AFD-C62B-4225-E123-2107DEC5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7C8B809-1491-97E9-3B3E-EB5CE2275EF7}"/>
                </a:ext>
              </a:extLst>
            </p:cNvPr>
            <p:cNvGrpSpPr/>
            <p:nvPr/>
          </p:nvGrpSpPr>
          <p:grpSpPr>
            <a:xfrm>
              <a:off x="5846398" y="3636808"/>
              <a:ext cx="499204" cy="165079"/>
              <a:chOff x="386854" y="811360"/>
              <a:chExt cx="499204" cy="165079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A430F9-40C5-6EFD-8FC7-300EB9B154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17446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4BD008E-3DF5-0D4E-5A8B-5C78C6EFD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67454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A78C12B-B8AC-DD28-0525-20E5EADFEA8E}"/>
                  </a:ext>
                </a:extLst>
              </p:cNvPr>
              <p:cNvCxnSpPr>
                <a:cxnSpLocks/>
                <a:stCxn id="230" idx="2"/>
              </p:cNvCxnSpPr>
              <p:nvPr/>
            </p:nvCxnSpPr>
            <p:spPr>
              <a:xfrm flipH="1" flipV="1">
                <a:off x="386854" y="931747"/>
                <a:ext cx="20343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52DEE95-0CE7-F026-0E9B-1127BF38F59C}"/>
                  </a:ext>
                </a:extLst>
              </p:cNvPr>
              <p:cNvSpPr/>
              <p:nvPr/>
            </p:nvSpPr>
            <p:spPr>
              <a:xfrm>
                <a:off x="590291" y="8870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9323F0A-BC95-A692-449A-BF5FA856D629}"/>
                  </a:ext>
                </a:extLst>
              </p:cNvPr>
              <p:cNvCxnSpPr>
                <a:cxnSpLocks/>
                <a:endCxn id="230" idx="6"/>
              </p:cNvCxnSpPr>
              <p:nvPr/>
            </p:nvCxnSpPr>
            <p:spPr>
              <a:xfrm flipH="1">
                <a:off x="682621" y="931748"/>
                <a:ext cx="2034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949812E-220D-3A40-FC7E-50204A6E83AA}"/>
                  </a:ext>
                </a:extLst>
              </p:cNvPr>
              <p:cNvCxnSpPr>
                <a:cxnSpLocks/>
                <a:endCxn id="230" idx="0"/>
              </p:cNvCxnSpPr>
              <p:nvPr/>
            </p:nvCxnSpPr>
            <p:spPr>
              <a:xfrm>
                <a:off x="636456" y="811360"/>
                <a:ext cx="0" cy="75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416739D-B3ED-1188-A357-6EC8724FADD5}"/>
                </a:ext>
              </a:extLst>
            </p:cNvPr>
            <p:cNvSpPr/>
            <p:nvPr/>
          </p:nvSpPr>
          <p:spPr>
            <a:xfrm>
              <a:off x="5978640" y="4017279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F84BCB3-D833-590E-24D6-17CBBA481324}"/>
                </a:ext>
              </a:extLst>
            </p:cNvPr>
            <p:cNvGrpSpPr/>
            <p:nvPr/>
          </p:nvGrpSpPr>
          <p:grpSpPr>
            <a:xfrm>
              <a:off x="5846398" y="4457087"/>
              <a:ext cx="499204" cy="216818"/>
              <a:chOff x="386854" y="122548"/>
              <a:chExt cx="499204" cy="216818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6DEEB0E-5EAD-47E6-CA22-96810E937B54}"/>
                  </a:ext>
                </a:extLst>
              </p:cNvPr>
              <p:cNvSpPr/>
              <p:nvPr/>
            </p:nvSpPr>
            <p:spPr>
              <a:xfrm>
                <a:off x="520977" y="122548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640B213-DB54-B9FE-D53D-2D1DE304F047}"/>
                  </a:ext>
                </a:extLst>
              </p:cNvPr>
              <p:cNvCxnSpPr>
                <a:cxnSpLocks/>
                <a:stCxn id="235" idx="2"/>
              </p:cNvCxnSpPr>
              <p:nvPr/>
            </p:nvCxnSpPr>
            <p:spPr>
              <a:xfrm flipH="1" flipV="1">
                <a:off x="386854" y="230955"/>
                <a:ext cx="134123" cy="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552FBAD-6812-B8AE-B653-973F50B5AE06}"/>
                  </a:ext>
                </a:extLst>
              </p:cNvPr>
              <p:cNvCxnSpPr>
                <a:cxnSpLocks/>
                <a:endCxn id="235" idx="6"/>
              </p:cNvCxnSpPr>
              <p:nvPr/>
            </p:nvCxnSpPr>
            <p:spPr>
              <a:xfrm flipH="1">
                <a:off x="751935" y="230955"/>
                <a:ext cx="134123" cy="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8E0FC76-9D3A-9A83-D67F-1406BD114B58}"/>
                </a:ext>
              </a:extLst>
            </p:cNvPr>
            <p:cNvGrpSpPr/>
            <p:nvPr/>
          </p:nvGrpSpPr>
          <p:grpSpPr>
            <a:xfrm>
              <a:off x="5843685" y="4888534"/>
              <a:ext cx="500450" cy="145007"/>
              <a:chOff x="388146" y="5515138"/>
              <a:chExt cx="500450" cy="145007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46F93F8-ED17-3964-8EC8-8D2244CAD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49083EA-9B69-5485-96CC-C21FF2D319E9}"/>
                  </a:ext>
                </a:extLst>
              </p:cNvPr>
              <p:cNvCxnSpPr>
                <a:cxnSpLocks/>
                <a:stCxn id="243" idx="6"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17E1053-A415-4690-3949-147CF95EE457}"/>
                  </a:ext>
                </a:extLst>
              </p:cNvPr>
              <p:cNvCxnSpPr>
                <a:cxnSpLocks/>
                <a:endCxn id="243" idx="4"/>
              </p:cNvCxnSpPr>
              <p:nvPr/>
            </p:nvCxnSpPr>
            <p:spPr>
              <a:xfrm flipH="1">
                <a:off x="636503" y="5515138"/>
                <a:ext cx="2491" cy="259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A1C2808C-62A5-E886-39E8-19644BB72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0D5E36C5-A652-561F-4AC8-1810B5E562BC}"/>
                  </a:ext>
                </a:extLst>
              </p:cNvPr>
              <p:cNvSpPr/>
              <p:nvPr/>
            </p:nvSpPr>
            <p:spPr>
              <a:xfrm rot="10800000">
                <a:off x="590338" y="5541085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3DC6B89-D349-9D03-E754-A0F776A591FF}"/>
                  </a:ext>
                </a:extLst>
              </p:cNvPr>
              <p:cNvCxnSpPr>
                <a:cxnSpLocks/>
                <a:stCxn id="243" idx="0"/>
              </p:cNvCxnSpPr>
              <p:nvPr/>
            </p:nvCxnSpPr>
            <p:spPr>
              <a:xfrm>
                <a:off x="636503" y="5630468"/>
                <a:ext cx="1245" cy="2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0CAB1FF-8470-9AC1-B730-C8A060EFC3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B9951E-32A8-C12C-9BE3-084EC8B4DF49}"/>
                </a:ext>
              </a:extLst>
            </p:cNvPr>
            <p:cNvGrpSpPr/>
            <p:nvPr/>
          </p:nvGrpSpPr>
          <p:grpSpPr>
            <a:xfrm>
              <a:off x="5884232" y="5246531"/>
              <a:ext cx="415618" cy="216818"/>
              <a:chOff x="428647" y="1765024"/>
              <a:chExt cx="415618" cy="216818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2D057C0-CAFD-2910-84BB-631ED6EA5B21}"/>
                  </a:ext>
                </a:extLst>
              </p:cNvPr>
              <p:cNvSpPr/>
              <p:nvPr/>
            </p:nvSpPr>
            <p:spPr>
              <a:xfrm>
                <a:off x="520977" y="1765024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EFF7FFE-5346-72A6-04D0-C5043F932C9A}"/>
                  </a:ext>
                </a:extLst>
              </p:cNvPr>
              <p:cNvSpPr/>
              <p:nvPr/>
            </p:nvSpPr>
            <p:spPr>
              <a:xfrm>
                <a:off x="751935" y="1828741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1C1A504-BE8C-9E59-688D-E449E6A6D336}"/>
                  </a:ext>
                </a:extLst>
              </p:cNvPr>
              <p:cNvSpPr/>
              <p:nvPr/>
            </p:nvSpPr>
            <p:spPr>
              <a:xfrm>
                <a:off x="428647" y="1828740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3A936A02-3CB8-7D66-0968-FA67A7FC88CB}"/>
                </a:ext>
              </a:extLst>
            </p:cNvPr>
            <p:cNvGrpSpPr/>
            <p:nvPr/>
          </p:nvGrpSpPr>
          <p:grpSpPr>
            <a:xfrm>
              <a:off x="6019093" y="4234097"/>
              <a:ext cx="150052" cy="220016"/>
              <a:chOff x="6466341" y="330847"/>
              <a:chExt cx="150052" cy="220016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412779D-4F77-139E-8051-1D87F7B1C60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Left Bracket 320">
                <a:extLst>
                  <a:ext uri="{FF2B5EF4-FFF2-40B4-BE49-F238E27FC236}">
                    <a16:creationId xmlns:a16="http://schemas.microsoft.com/office/drawing/2014/main" id="{F2F60D4F-6484-1762-B7DE-2E02973F288F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5CBCBBF0-DF93-CFC7-3521-047FBEC4F962}"/>
                  </a:ext>
                </a:extLst>
              </p:cNvPr>
              <p:cNvCxnSpPr>
                <a:cxnSpLocks/>
                <a:endCxn id="32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7444695-AFDF-B135-DDD6-D43232CF2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85097CB-15E7-C640-1812-6EC8DBA6501F}"/>
                </a:ext>
              </a:extLst>
            </p:cNvPr>
            <p:cNvGrpSpPr/>
            <p:nvPr/>
          </p:nvGrpSpPr>
          <p:grpSpPr>
            <a:xfrm>
              <a:off x="6019093" y="4675947"/>
              <a:ext cx="150052" cy="220016"/>
              <a:chOff x="6466341" y="330847"/>
              <a:chExt cx="150052" cy="220016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D34CBCF6-8813-1B29-6EA4-BFD0057AA803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Left Bracket 325">
                <a:extLst>
                  <a:ext uri="{FF2B5EF4-FFF2-40B4-BE49-F238E27FC236}">
                    <a16:creationId xmlns:a16="http://schemas.microsoft.com/office/drawing/2014/main" id="{D0A9787A-1172-A1F0-55A1-5D249B9775B0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B83B9FA5-70BF-EA03-020B-BE387F6186A4}"/>
                  </a:ext>
                </a:extLst>
              </p:cNvPr>
              <p:cNvCxnSpPr>
                <a:cxnSpLocks/>
                <a:endCxn id="32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2FFE6962-24D3-B3C1-2121-336B8715E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69A5F07-922A-0D79-F0C8-61FA072FD459}"/>
                </a:ext>
              </a:extLst>
            </p:cNvPr>
            <p:cNvGrpSpPr/>
            <p:nvPr/>
          </p:nvGrpSpPr>
          <p:grpSpPr>
            <a:xfrm>
              <a:off x="6017015" y="5022807"/>
              <a:ext cx="150052" cy="220016"/>
              <a:chOff x="6466341" y="330847"/>
              <a:chExt cx="150052" cy="220016"/>
            </a:xfrm>
          </p:grpSpPr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8031D5FC-94A1-3F17-8604-31902052C2D5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Left Bracket 330">
                <a:extLst>
                  <a:ext uri="{FF2B5EF4-FFF2-40B4-BE49-F238E27FC236}">
                    <a16:creationId xmlns:a16="http://schemas.microsoft.com/office/drawing/2014/main" id="{E59449A6-F176-DA9E-920D-412B1A450882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0F45105-7F45-5490-9932-21B80272B08E}"/>
                  </a:ext>
                </a:extLst>
              </p:cNvPr>
              <p:cNvCxnSpPr>
                <a:cxnSpLocks/>
                <a:endCxn id="33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5D78985-5588-249F-FB16-D3EC63CB0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F904685-7E3F-8856-90DE-D91B62C8DA4E}"/>
              </a:ext>
            </a:extLst>
          </p:cNvPr>
          <p:cNvGrpSpPr/>
          <p:nvPr/>
        </p:nvGrpSpPr>
        <p:grpSpPr>
          <a:xfrm>
            <a:off x="9871392" y="335726"/>
            <a:ext cx="499204" cy="1373855"/>
            <a:chOff x="7798404" y="3623088"/>
            <a:chExt cx="499204" cy="1373855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D197DDC-BE8D-27B2-4341-C330B6D86522}"/>
                </a:ext>
              </a:extLst>
            </p:cNvPr>
            <p:cNvGrpSpPr/>
            <p:nvPr/>
          </p:nvGrpSpPr>
          <p:grpSpPr>
            <a:xfrm>
              <a:off x="7972981" y="3861178"/>
              <a:ext cx="150052" cy="220016"/>
              <a:chOff x="6466341" y="330847"/>
              <a:chExt cx="150052" cy="220016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1A3DEC9E-EF9B-92AE-CF75-10062D9B59C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Left Bracket 251">
                <a:extLst>
                  <a:ext uri="{FF2B5EF4-FFF2-40B4-BE49-F238E27FC236}">
                    <a16:creationId xmlns:a16="http://schemas.microsoft.com/office/drawing/2014/main" id="{89BF828D-3D6E-FD48-CCAC-4E0FE0981CC3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70412B6-55AE-D16C-FD4B-2BBC52691A06}"/>
                  </a:ext>
                </a:extLst>
              </p:cNvPr>
              <p:cNvCxnSpPr>
                <a:cxnSpLocks/>
                <a:endCxn id="25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13F268-8192-C90F-DED1-6B43B879A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E612E2C-3CD1-A842-D48B-D14B1D4197E2}"/>
                </a:ext>
              </a:extLst>
            </p:cNvPr>
            <p:cNvGrpSpPr/>
            <p:nvPr/>
          </p:nvGrpSpPr>
          <p:grpSpPr>
            <a:xfrm>
              <a:off x="7840198" y="3623088"/>
              <a:ext cx="415618" cy="265260"/>
              <a:chOff x="428647" y="2735115"/>
              <a:chExt cx="415618" cy="26526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29892D21-F45B-0E7D-A6B8-E8783D7FC9CD}"/>
                  </a:ext>
                </a:extLst>
              </p:cNvPr>
              <p:cNvSpPr/>
              <p:nvPr/>
            </p:nvSpPr>
            <p:spPr>
              <a:xfrm>
                <a:off x="520977" y="2759336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E04146A-C47D-2AE8-9FDA-662B4255D422}"/>
                  </a:ext>
                </a:extLst>
              </p:cNvPr>
              <p:cNvCxnSpPr>
                <a:cxnSpLocks/>
                <a:stCxn id="336" idx="5"/>
              </p:cNvCxnSpPr>
              <p:nvPr/>
            </p:nvCxnSpPr>
            <p:spPr>
              <a:xfrm>
                <a:off x="718112" y="2944402"/>
                <a:ext cx="65429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0A46880-37EB-AB69-D412-0EB13615C132}"/>
                  </a:ext>
                </a:extLst>
              </p:cNvPr>
              <p:cNvCxnSpPr>
                <a:cxnSpLocks/>
                <a:stCxn id="336" idx="6"/>
              </p:cNvCxnSpPr>
              <p:nvPr/>
            </p:nvCxnSpPr>
            <p:spPr>
              <a:xfrm>
                <a:off x="751935" y="2867745"/>
                <a:ext cx="923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C0F7D8BB-44B8-8D0D-8B34-2CAF228E5890}"/>
                  </a:ext>
                </a:extLst>
              </p:cNvPr>
              <p:cNvCxnSpPr>
                <a:cxnSpLocks/>
                <a:stCxn id="336" idx="2"/>
              </p:cNvCxnSpPr>
              <p:nvPr/>
            </p:nvCxnSpPr>
            <p:spPr>
              <a:xfrm flipH="1">
                <a:off x="428647" y="2867745"/>
                <a:ext cx="923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2D1AA9-3B31-77AC-9390-24D180123721}"/>
                  </a:ext>
                </a:extLst>
              </p:cNvPr>
              <p:cNvCxnSpPr>
                <a:cxnSpLocks/>
                <a:stCxn id="336" idx="7"/>
              </p:cNvCxnSpPr>
              <p:nvPr/>
            </p:nvCxnSpPr>
            <p:spPr>
              <a:xfrm flipV="1">
                <a:off x="718112" y="2735115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C2BE93CB-D6BF-5CA8-4DF2-AD4AA8DE7A35}"/>
                  </a:ext>
                </a:extLst>
              </p:cNvPr>
              <p:cNvCxnSpPr>
                <a:cxnSpLocks/>
                <a:stCxn id="336" idx="1"/>
              </p:cNvCxnSpPr>
              <p:nvPr/>
            </p:nvCxnSpPr>
            <p:spPr>
              <a:xfrm flipH="1" flipV="1">
                <a:off x="495688" y="2735115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D80B0CEE-19A0-ABC7-54D5-90DFEC553921}"/>
                  </a:ext>
                </a:extLst>
              </p:cNvPr>
              <p:cNvCxnSpPr>
                <a:cxnSpLocks/>
                <a:endCxn id="336" idx="3"/>
              </p:cNvCxnSpPr>
              <p:nvPr/>
            </p:nvCxnSpPr>
            <p:spPr>
              <a:xfrm flipV="1">
                <a:off x="495688" y="2944402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B3FDF2-25EE-52B3-6EC2-EB2494EAA3E7}"/>
                </a:ext>
              </a:extLst>
            </p:cNvPr>
            <p:cNvSpPr/>
            <p:nvPr/>
          </p:nvSpPr>
          <p:spPr>
            <a:xfrm>
              <a:off x="8001841" y="40880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911D6BC-4600-5CB3-B321-7655153AD5DD}"/>
                </a:ext>
              </a:extLst>
            </p:cNvPr>
            <p:cNvGrpSpPr/>
            <p:nvPr/>
          </p:nvGrpSpPr>
          <p:grpSpPr>
            <a:xfrm rot="10800000">
              <a:off x="7798404" y="4400703"/>
              <a:ext cx="499204" cy="165079"/>
              <a:chOff x="386854" y="811360"/>
              <a:chExt cx="499204" cy="165079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D1CD5E4C-9056-58FE-8CF9-8FD500F1C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17446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C3E89037-0C23-4506-BBE9-C4830700F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67454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689C416-0417-0897-EB9F-C2B157414920}"/>
                  </a:ext>
                </a:extLst>
              </p:cNvPr>
              <p:cNvCxnSpPr>
                <a:cxnSpLocks/>
                <a:stCxn id="353" idx="2"/>
              </p:cNvCxnSpPr>
              <p:nvPr/>
            </p:nvCxnSpPr>
            <p:spPr>
              <a:xfrm flipH="1" flipV="1">
                <a:off x="386854" y="931747"/>
                <a:ext cx="20343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A6FFC3CC-E000-6A9B-EA11-7A5F158B8378}"/>
                  </a:ext>
                </a:extLst>
              </p:cNvPr>
              <p:cNvSpPr/>
              <p:nvPr/>
            </p:nvSpPr>
            <p:spPr>
              <a:xfrm>
                <a:off x="590291" y="8870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E0AC74B6-A271-FC7F-BE9E-51988ABE2DD3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H="1">
                <a:off x="682621" y="931748"/>
                <a:ext cx="2034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1FC923-DBC5-0E89-0032-06B7B588ABBD}"/>
                  </a:ext>
                </a:extLst>
              </p:cNvPr>
              <p:cNvCxnSpPr>
                <a:cxnSpLocks/>
                <a:endCxn id="353" idx="0"/>
              </p:cNvCxnSpPr>
              <p:nvPr/>
            </p:nvCxnSpPr>
            <p:spPr>
              <a:xfrm>
                <a:off x="636456" y="811360"/>
                <a:ext cx="0" cy="75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99DB444A-BB4B-444D-2DD7-B5C963A25625}"/>
                </a:ext>
              </a:extLst>
            </p:cNvPr>
            <p:cNvSpPr/>
            <p:nvPr/>
          </p:nvSpPr>
          <p:spPr>
            <a:xfrm>
              <a:off x="7932528" y="4780125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BA831C85-D066-C4E5-3AE3-4180C3658AE0}"/>
                </a:ext>
              </a:extLst>
            </p:cNvPr>
            <p:cNvGrpSpPr/>
            <p:nvPr/>
          </p:nvGrpSpPr>
          <p:grpSpPr>
            <a:xfrm>
              <a:off x="7972981" y="4175829"/>
              <a:ext cx="150052" cy="220016"/>
              <a:chOff x="6466341" y="330847"/>
              <a:chExt cx="150052" cy="220016"/>
            </a:xfrm>
          </p:grpSpPr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BC2CF509-BD21-46D8-61D9-38CAB691778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Left Bracket 359">
                <a:extLst>
                  <a:ext uri="{FF2B5EF4-FFF2-40B4-BE49-F238E27FC236}">
                    <a16:creationId xmlns:a16="http://schemas.microsoft.com/office/drawing/2014/main" id="{B30692B1-8F40-1888-C854-B29DFCB89490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2963170B-01AA-CCBD-9B7C-E568D52E0999}"/>
                  </a:ext>
                </a:extLst>
              </p:cNvPr>
              <p:cNvCxnSpPr>
                <a:cxnSpLocks/>
                <a:endCxn id="359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C44238DC-C7AF-6421-6E3A-29064BD48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29F2F5A-8D11-272C-800C-21641EF4DA74}"/>
                </a:ext>
              </a:extLst>
            </p:cNvPr>
            <p:cNvGrpSpPr/>
            <p:nvPr/>
          </p:nvGrpSpPr>
          <p:grpSpPr>
            <a:xfrm>
              <a:off x="7972594" y="4559624"/>
              <a:ext cx="150052" cy="220016"/>
              <a:chOff x="6466341" y="330847"/>
              <a:chExt cx="150052" cy="220016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2209B9D-6667-9354-079B-07636DA40A2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Left Bracket 374">
                <a:extLst>
                  <a:ext uri="{FF2B5EF4-FFF2-40B4-BE49-F238E27FC236}">
                    <a16:creationId xmlns:a16="http://schemas.microsoft.com/office/drawing/2014/main" id="{B3F0569F-62F8-D3CF-3DD0-23B0335657F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3FC1CD77-9FAF-07DC-913C-4275A9396857}"/>
                  </a:ext>
                </a:extLst>
              </p:cNvPr>
              <p:cNvCxnSpPr>
                <a:cxnSpLocks/>
                <a:endCxn id="373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FC7B76FE-DC4C-FBAD-1E04-8EA12BC2D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3C848A7A-32B5-0A30-73B3-812B42041DFD}"/>
              </a:ext>
            </a:extLst>
          </p:cNvPr>
          <p:cNvSpPr txBox="1"/>
          <p:nvPr/>
        </p:nvSpPr>
        <p:spPr>
          <a:xfrm>
            <a:off x="1797810" y="1459408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A06287AF-887B-CB73-A4D0-DA6BE46386E3}"/>
              </a:ext>
            </a:extLst>
          </p:cNvPr>
          <p:cNvGrpSpPr/>
          <p:nvPr/>
        </p:nvGrpSpPr>
        <p:grpSpPr>
          <a:xfrm>
            <a:off x="1441450" y="1947170"/>
            <a:ext cx="244670" cy="186268"/>
            <a:chOff x="1441450" y="1947170"/>
            <a:chExt cx="244670" cy="186268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200B519-4088-9C27-8AD2-D0E390C1FAB9}"/>
                </a:ext>
              </a:extLst>
            </p:cNvPr>
            <p:cNvGrpSpPr/>
            <p:nvPr/>
          </p:nvGrpSpPr>
          <p:grpSpPr>
            <a:xfrm rot="5400000">
              <a:off x="1475202" y="1995612"/>
              <a:ext cx="186268" cy="89383"/>
              <a:chOff x="541719" y="2339446"/>
              <a:chExt cx="186268" cy="89383"/>
            </a:xfrm>
          </p:grpSpPr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D2357B3F-8B5A-2391-C863-CB3495FF795D}"/>
                  </a:ext>
                </a:extLst>
              </p:cNvPr>
              <p:cNvSpPr/>
              <p:nvPr/>
            </p:nvSpPr>
            <p:spPr>
              <a:xfrm>
                <a:off x="635657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B73060B-A15B-9CCE-80D0-9B557FA9C947}"/>
                  </a:ext>
                </a:extLst>
              </p:cNvPr>
              <p:cNvSpPr/>
              <p:nvPr/>
            </p:nvSpPr>
            <p:spPr>
              <a:xfrm>
                <a:off x="541719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A5C273A-2E72-4D12-4158-59283663C63C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>
              <a:off x="1568336" y="2039500"/>
              <a:ext cx="117784" cy="4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CEAACDA7-0335-4BD6-02BC-2F05B6E50332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 flipH="1">
              <a:off x="1441450" y="2039500"/>
              <a:ext cx="126886" cy="3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CB53D0FE-109B-D35F-98DD-6F9CC76FEBDF}"/>
              </a:ext>
            </a:extLst>
          </p:cNvPr>
          <p:cNvGrpSpPr/>
          <p:nvPr/>
        </p:nvGrpSpPr>
        <p:grpSpPr>
          <a:xfrm>
            <a:off x="1360996" y="2277291"/>
            <a:ext cx="414551" cy="186268"/>
            <a:chOff x="1360996" y="2277291"/>
            <a:chExt cx="414551" cy="186268"/>
          </a:xfrm>
        </p:grpSpPr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FAD4A8B2-BEA3-F378-4332-84B6B5960FE3}"/>
                </a:ext>
              </a:extLst>
            </p:cNvPr>
            <p:cNvGrpSpPr/>
            <p:nvPr/>
          </p:nvGrpSpPr>
          <p:grpSpPr>
            <a:xfrm rot="5400000">
              <a:off x="1475201" y="2325733"/>
              <a:ext cx="186268" cy="89383"/>
              <a:chOff x="541719" y="2339446"/>
              <a:chExt cx="186268" cy="89383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692CBAB-91B2-947D-7116-A48E48D02396}"/>
                  </a:ext>
                </a:extLst>
              </p:cNvPr>
              <p:cNvSpPr/>
              <p:nvPr/>
            </p:nvSpPr>
            <p:spPr>
              <a:xfrm>
                <a:off x="635657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813BB8F-5A88-CE70-E121-CFD88B5FB27E}"/>
                  </a:ext>
                </a:extLst>
              </p:cNvPr>
              <p:cNvSpPr/>
              <p:nvPr/>
            </p:nvSpPr>
            <p:spPr>
              <a:xfrm>
                <a:off x="541719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F3601F24-7D66-D5DF-791A-865D43DCAAD8}"/>
                </a:ext>
              </a:extLst>
            </p:cNvPr>
            <p:cNvCxnSpPr>
              <a:cxnSpLocks/>
              <a:stCxn id="409" idx="6"/>
              <a:endCxn id="412" idx="4"/>
            </p:cNvCxnSpPr>
            <p:nvPr/>
          </p:nvCxnSpPr>
          <p:spPr>
            <a:xfrm flipV="1">
              <a:off x="1568335" y="2369380"/>
              <a:ext cx="117830" cy="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E9D1652-B9D2-5B6B-C81C-9DC1C3AAFD3D}"/>
                </a:ext>
              </a:extLst>
            </p:cNvPr>
            <p:cNvCxnSpPr>
              <a:cxnSpLocks/>
              <a:stCxn id="409" idx="6"/>
              <a:endCxn id="413" idx="0"/>
            </p:cNvCxnSpPr>
            <p:nvPr/>
          </p:nvCxnSpPr>
          <p:spPr>
            <a:xfrm flipH="1" flipV="1">
              <a:off x="1450380" y="2369381"/>
              <a:ext cx="117955" cy="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3EB73441-CAAB-181E-E3BB-64A49776080C}"/>
                </a:ext>
              </a:extLst>
            </p:cNvPr>
            <p:cNvSpPr/>
            <p:nvPr/>
          </p:nvSpPr>
          <p:spPr>
            <a:xfrm rot="5400000">
              <a:off x="1684691" y="232468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2BCEB160-4481-39E6-20B9-F6F0AD141BC7}"/>
                </a:ext>
              </a:extLst>
            </p:cNvPr>
            <p:cNvSpPr/>
            <p:nvPr/>
          </p:nvSpPr>
          <p:spPr>
            <a:xfrm rot="5400000">
              <a:off x="1359523" y="232468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FB1E161-6BF1-45E4-2955-E70A2803C095}"/>
              </a:ext>
            </a:extLst>
          </p:cNvPr>
          <p:cNvGrpSpPr/>
          <p:nvPr/>
        </p:nvGrpSpPr>
        <p:grpSpPr>
          <a:xfrm>
            <a:off x="1324717" y="2546187"/>
            <a:ext cx="499204" cy="219168"/>
            <a:chOff x="1324717" y="2546187"/>
            <a:chExt cx="499204" cy="219168"/>
          </a:xfrm>
        </p:grpSpPr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5A2183E-86D9-77DD-1D62-17E80AB4D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717" y="2547059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BA2940-647C-420C-CA8A-134727311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717" y="2765355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4DAF2EC-D02B-0F82-2D3F-6CD8B412AF3E}"/>
                </a:ext>
              </a:extLst>
            </p:cNvPr>
            <p:cNvSpPr/>
            <p:nvPr/>
          </p:nvSpPr>
          <p:spPr>
            <a:xfrm>
              <a:off x="1452856" y="2546187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FB01EDBB-FAC0-D762-66E7-50234B776788}"/>
              </a:ext>
            </a:extLst>
          </p:cNvPr>
          <p:cNvSpPr txBox="1"/>
          <p:nvPr/>
        </p:nvSpPr>
        <p:spPr>
          <a:xfrm>
            <a:off x="1828215" y="184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E9097ED-3550-B228-3EFE-1307A698AAAA}"/>
              </a:ext>
            </a:extLst>
          </p:cNvPr>
          <p:cNvSpPr txBox="1"/>
          <p:nvPr/>
        </p:nvSpPr>
        <p:spPr>
          <a:xfrm>
            <a:off x="1830447" y="2176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E8749BAE-1649-F636-38DE-7610BB0601FD}"/>
              </a:ext>
            </a:extLst>
          </p:cNvPr>
          <p:cNvSpPr txBox="1"/>
          <p:nvPr/>
        </p:nvSpPr>
        <p:spPr>
          <a:xfrm>
            <a:off x="1839646" y="245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E08E768D-15C9-ED13-B309-46C4B5FCBF28}"/>
              </a:ext>
            </a:extLst>
          </p:cNvPr>
          <p:cNvGrpSpPr/>
          <p:nvPr/>
        </p:nvGrpSpPr>
        <p:grpSpPr>
          <a:xfrm>
            <a:off x="1450380" y="2936059"/>
            <a:ext cx="219056" cy="136259"/>
            <a:chOff x="1450380" y="2936059"/>
            <a:chExt cx="219056" cy="136259"/>
          </a:xfrm>
        </p:grpSpPr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BCDE3753-0F4E-D48D-F780-13CE525D681F}"/>
                </a:ext>
              </a:extLst>
            </p:cNvPr>
            <p:cNvSpPr/>
            <p:nvPr/>
          </p:nvSpPr>
          <p:spPr>
            <a:xfrm>
              <a:off x="1515761" y="295960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70FAFF2-4E8B-9440-BD79-DC1D148903B8}"/>
                </a:ext>
              </a:extLst>
            </p:cNvPr>
            <p:cNvCxnSpPr>
              <a:cxnSpLocks/>
              <a:stCxn id="427" idx="2"/>
            </p:cNvCxnSpPr>
            <p:nvPr/>
          </p:nvCxnSpPr>
          <p:spPr>
            <a:xfrm flipH="1" flipV="1">
              <a:off x="1450380" y="3004293"/>
              <a:ext cx="6538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305E611-E506-BF5A-82F1-7DE442A5D449}"/>
                </a:ext>
              </a:extLst>
            </p:cNvPr>
            <p:cNvCxnSpPr>
              <a:cxnSpLocks/>
              <a:endCxn id="427" idx="6"/>
            </p:cNvCxnSpPr>
            <p:nvPr/>
          </p:nvCxnSpPr>
          <p:spPr>
            <a:xfrm flipH="1">
              <a:off x="1608091" y="3004294"/>
              <a:ext cx="61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EEDAE6B9-017E-51D2-D07D-BE42CD7EEFB3}"/>
                </a:ext>
              </a:extLst>
            </p:cNvPr>
            <p:cNvCxnSpPr>
              <a:cxnSpLocks/>
              <a:endCxn id="427" idx="5"/>
            </p:cNvCxnSpPr>
            <p:nvPr/>
          </p:nvCxnSpPr>
          <p:spPr>
            <a:xfrm flipH="1" flipV="1">
              <a:off x="1594570" y="3035895"/>
              <a:ext cx="34811" cy="36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562F72F-DD7B-F89A-A835-665DB6B56CF4}"/>
                </a:ext>
              </a:extLst>
            </p:cNvPr>
            <p:cNvCxnSpPr>
              <a:cxnSpLocks/>
              <a:endCxn id="427" idx="3"/>
            </p:cNvCxnSpPr>
            <p:nvPr/>
          </p:nvCxnSpPr>
          <p:spPr>
            <a:xfrm flipV="1">
              <a:off x="1497184" y="3035895"/>
              <a:ext cx="32098" cy="312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0B3CC24-4A9F-BF5B-F7C9-EC89AA19FCFB}"/>
                </a:ext>
              </a:extLst>
            </p:cNvPr>
            <p:cNvCxnSpPr>
              <a:cxnSpLocks/>
              <a:endCxn id="427" idx="7"/>
            </p:cNvCxnSpPr>
            <p:nvPr/>
          </p:nvCxnSpPr>
          <p:spPr>
            <a:xfrm flipH="1">
              <a:off x="1594570" y="2936059"/>
              <a:ext cx="38431" cy="36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EB59808A-05BE-E412-78F1-1157B736B007}"/>
                </a:ext>
              </a:extLst>
            </p:cNvPr>
            <p:cNvCxnSpPr>
              <a:cxnSpLocks/>
              <a:endCxn id="427" idx="1"/>
            </p:cNvCxnSpPr>
            <p:nvPr/>
          </p:nvCxnSpPr>
          <p:spPr>
            <a:xfrm>
              <a:off x="1497184" y="2936059"/>
              <a:ext cx="32098" cy="36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TextBox 452">
            <a:extLst>
              <a:ext uri="{FF2B5EF4-FFF2-40B4-BE49-F238E27FC236}">
                <a16:creationId xmlns:a16="http://schemas.microsoft.com/office/drawing/2014/main" id="{4B10012C-CFC6-B275-7D2D-7D8FC1174A4D}"/>
              </a:ext>
            </a:extLst>
          </p:cNvPr>
          <p:cNvSpPr txBox="1"/>
          <p:nvPr/>
        </p:nvSpPr>
        <p:spPr>
          <a:xfrm>
            <a:off x="1817954" y="2812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6A0882E-5990-9A7C-35FC-19258758F5FF}"/>
              </a:ext>
            </a:extLst>
          </p:cNvPr>
          <p:cNvGrpSpPr/>
          <p:nvPr/>
        </p:nvGrpSpPr>
        <p:grpSpPr>
          <a:xfrm>
            <a:off x="1324247" y="3607831"/>
            <a:ext cx="499204" cy="94459"/>
            <a:chOff x="1324247" y="3607831"/>
            <a:chExt cx="499204" cy="94459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B5EDAAA1-AE82-8209-FA90-33CDAB86D545}"/>
                </a:ext>
              </a:extLst>
            </p:cNvPr>
            <p:cNvGrpSpPr/>
            <p:nvPr/>
          </p:nvGrpSpPr>
          <p:grpSpPr>
            <a:xfrm>
              <a:off x="1324247" y="3607831"/>
              <a:ext cx="499204" cy="94459"/>
              <a:chOff x="1319953" y="2547059"/>
              <a:chExt cx="499204" cy="94459"/>
            </a:xfrm>
          </p:grpSpPr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ECCD253D-55BD-DDB2-1E86-725DE9EF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953" y="254705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A56E5AA4-878A-FC82-BF86-E2CC2B32ED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953" y="2641518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12937DBF-88CD-17E8-DDFF-6E5984BEAAB2}"/>
                </a:ext>
              </a:extLst>
            </p:cNvPr>
            <p:cNvSpPr/>
            <p:nvPr/>
          </p:nvSpPr>
          <p:spPr>
            <a:xfrm>
              <a:off x="1517237" y="36095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TextBox 460">
            <a:extLst>
              <a:ext uri="{FF2B5EF4-FFF2-40B4-BE49-F238E27FC236}">
                <a16:creationId xmlns:a16="http://schemas.microsoft.com/office/drawing/2014/main" id="{5BD6C9A7-90EA-0034-97D3-6C32E21E323D}"/>
              </a:ext>
            </a:extLst>
          </p:cNvPr>
          <p:cNvSpPr txBox="1"/>
          <p:nvPr/>
        </p:nvSpPr>
        <p:spPr>
          <a:xfrm>
            <a:off x="1835357" y="3128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569215E4-DC8C-274B-8D64-F35FC69E500D}"/>
              </a:ext>
            </a:extLst>
          </p:cNvPr>
          <p:cNvSpPr txBox="1"/>
          <p:nvPr/>
        </p:nvSpPr>
        <p:spPr>
          <a:xfrm>
            <a:off x="1832015" y="3442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5FD1CB4-5038-2235-4BD8-F530F0E376E0}"/>
              </a:ext>
            </a:extLst>
          </p:cNvPr>
          <p:cNvGrpSpPr/>
          <p:nvPr/>
        </p:nvGrpSpPr>
        <p:grpSpPr>
          <a:xfrm>
            <a:off x="1448287" y="4147524"/>
            <a:ext cx="219056" cy="112716"/>
            <a:chOff x="1450380" y="2959602"/>
            <a:chExt cx="219056" cy="112716"/>
          </a:xfrm>
        </p:grpSpPr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7E856A35-38B5-5446-0C97-2FE829C15CC8}"/>
                </a:ext>
              </a:extLst>
            </p:cNvPr>
            <p:cNvSpPr/>
            <p:nvPr/>
          </p:nvSpPr>
          <p:spPr>
            <a:xfrm>
              <a:off x="1515761" y="295960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AEAA2028-BE4A-CCC8-D397-94DF9C6C762A}"/>
                </a:ext>
              </a:extLst>
            </p:cNvPr>
            <p:cNvCxnSpPr>
              <a:cxnSpLocks/>
              <a:stCxn id="464" idx="2"/>
            </p:cNvCxnSpPr>
            <p:nvPr/>
          </p:nvCxnSpPr>
          <p:spPr>
            <a:xfrm flipH="1" flipV="1">
              <a:off x="1450380" y="3004293"/>
              <a:ext cx="6538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08EDD99B-04C6-9D72-660D-C86F010B3121}"/>
                </a:ext>
              </a:extLst>
            </p:cNvPr>
            <p:cNvCxnSpPr>
              <a:cxnSpLocks/>
              <a:endCxn id="464" idx="6"/>
            </p:cNvCxnSpPr>
            <p:nvPr/>
          </p:nvCxnSpPr>
          <p:spPr>
            <a:xfrm flipH="1">
              <a:off x="1608091" y="3004294"/>
              <a:ext cx="61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A955B82-2EB4-CA9A-2778-5FBDDE8C899F}"/>
                </a:ext>
              </a:extLst>
            </p:cNvPr>
            <p:cNvCxnSpPr>
              <a:cxnSpLocks/>
              <a:endCxn id="464" idx="5"/>
            </p:cNvCxnSpPr>
            <p:nvPr/>
          </p:nvCxnSpPr>
          <p:spPr>
            <a:xfrm flipH="1" flipV="1">
              <a:off x="1594570" y="3035895"/>
              <a:ext cx="34811" cy="36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24327DF-560B-5522-7006-5ADF2EE1039B}"/>
                </a:ext>
              </a:extLst>
            </p:cNvPr>
            <p:cNvCxnSpPr>
              <a:cxnSpLocks/>
              <a:endCxn id="464" idx="3"/>
            </p:cNvCxnSpPr>
            <p:nvPr/>
          </p:nvCxnSpPr>
          <p:spPr>
            <a:xfrm flipV="1">
              <a:off x="1497184" y="3035895"/>
              <a:ext cx="32098" cy="312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TextBox 478">
            <a:extLst>
              <a:ext uri="{FF2B5EF4-FFF2-40B4-BE49-F238E27FC236}">
                <a16:creationId xmlns:a16="http://schemas.microsoft.com/office/drawing/2014/main" id="{BFB15413-78F2-EC86-FE54-5D7E84ABA736}"/>
              </a:ext>
            </a:extLst>
          </p:cNvPr>
          <p:cNvSpPr txBox="1"/>
          <p:nvPr/>
        </p:nvSpPr>
        <p:spPr>
          <a:xfrm>
            <a:off x="1833499" y="3744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984D1242-E2AD-C47A-F0D1-AF989B736900}"/>
              </a:ext>
            </a:extLst>
          </p:cNvPr>
          <p:cNvSpPr txBox="1"/>
          <p:nvPr/>
        </p:nvSpPr>
        <p:spPr>
          <a:xfrm>
            <a:off x="1844070" y="4010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F28E760D-01F4-C3C9-0D1D-484EA55982DB}"/>
              </a:ext>
            </a:extLst>
          </p:cNvPr>
          <p:cNvSpPr txBox="1"/>
          <p:nvPr/>
        </p:nvSpPr>
        <p:spPr>
          <a:xfrm>
            <a:off x="1855934" y="4292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87451410-0D20-EBEF-968E-E8947C6ECF92}"/>
              </a:ext>
            </a:extLst>
          </p:cNvPr>
          <p:cNvSpPr txBox="1"/>
          <p:nvPr/>
        </p:nvSpPr>
        <p:spPr>
          <a:xfrm>
            <a:off x="1855934" y="4559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2DD0157E-0337-9D10-5139-44C1CD26C703}"/>
              </a:ext>
            </a:extLst>
          </p:cNvPr>
          <p:cNvGrpSpPr/>
          <p:nvPr/>
        </p:nvGrpSpPr>
        <p:grpSpPr>
          <a:xfrm>
            <a:off x="1420923" y="3152565"/>
            <a:ext cx="297950" cy="306599"/>
            <a:chOff x="1420923" y="3215971"/>
            <a:chExt cx="297950" cy="306599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878FBCB-C31A-9086-9E05-7410ABBBB091}"/>
                </a:ext>
              </a:extLst>
            </p:cNvPr>
            <p:cNvGrpSpPr/>
            <p:nvPr/>
          </p:nvGrpSpPr>
          <p:grpSpPr>
            <a:xfrm>
              <a:off x="1420923" y="3318323"/>
              <a:ext cx="297950" cy="204247"/>
              <a:chOff x="488609" y="4530443"/>
              <a:chExt cx="297950" cy="204247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378DE402-6CB9-D3A4-CFF5-0A72F3246BDC}"/>
                  </a:ext>
                </a:extLst>
              </p:cNvPr>
              <p:cNvSpPr/>
              <p:nvPr/>
            </p:nvSpPr>
            <p:spPr>
              <a:xfrm>
                <a:off x="694229" y="45359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Diamond 485">
                <a:extLst>
                  <a:ext uri="{FF2B5EF4-FFF2-40B4-BE49-F238E27FC236}">
                    <a16:creationId xmlns:a16="http://schemas.microsoft.com/office/drawing/2014/main" id="{74F59B82-EC7E-4BCF-872E-77D2072B69A4}"/>
                  </a:ext>
                </a:extLst>
              </p:cNvPr>
              <p:cNvSpPr/>
              <p:nvPr/>
            </p:nvSpPr>
            <p:spPr>
              <a:xfrm>
                <a:off x="594639" y="4530443"/>
                <a:ext cx="89418" cy="1043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12DD8B3A-798B-06A8-4D63-6A3C11E76A5B}"/>
                  </a:ext>
                </a:extLst>
              </p:cNvPr>
              <p:cNvSpPr/>
              <p:nvPr/>
            </p:nvSpPr>
            <p:spPr>
              <a:xfrm>
                <a:off x="488609" y="45359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B86C2B64-D766-A44A-F75F-34D4B76B4447}"/>
                  </a:ext>
                </a:extLst>
              </p:cNvPr>
              <p:cNvSpPr/>
              <p:nvPr/>
            </p:nvSpPr>
            <p:spPr>
              <a:xfrm>
                <a:off x="594639" y="4645307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5DD6038-FF63-945E-A7C2-27DEFE915C94}"/>
                </a:ext>
              </a:extLst>
            </p:cNvPr>
            <p:cNvSpPr/>
            <p:nvPr/>
          </p:nvSpPr>
          <p:spPr>
            <a:xfrm>
              <a:off x="1524041" y="321597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9D50A3A-E240-4CF2-9A25-15BDFE74A314}"/>
              </a:ext>
            </a:extLst>
          </p:cNvPr>
          <p:cNvGrpSpPr/>
          <p:nvPr/>
        </p:nvGrpSpPr>
        <p:grpSpPr>
          <a:xfrm>
            <a:off x="1325062" y="4408544"/>
            <a:ext cx="500450" cy="135729"/>
            <a:chOff x="1325062" y="4408544"/>
            <a:chExt cx="500450" cy="135729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79DE3F03-4B23-F315-2E7D-6E9FCCE9949B}"/>
                </a:ext>
              </a:extLst>
            </p:cNvPr>
            <p:cNvGrpSpPr/>
            <p:nvPr/>
          </p:nvGrpSpPr>
          <p:grpSpPr>
            <a:xfrm>
              <a:off x="1325062" y="4408544"/>
              <a:ext cx="500450" cy="135729"/>
              <a:chOff x="388146" y="5518843"/>
              <a:chExt cx="500450" cy="135729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06A0656-55F4-1309-AC3A-993A48187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5E997DD2-5C58-84CD-E388-6F1DFE125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1549187-782C-4974-6111-BBC3D89FA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92F940D-02AC-ECC0-8304-DDEF80863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8" name="Diamond 507">
              <a:extLst>
                <a:ext uri="{FF2B5EF4-FFF2-40B4-BE49-F238E27FC236}">
                  <a16:creationId xmlns:a16="http://schemas.microsoft.com/office/drawing/2014/main" id="{347582EF-43E0-B599-B118-8FBBDE30A5EF}"/>
                </a:ext>
              </a:extLst>
            </p:cNvPr>
            <p:cNvSpPr/>
            <p:nvPr/>
          </p:nvSpPr>
          <p:spPr>
            <a:xfrm>
              <a:off x="1526151" y="442325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3872E56-B03F-2798-C406-0A9885B46695}"/>
              </a:ext>
            </a:extLst>
          </p:cNvPr>
          <p:cNvCxnSpPr>
            <a:cxnSpLocks/>
            <a:stCxn id="420" idx="6"/>
          </p:cNvCxnSpPr>
          <p:nvPr/>
        </p:nvCxnSpPr>
        <p:spPr>
          <a:xfrm>
            <a:off x="1683814" y="2654596"/>
            <a:ext cx="138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ED5537E7-FE00-B78C-18DA-89282681840F}"/>
              </a:ext>
            </a:extLst>
          </p:cNvPr>
          <p:cNvCxnSpPr>
            <a:cxnSpLocks/>
            <a:stCxn id="420" idx="2"/>
          </p:cNvCxnSpPr>
          <p:nvPr/>
        </p:nvCxnSpPr>
        <p:spPr>
          <a:xfrm flipH="1">
            <a:off x="1321417" y="2654596"/>
            <a:ext cx="1314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E347202B-6345-C58D-E9B2-46D2FD1D13F9}"/>
              </a:ext>
            </a:extLst>
          </p:cNvPr>
          <p:cNvGrpSpPr/>
          <p:nvPr/>
        </p:nvGrpSpPr>
        <p:grpSpPr>
          <a:xfrm>
            <a:off x="1341088" y="4700239"/>
            <a:ext cx="425277" cy="106702"/>
            <a:chOff x="1341088" y="4700239"/>
            <a:chExt cx="425277" cy="106702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E85F8D4-A125-6991-04DC-632EAB018003}"/>
                </a:ext>
              </a:extLst>
            </p:cNvPr>
            <p:cNvCxnSpPr>
              <a:cxnSpLocks/>
              <a:stCxn id="531" idx="1"/>
              <a:endCxn id="530" idx="3"/>
            </p:cNvCxnSpPr>
            <p:nvPr/>
          </p:nvCxnSpPr>
          <p:spPr>
            <a:xfrm flipH="1">
              <a:off x="1504893" y="4752437"/>
              <a:ext cx="98025" cy="23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B82F5E9-CA80-E63F-82A9-B43AD911D41E}"/>
                </a:ext>
              </a:extLst>
            </p:cNvPr>
            <p:cNvCxnSpPr>
              <a:cxnSpLocks/>
              <a:endCxn id="531" idx="3"/>
            </p:cNvCxnSpPr>
            <p:nvPr/>
          </p:nvCxnSpPr>
          <p:spPr>
            <a:xfrm flipH="1">
              <a:off x="1692336" y="4752437"/>
              <a:ext cx="740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74D635FA-1390-457C-3BA2-EAC35BBB6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088" y="475440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Diamond 529">
              <a:extLst>
                <a:ext uri="{FF2B5EF4-FFF2-40B4-BE49-F238E27FC236}">
                  <a16:creationId xmlns:a16="http://schemas.microsoft.com/office/drawing/2014/main" id="{035A30A3-364A-5CAD-4CC9-C18A7D9879F1}"/>
                </a:ext>
              </a:extLst>
            </p:cNvPr>
            <p:cNvSpPr/>
            <p:nvPr/>
          </p:nvSpPr>
          <p:spPr>
            <a:xfrm>
              <a:off x="1415475" y="4702546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Diamond 530">
              <a:extLst>
                <a:ext uri="{FF2B5EF4-FFF2-40B4-BE49-F238E27FC236}">
                  <a16:creationId xmlns:a16="http://schemas.microsoft.com/office/drawing/2014/main" id="{63DCC1E3-5286-0E19-5EAD-ADE2E337AFF5}"/>
                </a:ext>
              </a:extLst>
            </p:cNvPr>
            <p:cNvSpPr/>
            <p:nvPr/>
          </p:nvSpPr>
          <p:spPr>
            <a:xfrm>
              <a:off x="1602918" y="470023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8E1EFDD-9298-4E32-0D48-5D0E2DBE33BE}"/>
              </a:ext>
            </a:extLst>
          </p:cNvPr>
          <p:cNvGrpSpPr/>
          <p:nvPr/>
        </p:nvGrpSpPr>
        <p:grpSpPr>
          <a:xfrm>
            <a:off x="1329177" y="3891089"/>
            <a:ext cx="490098" cy="104395"/>
            <a:chOff x="1329177" y="3891089"/>
            <a:chExt cx="490098" cy="104395"/>
          </a:xfrm>
        </p:grpSpPr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56F558-53AC-E527-E5C1-BDD80246EE23}"/>
                </a:ext>
              </a:extLst>
            </p:cNvPr>
            <p:cNvCxnSpPr>
              <a:cxnSpLocks/>
              <a:stCxn id="536" idx="1"/>
            </p:cNvCxnSpPr>
            <p:nvPr/>
          </p:nvCxnSpPr>
          <p:spPr>
            <a:xfrm flipH="1">
              <a:off x="1329177" y="3943287"/>
              <a:ext cx="196974" cy="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Diamond 535">
              <a:extLst>
                <a:ext uri="{FF2B5EF4-FFF2-40B4-BE49-F238E27FC236}">
                  <a16:creationId xmlns:a16="http://schemas.microsoft.com/office/drawing/2014/main" id="{D3CD053C-7E70-0501-77FB-38ABEB2FA6E9}"/>
                </a:ext>
              </a:extLst>
            </p:cNvPr>
            <p:cNvSpPr/>
            <p:nvPr/>
          </p:nvSpPr>
          <p:spPr>
            <a:xfrm>
              <a:off x="1526151" y="389108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A3CB0EB-CB40-2184-AB07-C5CA088CC461}"/>
                </a:ext>
              </a:extLst>
            </p:cNvPr>
            <p:cNvCxnSpPr>
              <a:cxnSpLocks/>
              <a:endCxn id="536" idx="3"/>
            </p:cNvCxnSpPr>
            <p:nvPr/>
          </p:nvCxnSpPr>
          <p:spPr>
            <a:xfrm flipH="1">
              <a:off x="1615569" y="3941763"/>
              <a:ext cx="203706" cy="1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9AEAE5F1-B2D3-A62E-2CE9-D01D5137C82D}"/>
              </a:ext>
            </a:extLst>
          </p:cNvPr>
          <p:cNvGrpSpPr/>
          <p:nvPr/>
        </p:nvGrpSpPr>
        <p:grpSpPr>
          <a:xfrm>
            <a:off x="4575547" y="2472204"/>
            <a:ext cx="447834" cy="678626"/>
            <a:chOff x="5599113" y="2340799"/>
            <a:chExt cx="447834" cy="678626"/>
          </a:xfrm>
        </p:grpSpPr>
        <p:sp>
          <p:nvSpPr>
            <p:cNvPr id="602" name="Left Bracket 601">
              <a:extLst>
                <a:ext uri="{FF2B5EF4-FFF2-40B4-BE49-F238E27FC236}">
                  <a16:creationId xmlns:a16="http://schemas.microsoft.com/office/drawing/2014/main" id="{0EC92F74-037A-D5D6-D879-09705F2F0034}"/>
                </a:ext>
              </a:extLst>
            </p:cNvPr>
            <p:cNvSpPr/>
            <p:nvPr/>
          </p:nvSpPr>
          <p:spPr>
            <a:xfrm rot="16200000">
              <a:off x="5765920" y="2282430"/>
              <a:ext cx="114220" cy="230958"/>
            </a:xfrm>
            <a:prstGeom prst="leftBracket">
              <a:avLst>
                <a:gd name="adj" fmla="val 105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E60E3A-D1B5-826E-41A6-993D4168C04D}"/>
                </a:ext>
              </a:extLst>
            </p:cNvPr>
            <p:cNvCxnSpPr>
              <a:cxnSpLocks/>
              <a:stCxn id="611" idx="2"/>
            </p:cNvCxnSpPr>
            <p:nvPr/>
          </p:nvCxnSpPr>
          <p:spPr>
            <a:xfrm flipH="1">
              <a:off x="5599113" y="2630389"/>
              <a:ext cx="108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4EC1A7EA-2EAD-F825-8CA9-9B150386E0A5}"/>
                </a:ext>
              </a:extLst>
            </p:cNvPr>
            <p:cNvSpPr/>
            <p:nvPr/>
          </p:nvSpPr>
          <p:spPr>
            <a:xfrm>
              <a:off x="5707551" y="252198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FC95F9B-B00E-1FA6-C084-E927803F0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509" y="2630389"/>
              <a:ext cx="108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6116E0B-2D7F-91F5-9D59-E25AF1EAEC9B}"/>
                </a:ext>
              </a:extLst>
            </p:cNvPr>
            <p:cNvCxnSpPr>
              <a:cxnSpLocks/>
              <a:stCxn id="611" idx="4"/>
            </p:cNvCxnSpPr>
            <p:nvPr/>
          </p:nvCxnSpPr>
          <p:spPr>
            <a:xfrm>
              <a:off x="5823030" y="2738798"/>
              <a:ext cx="0" cy="280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C421EC9-BD23-CA2C-686D-9570692AEFA3}"/>
                </a:ext>
              </a:extLst>
            </p:cNvPr>
            <p:cNvCxnSpPr>
              <a:cxnSpLocks/>
              <a:stCxn id="611" idx="3"/>
            </p:cNvCxnSpPr>
            <p:nvPr/>
          </p:nvCxnSpPr>
          <p:spPr>
            <a:xfrm flipH="1">
              <a:off x="5636504" y="2707046"/>
              <a:ext cx="104870" cy="84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E18CAF5D-9DCA-1E30-F731-B69757138A64}"/>
                </a:ext>
              </a:extLst>
            </p:cNvPr>
            <p:cNvCxnSpPr>
              <a:cxnSpLocks/>
              <a:stCxn id="611" idx="5"/>
            </p:cNvCxnSpPr>
            <p:nvPr/>
          </p:nvCxnSpPr>
          <p:spPr>
            <a:xfrm>
              <a:off x="5904686" y="2707046"/>
              <a:ext cx="104870" cy="84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47E85A0-BDB6-58F5-45D2-334AE5CACA2D}"/>
                </a:ext>
              </a:extLst>
            </p:cNvPr>
            <p:cNvCxnSpPr>
              <a:cxnSpLocks/>
              <a:stCxn id="611" idx="0"/>
              <a:endCxn id="602" idx="1"/>
            </p:cNvCxnSpPr>
            <p:nvPr/>
          </p:nvCxnSpPr>
          <p:spPr>
            <a:xfrm flipV="1">
              <a:off x="5823030" y="2455019"/>
              <a:ext cx="0" cy="66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2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D1A6B0-78AE-6D40-67EB-F48E5F56A1EC}"/>
              </a:ext>
            </a:extLst>
          </p:cNvPr>
          <p:cNvGrpSpPr/>
          <p:nvPr/>
        </p:nvGrpSpPr>
        <p:grpSpPr>
          <a:xfrm>
            <a:off x="209207" y="3156680"/>
            <a:ext cx="2743200" cy="3398362"/>
            <a:chOff x="209207" y="3156680"/>
            <a:chExt cx="2743200" cy="339836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08AB2C1-2DAF-94A8-E686-EDA860348BF8}"/>
                </a:ext>
              </a:extLst>
            </p:cNvPr>
            <p:cNvGrpSpPr/>
            <p:nvPr/>
          </p:nvGrpSpPr>
          <p:grpSpPr>
            <a:xfrm>
              <a:off x="209207" y="3156680"/>
              <a:ext cx="2743200" cy="3398362"/>
              <a:chOff x="1787243" y="183839"/>
              <a:chExt cx="2743200" cy="339836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E9EA15A-17E7-88DD-93DF-01C255375C7C}"/>
                  </a:ext>
                </a:extLst>
              </p:cNvPr>
              <p:cNvGrpSpPr/>
              <p:nvPr/>
            </p:nvGrpSpPr>
            <p:grpSpPr>
              <a:xfrm>
                <a:off x="1787243" y="183839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258" name="Dodecagon 257">
                  <a:extLst>
                    <a:ext uri="{FF2B5EF4-FFF2-40B4-BE49-F238E27FC236}">
                      <a16:creationId xmlns:a16="http://schemas.microsoft.com/office/drawing/2014/main" id="{7169FA4E-1B8D-4D7D-293A-BC2B13B7F2F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>
                  <a:extLst>
                    <a:ext uri="{FF2B5EF4-FFF2-40B4-BE49-F238E27FC236}">
                      <a16:creationId xmlns:a16="http://schemas.microsoft.com/office/drawing/2014/main" id="{053C1E72-1827-7FE9-1F85-15BA90530D77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92C81F4-DB3B-6AFC-66AE-1F6BFCDAB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63347" y="470655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261" name="Dodecagon 260">
                  <a:extLst>
                    <a:ext uri="{FF2B5EF4-FFF2-40B4-BE49-F238E27FC236}">
                      <a16:creationId xmlns:a16="http://schemas.microsoft.com/office/drawing/2014/main" id="{7823CED6-DDB2-1831-AFC5-47BA6928A83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B54E9FF0-7276-3A83-BBD2-A29BFDCB99A3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7B3BAFC-C119-EAF6-7040-CF1044EC680A}"/>
                  </a:ext>
                </a:extLst>
              </p:cNvPr>
              <p:cNvCxnSpPr>
                <a:cxnSpLocks/>
                <a:stCxn id="258" idx="0"/>
                <a:endCxn id="261" idx="0"/>
              </p:cNvCxnSpPr>
              <p:nvPr/>
            </p:nvCxnSpPr>
            <p:spPr>
              <a:xfrm flipH="1">
                <a:off x="4021113" y="1206539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64CCEB5-D04B-24EC-4611-7BBEF7B1C3F0}"/>
                  </a:ext>
                </a:extLst>
              </p:cNvPr>
              <p:cNvCxnSpPr>
                <a:cxnSpLocks/>
                <a:stCxn id="258" idx="1"/>
                <a:endCxn id="261" idx="1"/>
              </p:cNvCxnSpPr>
              <p:nvPr/>
            </p:nvCxnSpPr>
            <p:spPr>
              <a:xfrm flipH="1">
                <a:off x="4339469" y="1843063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BC6979D-F6B0-18B5-6A7A-587FA16EEAF0}"/>
                  </a:ext>
                </a:extLst>
              </p:cNvPr>
              <p:cNvCxnSpPr>
                <a:cxnSpLocks/>
                <a:stCxn id="258" idx="2"/>
                <a:endCxn id="261" idx="2"/>
              </p:cNvCxnSpPr>
              <p:nvPr/>
            </p:nvCxnSpPr>
            <p:spPr>
              <a:xfrm flipH="1" flipV="1">
                <a:off x="4339469" y="2544565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0FDF73B-6E3D-DACB-213A-2D8F9938EA60}"/>
                  </a:ext>
                </a:extLst>
              </p:cNvPr>
              <p:cNvCxnSpPr>
                <a:cxnSpLocks/>
                <a:stCxn id="258" idx="3"/>
                <a:endCxn id="261" idx="3"/>
              </p:cNvCxnSpPr>
              <p:nvPr/>
            </p:nvCxnSpPr>
            <p:spPr>
              <a:xfrm flipH="1" flipV="1">
                <a:off x="4021113" y="3095914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283420E-256F-0BA1-61DF-B0B19D1B6057}"/>
                  </a:ext>
                </a:extLst>
              </p:cNvPr>
              <p:cNvCxnSpPr>
                <a:cxnSpLocks/>
                <a:stCxn id="258" idx="4"/>
                <a:endCxn id="261" idx="4"/>
              </p:cNvCxnSpPr>
              <p:nvPr/>
            </p:nvCxnSpPr>
            <p:spPr>
              <a:xfrm flipH="1" flipV="1">
                <a:off x="3469764" y="3414270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F16CBCB-106D-ADE2-A12F-B726391AA04E}"/>
                  </a:ext>
                </a:extLst>
              </p:cNvPr>
              <p:cNvCxnSpPr>
                <a:cxnSpLocks/>
                <a:stCxn id="258" idx="5"/>
                <a:endCxn id="261" idx="5"/>
              </p:cNvCxnSpPr>
              <p:nvPr/>
            </p:nvCxnSpPr>
            <p:spPr>
              <a:xfrm flipV="1">
                <a:off x="2791305" y="3414270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38E198B-B3F0-EBB3-4B1D-2D5919960C8F}"/>
                  </a:ext>
                </a:extLst>
              </p:cNvPr>
              <p:cNvCxnSpPr>
                <a:cxnSpLocks/>
                <a:stCxn id="261" idx="6"/>
                <a:endCxn id="258" idx="6"/>
              </p:cNvCxnSpPr>
              <p:nvPr/>
            </p:nvCxnSpPr>
            <p:spPr>
              <a:xfrm flipH="1">
                <a:off x="2154781" y="3095914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1C8B472-B4B6-010F-9130-221FE73C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243" y="2544565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72BAF53-91B3-2473-D1A5-8206C62C39E1}"/>
                  </a:ext>
                </a:extLst>
              </p:cNvPr>
              <p:cNvCxnSpPr>
                <a:cxnSpLocks/>
                <a:stCxn id="261" idx="8"/>
                <a:endCxn id="258" idx="8"/>
              </p:cNvCxnSpPr>
              <p:nvPr/>
            </p:nvCxnSpPr>
            <p:spPr>
              <a:xfrm flipH="1" flipV="1">
                <a:off x="1787243" y="1843063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A34CF-B0B2-13C6-1A4F-29694E2A9E18}"/>
                  </a:ext>
                </a:extLst>
              </p:cNvPr>
              <p:cNvCxnSpPr>
                <a:cxnSpLocks/>
                <a:stCxn id="258" idx="9"/>
                <a:endCxn id="261" idx="9"/>
              </p:cNvCxnSpPr>
              <p:nvPr/>
            </p:nvCxnSpPr>
            <p:spPr>
              <a:xfrm>
                <a:off x="2154781" y="1206539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5FECCF5-B1FC-BEFE-A414-B19D5AD1232E}"/>
                  </a:ext>
                </a:extLst>
              </p:cNvPr>
              <p:cNvCxnSpPr>
                <a:cxnSpLocks/>
                <a:stCxn id="259" idx="2"/>
                <a:endCxn id="262" idx="2"/>
              </p:cNvCxnSpPr>
              <p:nvPr/>
            </p:nvCxnSpPr>
            <p:spPr>
              <a:xfrm>
                <a:off x="2786484" y="839001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317D8CA-FA36-7E64-ED74-913045752CFE}"/>
                  </a:ext>
                </a:extLst>
              </p:cNvPr>
              <p:cNvCxnSpPr>
                <a:cxnSpLocks/>
                <a:stCxn id="259" idx="0"/>
                <a:endCxn id="262" idx="0"/>
              </p:cNvCxnSpPr>
              <p:nvPr/>
            </p:nvCxnSpPr>
            <p:spPr>
              <a:xfrm flipH="1">
                <a:off x="3151408" y="183839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900FFDF-0F08-7264-EA8C-98C660A2DCB6}"/>
                  </a:ext>
                </a:extLst>
              </p:cNvPr>
              <p:cNvCxnSpPr>
                <a:cxnSpLocks/>
                <a:stCxn id="259" idx="4"/>
                <a:endCxn id="261" idx="11"/>
              </p:cNvCxnSpPr>
              <p:nvPr/>
            </p:nvCxnSpPr>
            <p:spPr>
              <a:xfrm flipH="1">
                <a:off x="3469764" y="839001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215C56F3-F609-81F3-6D9B-9532B45C79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926" y="1161344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C72EE65-F55B-4349-A4AF-C98474FB137E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478D03F-BE41-3E45-033F-0246D58A3CD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Left Bracket 317">
                    <a:extLst>
                      <a:ext uri="{FF2B5EF4-FFF2-40B4-BE49-F238E27FC236}">
                        <a16:creationId xmlns:a16="http://schemas.microsoft.com/office/drawing/2014/main" id="{97736DF3-C182-7CF5-1C96-D360118D03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BF62AFD3-461A-7383-EF10-13D9B1C25621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BE8F9DF7-F424-EDDB-AA3B-ABCD77027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83E645A-6503-C867-8A1A-79FD658318D2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BAB7A197-C00E-3FE8-943A-57490CF0D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53C58AD-9C44-1783-7203-2F92C61F3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74E8CFC-6425-9863-5E69-3C8A9CEDC5ED}"/>
                      </a:ext>
                    </a:extLst>
                  </p:cNvPr>
                  <p:cNvCxnSpPr>
                    <a:cxnSpLocks/>
                    <a:stCxn id="31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4DC054E6-6309-CB93-5086-DB65050C4D89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08591BB7-E793-B156-DD02-946FA212D1C3}"/>
                      </a:ext>
                    </a:extLst>
                  </p:cNvPr>
                  <p:cNvCxnSpPr>
                    <a:cxnSpLocks/>
                    <a:endCxn id="31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D33850D0-49FE-FC64-BBB3-22E6A8160594}"/>
                      </a:ext>
                    </a:extLst>
                  </p:cNvPr>
                  <p:cNvCxnSpPr>
                    <a:cxnSpLocks/>
                    <a:endCxn id="31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70A1FC0-FDAD-F650-6125-850D4424C76E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56C4890-9907-589F-98B0-E6012A0DC93A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C106EB1-71F9-7AD1-5C66-EC171E3C94CB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A734DA9-08BA-3C69-0AA5-EE0E9997FEB3}"/>
                      </a:ext>
                    </a:extLst>
                  </p:cNvPr>
                  <p:cNvCxnSpPr>
                    <a:cxnSpLocks/>
                    <a:stCxn id="30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8A0345D6-AADD-439B-AE21-D1C1B46649BE}"/>
                      </a:ext>
                    </a:extLst>
                  </p:cNvPr>
                  <p:cNvCxnSpPr>
                    <a:cxnSpLocks/>
                    <a:endCxn id="30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70C226F4-D484-5672-B03C-F319C8EBFFDA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F2F79850-38B8-BC5C-8882-DC218673F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1D2446BD-5D81-4280-D9A0-5249D0A25320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FAE46B1-4E6D-CA4C-637B-FBB8EFA2A145}"/>
                      </a:ext>
                    </a:extLst>
                  </p:cNvPr>
                  <p:cNvCxnSpPr>
                    <a:cxnSpLocks/>
                    <a:endCxn id="30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E791D9DC-605F-816F-21AA-5ED1F5F08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D0E40567-841A-CF5F-0E24-7C3E5E8BD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BE010CCB-2300-757B-172B-83F13AD7FE9C}"/>
                      </a:ext>
                    </a:extLst>
                  </p:cNvPr>
                  <p:cNvCxnSpPr>
                    <a:cxnSpLocks/>
                    <a:stCxn id="30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7BE426A-389E-39BC-B0BD-9286FEB61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68C4EC3-CF0E-DA4A-210B-9BBB3093282C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FD825C37-0069-0DB6-D5DF-3936A4EB68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B3E5D6B-DE40-05BC-94CA-26B8518A63AA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D37F9D37-A028-8EFD-AFEB-17BDCB789683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31D28C91-1D93-334F-F382-B888D9E1600E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D71376A-4821-9F11-C7EB-C232BCF1017B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Left Bracket 294">
                    <a:extLst>
                      <a:ext uri="{FF2B5EF4-FFF2-40B4-BE49-F238E27FC236}">
                        <a16:creationId xmlns:a16="http://schemas.microsoft.com/office/drawing/2014/main" id="{C2E3D98C-1366-7839-A785-B7B574D5AC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E348803-7FA6-114C-BF23-8A8387344D24}"/>
                      </a:ext>
                    </a:extLst>
                  </p:cNvPr>
                  <p:cNvCxnSpPr>
                    <a:cxnSpLocks/>
                    <a:endCxn id="29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8FCF6F-1865-386B-AD6C-710AD3BA8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45C9FBE-4C99-F673-1026-F25127DBB4B3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6C5B3A1-9A55-AB9C-3331-AF00284B8C3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Left Bracket 290">
                    <a:extLst>
                      <a:ext uri="{FF2B5EF4-FFF2-40B4-BE49-F238E27FC236}">
                        <a16:creationId xmlns:a16="http://schemas.microsoft.com/office/drawing/2014/main" id="{4B86E86F-1D22-49E1-C59A-882B9DA788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263625A-0CC5-253F-8DB1-6397A1B388BD}"/>
                      </a:ext>
                    </a:extLst>
                  </p:cNvPr>
                  <p:cNvCxnSpPr>
                    <a:cxnSpLocks/>
                    <a:endCxn id="29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FC1AF24C-E076-323B-FABD-0C8705A68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B5D7D28D-C3FA-41A5-73C7-46936CDD410A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D5B283D5-1450-442E-E3A9-287673ACF9B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Left Bracket 286">
                    <a:extLst>
                      <a:ext uri="{FF2B5EF4-FFF2-40B4-BE49-F238E27FC236}">
                        <a16:creationId xmlns:a16="http://schemas.microsoft.com/office/drawing/2014/main" id="{372E90B4-8729-CF81-4482-640D4FD9D0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AF56B1F6-0B50-BBA7-CB69-9B15F982CE77}"/>
                      </a:ext>
                    </a:extLst>
                  </p:cNvPr>
                  <p:cNvCxnSpPr>
                    <a:cxnSpLocks/>
                    <a:endCxn id="28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87E9F54D-42A7-3336-8724-2C18350D6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4CFC00-3800-8B34-562E-255B9C9A1F59}"/>
                </a:ext>
              </a:extLst>
            </p:cNvPr>
            <p:cNvGrpSpPr/>
            <p:nvPr/>
          </p:nvGrpSpPr>
          <p:grpSpPr>
            <a:xfrm>
              <a:off x="396875" y="3698875"/>
              <a:ext cx="2362200" cy="2403475"/>
              <a:chOff x="396875" y="3698875"/>
              <a:chExt cx="2362200" cy="240347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34D70C-361D-BA4A-9C42-27A0A54638B3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684845-139C-53F3-8EED-7D1CC9F209D0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5FC14D8-0901-1BA6-85B7-2F68402605A0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B6093A-7EC3-5CDC-71C5-A77BE2B15D59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F21D71D-7F58-5045-1E6D-520171D91320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EE4528-8D7A-0B30-DAFF-2099B2608A3C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D0654A-A296-A0DD-EE2C-A66ED19084E0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6EE2E6-5E64-F571-6DF1-4CFBD3D93BAC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BA196-B234-0F11-D210-674CECD737AC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36AD01-2407-F3BC-78C1-1C43D3A5F418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552572-A865-A045-5488-4FEBE927E936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85DE42-BD93-DE5E-51EC-D94B2864A40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458C63-FEA2-3568-8E8F-9A24AA2EA605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9E760D-5790-80A8-71D4-7BE1BDE26464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08FF8-778D-4645-DBE2-118FFBB71044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8741B-0C50-20B9-9DAD-617861307A5F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C809F0-477F-13D6-CA2F-249CA9D73559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CD738F-8183-5457-140A-55386D2B541C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D654F5-DF86-1784-EF24-1CBFC18347EE}"/>
              </a:ext>
            </a:extLst>
          </p:cNvPr>
          <p:cNvGrpSpPr/>
          <p:nvPr/>
        </p:nvGrpSpPr>
        <p:grpSpPr>
          <a:xfrm>
            <a:off x="3299451" y="3151292"/>
            <a:ext cx="2743200" cy="3398362"/>
            <a:chOff x="3299451" y="3151292"/>
            <a:chExt cx="2743200" cy="339836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7A74101F-7F3B-AE8F-62D4-01DE54E30300}"/>
                </a:ext>
              </a:extLst>
            </p:cNvPr>
            <p:cNvGrpSpPr/>
            <p:nvPr/>
          </p:nvGrpSpPr>
          <p:grpSpPr>
            <a:xfrm>
              <a:off x="3299451" y="3151292"/>
              <a:ext cx="2743200" cy="3398362"/>
              <a:chOff x="3586368" y="3238291"/>
              <a:chExt cx="2743200" cy="3398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F39FDD-4C4E-9492-AFB3-61909DBAC3AF}"/>
                  </a:ext>
                </a:extLst>
              </p:cNvPr>
              <p:cNvGrpSpPr/>
              <p:nvPr/>
            </p:nvGrpSpPr>
            <p:grpSpPr>
              <a:xfrm>
                <a:off x="3586368" y="3238291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1" name="Dodecagon 10">
                  <a:extLst>
                    <a:ext uri="{FF2B5EF4-FFF2-40B4-BE49-F238E27FC236}">
                      <a16:creationId xmlns:a16="http://schemas.microsoft.com/office/drawing/2014/main" id="{739511EA-2860-6262-55C7-2671C08305C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6D610376-9F92-D295-B009-BA60FD9B157C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D528A7-8906-6B40-F435-717E406AA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62472" y="3525107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48" name="Dodecagon 147">
                  <a:extLst>
                    <a:ext uri="{FF2B5EF4-FFF2-40B4-BE49-F238E27FC236}">
                      <a16:creationId xmlns:a16="http://schemas.microsoft.com/office/drawing/2014/main" id="{9D89E76F-B6B1-8F84-9101-6685094D9A4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51914335-959E-66D1-FE35-39544CDFAA7B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AA65A9-C89B-24B1-3AF9-045907A3450D}"/>
                  </a:ext>
                </a:extLst>
              </p:cNvPr>
              <p:cNvCxnSpPr>
                <a:cxnSpLocks/>
                <a:stCxn id="11" idx="0"/>
                <a:endCxn id="148" idx="0"/>
              </p:cNvCxnSpPr>
              <p:nvPr/>
            </p:nvCxnSpPr>
            <p:spPr>
              <a:xfrm flipH="1">
                <a:off x="5820238" y="4260991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DE5C6C-AC24-D056-8864-6414B7CF7244}"/>
                  </a:ext>
                </a:extLst>
              </p:cNvPr>
              <p:cNvCxnSpPr>
                <a:cxnSpLocks/>
                <a:stCxn id="11" idx="1"/>
                <a:endCxn id="148" idx="1"/>
              </p:cNvCxnSpPr>
              <p:nvPr/>
            </p:nvCxnSpPr>
            <p:spPr>
              <a:xfrm flipH="1">
                <a:off x="6138594" y="4897515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5034BA1-3B8B-DA81-D0A7-8652382A3C55}"/>
                  </a:ext>
                </a:extLst>
              </p:cNvPr>
              <p:cNvCxnSpPr>
                <a:cxnSpLocks/>
                <a:stCxn id="11" idx="2"/>
                <a:endCxn id="148" idx="2"/>
              </p:cNvCxnSpPr>
              <p:nvPr/>
            </p:nvCxnSpPr>
            <p:spPr>
              <a:xfrm flipH="1" flipV="1">
                <a:off x="6138594" y="5599017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98CCE4-034C-B07B-4200-39F9AB282DEC}"/>
                  </a:ext>
                </a:extLst>
              </p:cNvPr>
              <p:cNvCxnSpPr>
                <a:cxnSpLocks/>
                <a:stCxn id="11" idx="3"/>
                <a:endCxn id="148" idx="3"/>
              </p:cNvCxnSpPr>
              <p:nvPr/>
            </p:nvCxnSpPr>
            <p:spPr>
              <a:xfrm flipH="1" flipV="1">
                <a:off x="5820238" y="6150366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74C219-67C6-58ED-7212-7C83E34704A8}"/>
                  </a:ext>
                </a:extLst>
              </p:cNvPr>
              <p:cNvCxnSpPr>
                <a:cxnSpLocks/>
                <a:stCxn id="11" idx="4"/>
                <a:endCxn id="148" idx="4"/>
              </p:cNvCxnSpPr>
              <p:nvPr/>
            </p:nvCxnSpPr>
            <p:spPr>
              <a:xfrm flipH="1" flipV="1">
                <a:off x="5268889" y="6468722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0DED131-ED48-EAE7-91CE-F777CB5A3B50}"/>
                  </a:ext>
                </a:extLst>
              </p:cNvPr>
              <p:cNvCxnSpPr>
                <a:cxnSpLocks/>
                <a:stCxn id="11" idx="5"/>
                <a:endCxn id="148" idx="5"/>
              </p:cNvCxnSpPr>
              <p:nvPr/>
            </p:nvCxnSpPr>
            <p:spPr>
              <a:xfrm flipV="1">
                <a:off x="4590430" y="6468722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3F25771-B735-0246-FC9F-3390CDBFE33D}"/>
                  </a:ext>
                </a:extLst>
              </p:cNvPr>
              <p:cNvCxnSpPr>
                <a:cxnSpLocks/>
                <a:stCxn id="148" idx="6"/>
                <a:endCxn id="11" idx="6"/>
              </p:cNvCxnSpPr>
              <p:nvPr/>
            </p:nvCxnSpPr>
            <p:spPr>
              <a:xfrm flipH="1">
                <a:off x="3953906" y="6150366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DB3D6F-862F-7A16-2039-F5E6CFD25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6368" y="5599017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49F02F2-E8B1-3AB4-B769-212189E28285}"/>
                  </a:ext>
                </a:extLst>
              </p:cNvPr>
              <p:cNvCxnSpPr>
                <a:cxnSpLocks/>
                <a:stCxn id="148" idx="8"/>
                <a:endCxn id="11" idx="8"/>
              </p:cNvCxnSpPr>
              <p:nvPr/>
            </p:nvCxnSpPr>
            <p:spPr>
              <a:xfrm flipH="1" flipV="1">
                <a:off x="3586368" y="4897515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6C831E0-B6AA-3165-8452-A86CF1756D58}"/>
                  </a:ext>
                </a:extLst>
              </p:cNvPr>
              <p:cNvCxnSpPr>
                <a:cxnSpLocks/>
                <a:stCxn id="11" idx="9"/>
                <a:endCxn id="148" idx="9"/>
              </p:cNvCxnSpPr>
              <p:nvPr/>
            </p:nvCxnSpPr>
            <p:spPr>
              <a:xfrm>
                <a:off x="3953906" y="4260991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5A66DBF-255B-F674-5955-A64F51860C18}"/>
                  </a:ext>
                </a:extLst>
              </p:cNvPr>
              <p:cNvCxnSpPr>
                <a:cxnSpLocks/>
                <a:stCxn id="12" idx="2"/>
                <a:endCxn id="149" idx="2"/>
              </p:cNvCxnSpPr>
              <p:nvPr/>
            </p:nvCxnSpPr>
            <p:spPr>
              <a:xfrm>
                <a:off x="4585609" y="3893453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301BB9-A35C-0896-C29E-2C77FA440485}"/>
                  </a:ext>
                </a:extLst>
              </p:cNvPr>
              <p:cNvCxnSpPr>
                <a:cxnSpLocks/>
                <a:stCxn id="12" idx="0"/>
                <a:endCxn id="149" idx="0"/>
              </p:cNvCxnSpPr>
              <p:nvPr/>
            </p:nvCxnSpPr>
            <p:spPr>
              <a:xfrm flipH="1">
                <a:off x="4950533" y="3238291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D2B9A8A-DD94-FE2F-A3F7-3636F3B2F737}"/>
                  </a:ext>
                </a:extLst>
              </p:cNvPr>
              <p:cNvCxnSpPr>
                <a:cxnSpLocks/>
                <a:stCxn id="12" idx="4"/>
                <a:endCxn id="148" idx="11"/>
              </p:cNvCxnSpPr>
              <p:nvPr/>
            </p:nvCxnSpPr>
            <p:spPr>
              <a:xfrm flipH="1">
                <a:off x="5268889" y="3893453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1F01876-2D5E-BF55-84AA-9E6CDC5C0F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1051" y="4215796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68810BA-80A5-DDEE-EE5C-15C051DE470A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3BE8DB-A840-5A88-A2C5-144484B5EC74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Left Bracket 107">
                    <a:extLst>
                      <a:ext uri="{FF2B5EF4-FFF2-40B4-BE49-F238E27FC236}">
                        <a16:creationId xmlns:a16="http://schemas.microsoft.com/office/drawing/2014/main" id="{15343155-4163-E3CF-70C1-E8807AA74C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CD46369-CB7B-A8C2-23B6-C4EEB30D31F9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F0087C2-0640-11EF-3E75-69FBA0D21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147E6ED-983C-9A59-57FB-5805FAB79841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61327F-FAB2-6B9D-23A3-7FD6CA976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4FAAABA-E19A-7152-5DE7-A7CC9ED47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4C99933-423B-1147-299A-0EFD9BD83141}"/>
                      </a:ext>
                    </a:extLst>
                  </p:cNvPr>
                  <p:cNvCxnSpPr>
                    <a:cxnSpLocks/>
                    <a:stCxn id="10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C2B6CEE-A98E-8B3F-0929-726628889095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008AAA4-F9AE-993B-A063-56A531D6116D}"/>
                      </a:ext>
                    </a:extLst>
                  </p:cNvPr>
                  <p:cNvCxnSpPr>
                    <a:cxnSpLocks/>
                    <a:endCxn id="10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C6BE7FC-24BD-6E87-056C-0D2CA022C5DA}"/>
                      </a:ext>
                    </a:extLst>
                  </p:cNvPr>
                  <p:cNvCxnSpPr>
                    <a:cxnSpLocks/>
                    <a:endCxn id="10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8CFC4D6-5E9A-BF53-AFF1-F5531683B1DD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0FD1B4D-CB28-C47D-0E76-6A145C83EF86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53D973-7A2D-D6B4-382B-6301FCE023CF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BB39CC2-EB7E-E078-0903-4F79AAC40037}"/>
                      </a:ext>
                    </a:extLst>
                  </p:cNvPr>
                  <p:cNvCxnSpPr>
                    <a:cxnSpLocks/>
                    <a:stCxn id="9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ACDD2F2-A172-1B8B-1D20-0F6CA1FF4BA0}"/>
                      </a:ext>
                    </a:extLst>
                  </p:cNvPr>
                  <p:cNvCxnSpPr>
                    <a:cxnSpLocks/>
                    <a:endCxn id="9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F4CA1A8-B7B7-D9D4-C91D-D593E525E8CB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41361FF-44D6-AC55-F655-DD7BD55D3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78A9036-5455-DA3B-82B7-3F819375CEDF}"/>
                      </a:ext>
                    </a:extLst>
                  </p:cNvPr>
                  <p:cNvCxnSpPr>
                    <a:cxnSpLocks/>
                    <a:stCxn id="9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1678015-EFF3-6F0A-F83D-8B5CDA6E5FD2}"/>
                      </a:ext>
                    </a:extLst>
                  </p:cNvPr>
                  <p:cNvCxnSpPr>
                    <a:cxnSpLocks/>
                    <a:endCxn id="9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7E64891-D084-14A8-28CB-6421FA963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6AB350C-CFEC-3466-5A02-B4D4A92853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1BA0E64-E87B-E9A4-ABE2-D62F2654E03E}"/>
                      </a:ext>
                    </a:extLst>
                  </p:cNvPr>
                  <p:cNvCxnSpPr>
                    <a:cxnSpLocks/>
                    <a:stCxn id="9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36478CD-F584-42A4-1149-960A3DC86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BB1C1E2-05E4-EC22-9318-140D5BACA3AE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85B3B8-4B2B-AD78-9D84-0A912FADD5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103BFFDE-28E8-C743-2D01-6E7CC326E2A2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86FF7AE-184C-FE8E-1F36-E48D3CCCFCB2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AB03A8-8A9E-B36F-AC4D-80621B64D4CC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34CDB21-F435-9DED-E311-FAA78F83F069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Left Bracket 84">
                    <a:extLst>
                      <a:ext uri="{FF2B5EF4-FFF2-40B4-BE49-F238E27FC236}">
                        <a16:creationId xmlns:a16="http://schemas.microsoft.com/office/drawing/2014/main" id="{C7FC7793-85D1-8037-F8A3-F48CE8E525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F936C93-24F3-4999-3168-103E412EF344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2D7BDD4-E55C-736D-D8C1-6E6EED3A0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5A3D89F-D13E-F0BB-14BF-47099C4A3056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34EA439-1ACE-AE8A-1CC8-C94FDDE2DA9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Left Bracket 80">
                    <a:extLst>
                      <a:ext uri="{FF2B5EF4-FFF2-40B4-BE49-F238E27FC236}">
                        <a16:creationId xmlns:a16="http://schemas.microsoft.com/office/drawing/2014/main" id="{1DBB6C14-E8FE-BE9D-F48B-61F8C8ABC3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F5CABEA-46DD-2DB1-0918-B2AB835BBDF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16A3DE7-1AF2-3CEE-7109-CD90754E2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C86DB16-488A-B3FE-5BD4-5CA697F0FAED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E77DE3E-8199-5FCF-E218-FD55205D9F8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Left Bracket 76">
                    <a:extLst>
                      <a:ext uri="{FF2B5EF4-FFF2-40B4-BE49-F238E27FC236}">
                        <a16:creationId xmlns:a16="http://schemas.microsoft.com/office/drawing/2014/main" id="{62D28032-FDA8-8BC7-3647-AEB2AA1898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ACB3FC8-A18F-9CA3-9B87-4D5AC600F044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093871F-471C-177E-EF89-1D82BDE5E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22E5E-2F45-F6C0-C108-D21385DD18AE}"/>
                </a:ext>
              </a:extLst>
            </p:cNvPr>
            <p:cNvGrpSpPr/>
            <p:nvPr/>
          </p:nvGrpSpPr>
          <p:grpSpPr>
            <a:xfrm>
              <a:off x="3476321" y="3700368"/>
              <a:ext cx="2362200" cy="2403475"/>
              <a:chOff x="396875" y="3698875"/>
              <a:chExt cx="2362200" cy="24034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22870B-BCBE-2975-F01D-79FE5A04F51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0E0BDD-1E8C-376E-539B-B8B4D35602A1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50CB18E-8CB9-EE2E-E1F9-4DFFB7F9BCBF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031004-4EA3-2B1E-9DDF-533551D1B190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68F030-0137-7BFA-DEEA-1DD8C3A3F36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3E1EF00-393A-735E-53CF-840027F6D8A5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BC59D-7190-6954-F16A-90FBE120D6AE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B6419-472A-305F-C6C4-FB4962C205D3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AB7E148-F8B4-2818-A41F-4E24F06A6F13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00AFB6A-5B2C-55CB-B534-5CDEF1CB7D9F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B229A65-2D17-CDE6-6E21-8001457B9FF2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C59B3C1-D520-AFE0-E493-B012951C60D3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130488-5152-8CEF-1EBE-05C6B6075FB8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24FCDF7-F23B-D548-985A-FA59C966390C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61DFCDF-1829-E10E-2895-AE146ED45266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2DEED17-64A8-9DC4-9989-5C3A567A8788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67D91-467D-1C52-473C-A3559FACA4F4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7935CB-6E3A-3FF3-BD55-4E0F9E1F3677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510948-4B47-BCA2-3A2D-F1DD38E28F07}"/>
              </a:ext>
            </a:extLst>
          </p:cNvPr>
          <p:cNvGrpSpPr/>
          <p:nvPr/>
        </p:nvGrpSpPr>
        <p:grpSpPr>
          <a:xfrm>
            <a:off x="9247027" y="3098579"/>
            <a:ext cx="2743200" cy="3398362"/>
            <a:chOff x="9247027" y="3098579"/>
            <a:chExt cx="2743200" cy="339836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808DC91-DFD0-BC7F-6783-8D7152C6C8E4}"/>
                </a:ext>
              </a:extLst>
            </p:cNvPr>
            <p:cNvGrpSpPr/>
            <p:nvPr/>
          </p:nvGrpSpPr>
          <p:grpSpPr>
            <a:xfrm>
              <a:off x="9247027" y="3098579"/>
              <a:ext cx="2743200" cy="3398362"/>
              <a:chOff x="5032608" y="254786"/>
              <a:chExt cx="2743200" cy="339836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A046A58-3468-9AE3-A300-9334269CB7FD}"/>
                  </a:ext>
                </a:extLst>
              </p:cNvPr>
              <p:cNvGrpSpPr/>
              <p:nvPr/>
            </p:nvGrpSpPr>
            <p:grpSpPr>
              <a:xfrm>
                <a:off x="5032608" y="254786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322" name="Dodecagon 321">
                  <a:extLst>
                    <a:ext uri="{FF2B5EF4-FFF2-40B4-BE49-F238E27FC236}">
                      <a16:creationId xmlns:a16="http://schemas.microsoft.com/office/drawing/2014/main" id="{BBD21CC1-A156-A13B-DAED-02A888CBCA3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Isosceles Triangle 322">
                  <a:extLst>
                    <a:ext uri="{FF2B5EF4-FFF2-40B4-BE49-F238E27FC236}">
                      <a16:creationId xmlns:a16="http://schemas.microsoft.com/office/drawing/2014/main" id="{37717B5E-E5B4-6A8E-949A-BAB717666FB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8075E88-1649-9681-9173-366665030E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8712" y="541602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325" name="Dodecagon 324">
                  <a:extLst>
                    <a:ext uri="{FF2B5EF4-FFF2-40B4-BE49-F238E27FC236}">
                      <a16:creationId xmlns:a16="http://schemas.microsoft.com/office/drawing/2014/main" id="{4751C7F4-F33C-6550-BBD4-18F187D8C314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Isosceles Triangle 325">
                  <a:extLst>
                    <a:ext uri="{FF2B5EF4-FFF2-40B4-BE49-F238E27FC236}">
                      <a16:creationId xmlns:a16="http://schemas.microsoft.com/office/drawing/2014/main" id="{02A5A853-BA07-4C00-C572-36D234FA4AC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87A683-8982-7AB6-6854-D78A4C3B8020}"/>
                  </a:ext>
                </a:extLst>
              </p:cNvPr>
              <p:cNvCxnSpPr>
                <a:cxnSpLocks/>
                <a:stCxn id="322" idx="0"/>
                <a:endCxn id="325" idx="0"/>
              </p:cNvCxnSpPr>
              <p:nvPr/>
            </p:nvCxnSpPr>
            <p:spPr>
              <a:xfrm flipH="1">
                <a:off x="7266478" y="1277486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98F0148-738C-F33A-2776-8AE424AC3E7E}"/>
                  </a:ext>
                </a:extLst>
              </p:cNvPr>
              <p:cNvCxnSpPr>
                <a:cxnSpLocks/>
                <a:stCxn id="322" idx="1"/>
                <a:endCxn id="325" idx="1"/>
              </p:cNvCxnSpPr>
              <p:nvPr/>
            </p:nvCxnSpPr>
            <p:spPr>
              <a:xfrm flipH="1">
                <a:off x="7584834" y="1914010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02900-DB0C-3B56-8DC6-AC7E0FF0D30E}"/>
                  </a:ext>
                </a:extLst>
              </p:cNvPr>
              <p:cNvCxnSpPr>
                <a:cxnSpLocks/>
                <a:stCxn id="322" idx="2"/>
                <a:endCxn id="325" idx="2"/>
              </p:cNvCxnSpPr>
              <p:nvPr/>
            </p:nvCxnSpPr>
            <p:spPr>
              <a:xfrm flipH="1" flipV="1">
                <a:off x="7584834" y="2615512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94023B8-8E68-2002-1EFA-EA210E3F633E}"/>
                  </a:ext>
                </a:extLst>
              </p:cNvPr>
              <p:cNvCxnSpPr>
                <a:cxnSpLocks/>
                <a:stCxn id="322" idx="3"/>
                <a:endCxn id="325" idx="3"/>
              </p:cNvCxnSpPr>
              <p:nvPr/>
            </p:nvCxnSpPr>
            <p:spPr>
              <a:xfrm flipH="1" flipV="1">
                <a:off x="7266478" y="3166861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4559F1E-35F0-0058-7177-DCA274EE3B50}"/>
                  </a:ext>
                </a:extLst>
              </p:cNvPr>
              <p:cNvCxnSpPr>
                <a:cxnSpLocks/>
                <a:stCxn id="322" idx="4"/>
                <a:endCxn id="325" idx="4"/>
              </p:cNvCxnSpPr>
              <p:nvPr/>
            </p:nvCxnSpPr>
            <p:spPr>
              <a:xfrm flipH="1" flipV="1">
                <a:off x="6715129" y="3485217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E8D7B71-96F0-263C-6095-F83DEC58F8B3}"/>
                  </a:ext>
                </a:extLst>
              </p:cNvPr>
              <p:cNvCxnSpPr>
                <a:cxnSpLocks/>
                <a:stCxn id="322" idx="5"/>
                <a:endCxn id="325" idx="5"/>
              </p:cNvCxnSpPr>
              <p:nvPr/>
            </p:nvCxnSpPr>
            <p:spPr>
              <a:xfrm flipV="1">
                <a:off x="6036670" y="3485217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21BFCEC-2A5D-0470-793A-1413E3A737CF}"/>
                  </a:ext>
                </a:extLst>
              </p:cNvPr>
              <p:cNvCxnSpPr>
                <a:cxnSpLocks/>
                <a:stCxn id="325" idx="6"/>
                <a:endCxn id="322" idx="6"/>
              </p:cNvCxnSpPr>
              <p:nvPr/>
            </p:nvCxnSpPr>
            <p:spPr>
              <a:xfrm flipH="1">
                <a:off x="5400146" y="3166861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DE75CA0-AE7E-2E20-B4C4-FE1094C66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608" y="2615512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1AD9D24-83FC-DE90-B77C-2C7BC1E606B0}"/>
                  </a:ext>
                </a:extLst>
              </p:cNvPr>
              <p:cNvCxnSpPr>
                <a:cxnSpLocks/>
                <a:stCxn id="325" idx="8"/>
                <a:endCxn id="322" idx="8"/>
              </p:cNvCxnSpPr>
              <p:nvPr/>
            </p:nvCxnSpPr>
            <p:spPr>
              <a:xfrm flipH="1" flipV="1">
                <a:off x="5032608" y="1914010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9EC9CD4-CCAB-3775-61FF-88018DAE8BFC}"/>
                  </a:ext>
                </a:extLst>
              </p:cNvPr>
              <p:cNvCxnSpPr>
                <a:cxnSpLocks/>
                <a:stCxn id="322" idx="9"/>
                <a:endCxn id="325" idx="9"/>
              </p:cNvCxnSpPr>
              <p:nvPr/>
            </p:nvCxnSpPr>
            <p:spPr>
              <a:xfrm>
                <a:off x="5400146" y="1277486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CE96825-4B6B-7C7F-A0FD-0CCF0A964326}"/>
                  </a:ext>
                </a:extLst>
              </p:cNvPr>
              <p:cNvCxnSpPr>
                <a:cxnSpLocks/>
                <a:stCxn id="323" idx="2"/>
                <a:endCxn id="326" idx="2"/>
              </p:cNvCxnSpPr>
              <p:nvPr/>
            </p:nvCxnSpPr>
            <p:spPr>
              <a:xfrm>
                <a:off x="6031849" y="909948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2FB5D26-BCF7-A443-3E1D-E52EDE3EC582}"/>
                  </a:ext>
                </a:extLst>
              </p:cNvPr>
              <p:cNvCxnSpPr>
                <a:cxnSpLocks/>
                <a:stCxn id="323" idx="0"/>
                <a:endCxn id="326" idx="0"/>
              </p:cNvCxnSpPr>
              <p:nvPr/>
            </p:nvCxnSpPr>
            <p:spPr>
              <a:xfrm flipH="1">
                <a:off x="6396773" y="254786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C280675-E5F5-2640-DE5E-C6DE8868AF8C}"/>
                  </a:ext>
                </a:extLst>
              </p:cNvPr>
              <p:cNvCxnSpPr>
                <a:cxnSpLocks/>
                <a:stCxn id="323" idx="4"/>
                <a:endCxn id="325" idx="11"/>
              </p:cNvCxnSpPr>
              <p:nvPr/>
            </p:nvCxnSpPr>
            <p:spPr>
              <a:xfrm flipH="1">
                <a:off x="6715129" y="909948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8AABA55-C8FE-821F-D51D-0DDA6523DC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21342" y="1449689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42A7A5-581A-ABBF-ADF4-E70C0CFFA006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1FA2F360-124F-89E1-12C6-018615C17482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Left Bracket 369">
                    <a:extLst>
                      <a:ext uri="{FF2B5EF4-FFF2-40B4-BE49-F238E27FC236}">
                        <a16:creationId xmlns:a16="http://schemas.microsoft.com/office/drawing/2014/main" id="{785DC6A2-AF9D-39A7-73BD-49A194FB9F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51E665AB-9445-AA2D-907A-E12DF3C945A4}"/>
                      </a:ext>
                    </a:extLst>
                  </p:cNvPr>
                  <p:cNvCxnSpPr>
                    <a:cxnSpLocks/>
                    <a:endCxn id="36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6E7350E-7A71-86EF-132F-A6350074D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65968456-247F-AC77-B7B1-601273E5636F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A1AA29E1-3BDA-3DCF-9B3E-78C341B3F041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352D48F7-7B1F-ECB4-EFA1-0F75AB68CA25}"/>
                      </a:ext>
                    </a:extLst>
                  </p:cNvPr>
                  <p:cNvCxnSpPr>
                    <a:cxnSpLocks/>
                    <a:stCxn id="362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6A90BEB0-84EB-B657-3FB2-217E87B4DE44}"/>
                      </a:ext>
                    </a:extLst>
                  </p:cNvPr>
                  <p:cNvCxnSpPr>
                    <a:cxnSpLocks/>
                    <a:stCxn id="362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2BD47E91-F910-4A72-07C1-8BDFC20F4CE0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A6509DC-32FA-C3CF-04DD-6738E29F4782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3500E9DE-DE31-760B-1AA9-5F52C8B5DDCB}"/>
                      </a:ext>
                    </a:extLst>
                  </p:cNvPr>
                  <p:cNvCxnSpPr>
                    <a:cxnSpLocks/>
                    <a:stCxn id="362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6ADF919-D369-CACE-9585-93FB36AF68DD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53B13DB-5460-4BC9-6D15-1ECC0ACB8FA4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D3B5CA52-B806-6FBE-AAA2-C0B01AF70F1E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99E074C-AD9D-ADB0-5656-D15EDF86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475D660F-6C0E-FF52-66D7-C36D9C0BE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3412ADB-DDBF-B1F0-A208-72A1E146DED6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D29B1604-4F42-2EF9-359D-332ED28D5250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D929CB4-A443-C17D-36A2-FE95BEA0772E}"/>
                      </a:ext>
                    </a:extLst>
                  </p:cNvPr>
                  <p:cNvCxnSpPr>
                    <a:cxnSpLocks/>
                    <a:endCxn id="359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513B336-690B-8FCE-21FF-4D7971653484}"/>
                      </a:ext>
                    </a:extLst>
                  </p:cNvPr>
                  <p:cNvCxnSpPr>
                    <a:cxnSpLocks/>
                    <a:endCxn id="359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3ABC1C97-D774-1921-B648-92412CAE6EB8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5E5A0ED7-B6F3-4113-4BEA-22CF204D802D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6FA8ADA5-34A6-A4B4-EB04-E9D73B77401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Left Bracket 352">
                    <a:extLst>
                      <a:ext uri="{FF2B5EF4-FFF2-40B4-BE49-F238E27FC236}">
                        <a16:creationId xmlns:a16="http://schemas.microsoft.com/office/drawing/2014/main" id="{91AFA551-64C6-DF3C-E5DD-425C3DD6FA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E9C9FE49-8486-1F6F-50BE-5710515CF622}"/>
                      </a:ext>
                    </a:extLst>
                  </p:cNvPr>
                  <p:cNvCxnSpPr>
                    <a:cxnSpLocks/>
                    <a:endCxn id="352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5F016AD-8A75-EBFE-12AB-35403C53F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8178974-6988-C600-3664-352AD36F6E16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B79DB8B8-17FF-0C57-4968-C931B4D708C8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Left Bracket 348">
                    <a:extLst>
                      <a:ext uri="{FF2B5EF4-FFF2-40B4-BE49-F238E27FC236}">
                        <a16:creationId xmlns:a16="http://schemas.microsoft.com/office/drawing/2014/main" id="{96706454-B365-14E6-8C6C-298A71B3CD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E6824C17-0BFE-D736-7EF3-292347E78A03}"/>
                      </a:ext>
                    </a:extLst>
                  </p:cNvPr>
                  <p:cNvCxnSpPr>
                    <a:cxnSpLocks/>
                    <a:endCxn id="348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1963AC01-B90F-42A5-1F76-F0762B247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FBCED55-1D34-326A-0D70-E6161D434294}"/>
                </a:ext>
              </a:extLst>
            </p:cNvPr>
            <p:cNvGrpSpPr/>
            <p:nvPr/>
          </p:nvGrpSpPr>
          <p:grpSpPr>
            <a:xfrm>
              <a:off x="9417395" y="3644985"/>
              <a:ext cx="2362200" cy="2403475"/>
              <a:chOff x="396875" y="3698875"/>
              <a:chExt cx="2362200" cy="240347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D22C62-754D-DA5C-9E0E-3E0D4458D2F8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08E8FC8-89FC-FC43-27AE-ADE6A28DBC2F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3E0E430-2762-E36B-CA54-069E3E24439C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AAAE442-FC88-8C9D-D2EA-2B1F53127053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0BBE6D5-8068-FBD3-B5D2-16D9182E90A5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306D17C-7DB9-A617-6BC8-DA9B998D3084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8A44C9-1988-4E83-8D7D-03067BF306E1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E305024-60C7-2E79-2CA6-1C7A347C8A79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CA06DE-CA39-92B3-2DFF-4874A75925D5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2DB5055-976B-54FC-9B66-004E9732EF1C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93BA1C6-2C94-4F65-2795-B6F9C5CDD19E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40DC74F-B20B-0F32-648F-BB1CF98DCCF8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7B6826-4674-E89E-54A0-215BC67EA1C4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FAEE10-CD22-26BD-069B-E1613886F88D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90E1D2-6A1B-DAE9-3916-E163D075D199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EDD292-EE71-E422-B4A9-F6AE2112ECDB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171159-3478-60FD-E434-B71E35D1B45A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EBCABEE-7303-770E-423A-4367804ABE21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D9B6D99-FE3B-4D64-E351-7B33CBFCE945}"/>
              </a:ext>
            </a:extLst>
          </p:cNvPr>
          <p:cNvGrpSpPr/>
          <p:nvPr/>
        </p:nvGrpSpPr>
        <p:grpSpPr>
          <a:xfrm>
            <a:off x="6271611" y="3155694"/>
            <a:ext cx="2743200" cy="3398362"/>
            <a:chOff x="6271611" y="3155694"/>
            <a:chExt cx="2743200" cy="339836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F19A454-39B9-CF1B-34C0-CE307637E704}"/>
                </a:ext>
              </a:extLst>
            </p:cNvPr>
            <p:cNvGrpSpPr/>
            <p:nvPr/>
          </p:nvGrpSpPr>
          <p:grpSpPr>
            <a:xfrm>
              <a:off x="6271611" y="3155694"/>
              <a:ext cx="2743200" cy="3398362"/>
              <a:chOff x="6831733" y="3309238"/>
              <a:chExt cx="2743200" cy="339836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69E45E8-2D97-09DE-2AEF-985DD4F53C21}"/>
                  </a:ext>
                </a:extLst>
              </p:cNvPr>
              <p:cNvGrpSpPr/>
              <p:nvPr/>
            </p:nvGrpSpPr>
            <p:grpSpPr>
              <a:xfrm>
                <a:off x="6831733" y="3309238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94" name="Dodecagon 193">
                  <a:extLst>
                    <a:ext uri="{FF2B5EF4-FFF2-40B4-BE49-F238E27FC236}">
                      <a16:creationId xmlns:a16="http://schemas.microsoft.com/office/drawing/2014/main" id="{26BD8223-6B34-F11B-B0C6-A5A3A0E54E62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364C8F10-8C08-AF71-B967-B77DAFE007C1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F7B22AB-3D10-FB69-E602-A81CF0341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07837" y="3596054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97" name="Dodecagon 196">
                  <a:extLst>
                    <a:ext uri="{FF2B5EF4-FFF2-40B4-BE49-F238E27FC236}">
                      <a16:creationId xmlns:a16="http://schemas.microsoft.com/office/drawing/2014/main" id="{F6084141-9585-C513-A1B2-33FB9C202E5F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0655F1C6-ACFB-1A7C-0BBC-B86BFE28F068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9035813-5B11-C438-B00E-3F33470228D8}"/>
                  </a:ext>
                </a:extLst>
              </p:cNvPr>
              <p:cNvCxnSpPr>
                <a:cxnSpLocks/>
                <a:stCxn id="194" idx="0"/>
                <a:endCxn id="197" idx="0"/>
              </p:cNvCxnSpPr>
              <p:nvPr/>
            </p:nvCxnSpPr>
            <p:spPr>
              <a:xfrm flipH="1">
                <a:off x="9065603" y="4331938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553D9F-6044-D4BB-B294-D1C526756035}"/>
                  </a:ext>
                </a:extLst>
              </p:cNvPr>
              <p:cNvCxnSpPr>
                <a:cxnSpLocks/>
                <a:stCxn id="194" idx="1"/>
                <a:endCxn id="197" idx="1"/>
              </p:cNvCxnSpPr>
              <p:nvPr/>
            </p:nvCxnSpPr>
            <p:spPr>
              <a:xfrm flipH="1">
                <a:off x="9383959" y="4968462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F964B93-F613-F7AC-97D6-E227BB3DC7CC}"/>
                  </a:ext>
                </a:extLst>
              </p:cNvPr>
              <p:cNvCxnSpPr>
                <a:cxnSpLocks/>
                <a:stCxn id="194" idx="2"/>
                <a:endCxn id="197" idx="2"/>
              </p:cNvCxnSpPr>
              <p:nvPr/>
            </p:nvCxnSpPr>
            <p:spPr>
              <a:xfrm flipH="1" flipV="1">
                <a:off x="9383959" y="5669964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D50A275-0A74-7058-E207-56C2822517B4}"/>
                  </a:ext>
                </a:extLst>
              </p:cNvPr>
              <p:cNvCxnSpPr>
                <a:cxnSpLocks/>
                <a:stCxn id="194" idx="3"/>
                <a:endCxn id="197" idx="3"/>
              </p:cNvCxnSpPr>
              <p:nvPr/>
            </p:nvCxnSpPr>
            <p:spPr>
              <a:xfrm flipH="1" flipV="1">
                <a:off x="9065603" y="6221313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F356F58-CD6A-5CB5-33BE-200B13FA36C7}"/>
                  </a:ext>
                </a:extLst>
              </p:cNvPr>
              <p:cNvCxnSpPr>
                <a:cxnSpLocks/>
                <a:stCxn id="194" idx="4"/>
                <a:endCxn id="197" idx="4"/>
              </p:cNvCxnSpPr>
              <p:nvPr/>
            </p:nvCxnSpPr>
            <p:spPr>
              <a:xfrm flipH="1" flipV="1">
                <a:off x="8514254" y="6539669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251459-92FD-8CFE-41F1-85C1D4FA9B10}"/>
                  </a:ext>
                </a:extLst>
              </p:cNvPr>
              <p:cNvCxnSpPr>
                <a:cxnSpLocks/>
                <a:stCxn id="194" idx="5"/>
                <a:endCxn id="197" idx="5"/>
              </p:cNvCxnSpPr>
              <p:nvPr/>
            </p:nvCxnSpPr>
            <p:spPr>
              <a:xfrm flipV="1">
                <a:off x="7835795" y="6539669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7B796D4-A062-B7AC-1642-58E18E198E4C}"/>
                  </a:ext>
                </a:extLst>
              </p:cNvPr>
              <p:cNvCxnSpPr>
                <a:cxnSpLocks/>
                <a:stCxn id="197" idx="6"/>
                <a:endCxn id="194" idx="6"/>
              </p:cNvCxnSpPr>
              <p:nvPr/>
            </p:nvCxnSpPr>
            <p:spPr>
              <a:xfrm flipH="1">
                <a:off x="7199271" y="6221313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68D7663-521F-5505-7E9B-40A562B0A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733" y="5669964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74A51F0-66AA-46FB-0CDF-3D369A189581}"/>
                  </a:ext>
                </a:extLst>
              </p:cNvPr>
              <p:cNvCxnSpPr>
                <a:cxnSpLocks/>
                <a:stCxn id="197" idx="8"/>
                <a:endCxn id="194" idx="8"/>
              </p:cNvCxnSpPr>
              <p:nvPr/>
            </p:nvCxnSpPr>
            <p:spPr>
              <a:xfrm flipH="1" flipV="1">
                <a:off x="6831733" y="4968462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CFB85DF-A14D-26F8-09B9-DEB3B02E28A4}"/>
                  </a:ext>
                </a:extLst>
              </p:cNvPr>
              <p:cNvCxnSpPr>
                <a:cxnSpLocks/>
                <a:stCxn id="194" idx="9"/>
                <a:endCxn id="197" idx="9"/>
              </p:cNvCxnSpPr>
              <p:nvPr/>
            </p:nvCxnSpPr>
            <p:spPr>
              <a:xfrm>
                <a:off x="7199271" y="4331938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AE48CCA-13C0-DF90-5A69-5FBC684C687F}"/>
                  </a:ext>
                </a:extLst>
              </p:cNvPr>
              <p:cNvCxnSpPr>
                <a:cxnSpLocks/>
                <a:stCxn id="195" idx="2"/>
                <a:endCxn id="198" idx="2"/>
              </p:cNvCxnSpPr>
              <p:nvPr/>
            </p:nvCxnSpPr>
            <p:spPr>
              <a:xfrm>
                <a:off x="7830974" y="3964400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0A93594-AE1E-D8B5-6863-E44C2811D602}"/>
                  </a:ext>
                </a:extLst>
              </p:cNvPr>
              <p:cNvCxnSpPr>
                <a:cxnSpLocks/>
                <a:stCxn id="195" idx="0"/>
                <a:endCxn id="198" idx="0"/>
              </p:cNvCxnSpPr>
              <p:nvPr/>
            </p:nvCxnSpPr>
            <p:spPr>
              <a:xfrm flipH="1">
                <a:off x="8195898" y="3309238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9C2F1C9-00A9-2B53-B28F-AA45B3FE5DE5}"/>
                  </a:ext>
                </a:extLst>
              </p:cNvPr>
              <p:cNvCxnSpPr>
                <a:cxnSpLocks/>
                <a:stCxn id="195" idx="4"/>
                <a:endCxn id="197" idx="11"/>
              </p:cNvCxnSpPr>
              <p:nvPr/>
            </p:nvCxnSpPr>
            <p:spPr>
              <a:xfrm flipH="1">
                <a:off x="8514254" y="3964400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5883EA-06F5-A666-000C-72F980323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20467" y="4504141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233661E-DB23-F585-CF39-F716BBF0C095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6851A68-8D83-2D46-CFE5-F17FFEF68326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Left Bracket 140">
                    <a:extLst>
                      <a:ext uri="{FF2B5EF4-FFF2-40B4-BE49-F238E27FC236}">
                        <a16:creationId xmlns:a16="http://schemas.microsoft.com/office/drawing/2014/main" id="{EE8DDC51-CB1B-E916-3417-621D74555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CD3587D-E345-1B75-715E-58C0A4C9F7E8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BC51F01-B23A-8C73-7CC8-F70680D50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03AE04B-4327-B6C5-0FB8-B3D6FC903185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76EA2AA7-A04E-29DC-2352-2137D9F40CE3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677D8DE-6140-96CC-244E-1D127EF4D60B}"/>
                      </a:ext>
                    </a:extLst>
                  </p:cNvPr>
                  <p:cNvCxnSpPr>
                    <a:cxnSpLocks/>
                    <a:stCxn id="133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9B9656-E733-9416-B5B2-E33AA77D308E}"/>
                      </a:ext>
                    </a:extLst>
                  </p:cNvPr>
                  <p:cNvCxnSpPr>
                    <a:cxnSpLocks/>
                    <a:stCxn id="133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7600146-E967-D0F8-8AE2-ABCAAC57C13A}"/>
                      </a:ext>
                    </a:extLst>
                  </p:cNvPr>
                  <p:cNvCxnSpPr>
                    <a:cxnSpLocks/>
                    <a:stCxn id="133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C32DC56-AA02-5334-7403-079055FDF8E3}"/>
                      </a:ext>
                    </a:extLst>
                  </p:cNvPr>
                  <p:cNvCxnSpPr>
                    <a:cxnSpLocks/>
                    <a:stCxn id="133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075F90B-AE85-8BFD-FE92-75C32A2F0CB2}"/>
                      </a:ext>
                    </a:extLst>
                  </p:cNvPr>
                  <p:cNvCxnSpPr>
                    <a:cxnSpLocks/>
                    <a:stCxn id="133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30975B7-E76E-2E59-5765-C87DFBA64D22}"/>
                      </a:ext>
                    </a:extLst>
                  </p:cNvPr>
                  <p:cNvCxnSpPr>
                    <a:cxnSpLocks/>
                    <a:endCxn id="133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A0FC26-D991-BC5E-1D92-8C1EE803323B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786C382-A223-88D5-5467-CE9D188D1810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B26F520-CD13-9AC8-B598-61186BC72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CF08499-40FE-42E7-5571-EB8C991546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4AC4755-AC2B-55C9-A979-12EC1C4FAC51}"/>
                      </a:ext>
                    </a:extLst>
                  </p:cNvPr>
                  <p:cNvCxnSpPr>
                    <a:cxnSpLocks/>
                    <a:stCxn id="130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C9306F3-8D05-B36F-8327-F85CE4942833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E0981E9-D0CF-33B2-D5BF-E0166C157814}"/>
                      </a:ext>
                    </a:extLst>
                  </p:cNvPr>
                  <p:cNvCxnSpPr>
                    <a:cxnSpLocks/>
                    <a:endCxn id="130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A5BE1D-6C27-C5A4-2DBB-9DFD7620EAEE}"/>
                      </a:ext>
                    </a:extLst>
                  </p:cNvPr>
                  <p:cNvCxnSpPr>
                    <a:cxnSpLocks/>
                    <a:endCxn id="130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7A4CEA-FE00-0ADD-AE07-13B06E3C925F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4A3FC-807A-37D0-9552-2D2B948DDAFB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D454A03C-F9C0-ECF8-E5E1-23DE6358038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Left Bracket 123">
                    <a:extLst>
                      <a:ext uri="{FF2B5EF4-FFF2-40B4-BE49-F238E27FC236}">
                        <a16:creationId xmlns:a16="http://schemas.microsoft.com/office/drawing/2014/main" id="{6EECD325-84EC-FFCE-9843-331B5F479D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4FEECAB-DB0D-29B2-C9E0-47ABCCE9115D}"/>
                      </a:ext>
                    </a:extLst>
                  </p:cNvPr>
                  <p:cNvCxnSpPr>
                    <a:cxnSpLocks/>
                    <a:endCxn id="123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4FB7BA82-9BCD-3780-5870-74168EB9C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05F6A8D-D20A-8532-EFAC-6E7E2DDA33CF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829D3FF-A16B-A727-92AC-A6E6F344700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Left Bracket 119">
                    <a:extLst>
                      <a:ext uri="{FF2B5EF4-FFF2-40B4-BE49-F238E27FC236}">
                        <a16:creationId xmlns:a16="http://schemas.microsoft.com/office/drawing/2014/main" id="{81795C81-F181-48F0-D297-48BDD08C1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3020199-BC71-6F13-0EF1-E9082639741B}"/>
                      </a:ext>
                    </a:extLst>
                  </p:cNvPr>
                  <p:cNvCxnSpPr>
                    <a:cxnSpLocks/>
                    <a:endCxn id="11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FAC19B3-EF21-E11C-6C37-1BE8B203D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C03E4E0-98E3-CCE0-4EA6-08926E6B1AB1}"/>
                </a:ext>
              </a:extLst>
            </p:cNvPr>
            <p:cNvGrpSpPr/>
            <p:nvPr/>
          </p:nvGrpSpPr>
          <p:grpSpPr>
            <a:xfrm>
              <a:off x="6449976" y="3698875"/>
              <a:ext cx="2362200" cy="2403475"/>
              <a:chOff x="396875" y="3698875"/>
              <a:chExt cx="2362200" cy="2403475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B53970-AC45-4FC5-07B7-5E3385DE258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4752C1-9F1B-388A-9ABC-68236E19DC2D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AB797F-92C4-8B22-0E43-7B81AF21A307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7CFB46-6770-10DC-EEA2-81299A3075AA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E01C806-1769-8629-5DEF-2AC9B08526A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07BF58C-6A40-622E-BFE2-CD135A684902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5C61190-D53D-BCA0-CEB2-DB49E9FE380B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5F84435-162A-E656-90EB-2E73F83BEBF8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4F55C6C-0AB8-2607-68A7-5ADFA9C06BBE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41538F5-D50C-A593-5574-BB1E22FA64B9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94EE5FD-F9BD-F0C8-D71D-7A1351C39AB4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8CB19A0-8574-3B98-EAAB-01280173447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4033BFB-C114-B0F3-4568-498D25BF5C93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254BDA-E46F-C7F9-8C68-275D3107A51E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7ED967A-D47E-E462-6440-9B4BA049AD9B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1498C7D-89B6-7B82-75EF-79A6C14E83D3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E95BCCC-775D-872E-5D0E-77E47F27ED40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AE1A6FA-C553-50FA-FB8A-65ECB9937253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7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D1A6B0-78AE-6D40-67EB-F48E5F56A1EC}"/>
              </a:ext>
            </a:extLst>
          </p:cNvPr>
          <p:cNvGrpSpPr/>
          <p:nvPr/>
        </p:nvGrpSpPr>
        <p:grpSpPr>
          <a:xfrm rot="5400000">
            <a:off x="772554" y="-19383"/>
            <a:ext cx="2743200" cy="3398362"/>
            <a:chOff x="209207" y="3156680"/>
            <a:chExt cx="2743200" cy="339836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08AB2C1-2DAF-94A8-E686-EDA860348BF8}"/>
                </a:ext>
              </a:extLst>
            </p:cNvPr>
            <p:cNvGrpSpPr/>
            <p:nvPr/>
          </p:nvGrpSpPr>
          <p:grpSpPr>
            <a:xfrm>
              <a:off x="209207" y="3156680"/>
              <a:ext cx="2743200" cy="3398362"/>
              <a:chOff x="1787243" y="183839"/>
              <a:chExt cx="2743200" cy="339836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E9EA15A-17E7-88DD-93DF-01C255375C7C}"/>
                  </a:ext>
                </a:extLst>
              </p:cNvPr>
              <p:cNvGrpSpPr/>
              <p:nvPr/>
            </p:nvGrpSpPr>
            <p:grpSpPr>
              <a:xfrm>
                <a:off x="1787243" y="183839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258" name="Dodecagon 257">
                  <a:extLst>
                    <a:ext uri="{FF2B5EF4-FFF2-40B4-BE49-F238E27FC236}">
                      <a16:creationId xmlns:a16="http://schemas.microsoft.com/office/drawing/2014/main" id="{7169FA4E-1B8D-4D7D-293A-BC2B13B7F2F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>
                  <a:extLst>
                    <a:ext uri="{FF2B5EF4-FFF2-40B4-BE49-F238E27FC236}">
                      <a16:creationId xmlns:a16="http://schemas.microsoft.com/office/drawing/2014/main" id="{053C1E72-1827-7FE9-1F85-15BA90530D77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92C81F4-DB3B-6AFC-66AE-1F6BFCDAB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63347" y="470655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261" name="Dodecagon 260">
                  <a:extLst>
                    <a:ext uri="{FF2B5EF4-FFF2-40B4-BE49-F238E27FC236}">
                      <a16:creationId xmlns:a16="http://schemas.microsoft.com/office/drawing/2014/main" id="{7823CED6-DDB2-1831-AFC5-47BA6928A83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B54E9FF0-7276-3A83-BBD2-A29BFDCB99A3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7B3BAFC-C119-EAF6-7040-CF1044EC680A}"/>
                  </a:ext>
                </a:extLst>
              </p:cNvPr>
              <p:cNvCxnSpPr>
                <a:cxnSpLocks/>
                <a:stCxn id="258" idx="0"/>
                <a:endCxn id="261" idx="0"/>
              </p:cNvCxnSpPr>
              <p:nvPr/>
            </p:nvCxnSpPr>
            <p:spPr>
              <a:xfrm flipH="1">
                <a:off x="4021113" y="1206539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64CCEB5-D04B-24EC-4611-7BBEF7B1C3F0}"/>
                  </a:ext>
                </a:extLst>
              </p:cNvPr>
              <p:cNvCxnSpPr>
                <a:cxnSpLocks/>
                <a:stCxn id="258" idx="1"/>
                <a:endCxn id="261" idx="1"/>
              </p:cNvCxnSpPr>
              <p:nvPr/>
            </p:nvCxnSpPr>
            <p:spPr>
              <a:xfrm flipH="1">
                <a:off x="4339469" y="1843063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BC6979D-F6B0-18B5-6A7A-587FA16EEAF0}"/>
                  </a:ext>
                </a:extLst>
              </p:cNvPr>
              <p:cNvCxnSpPr>
                <a:cxnSpLocks/>
                <a:stCxn id="258" idx="2"/>
                <a:endCxn id="261" idx="2"/>
              </p:cNvCxnSpPr>
              <p:nvPr/>
            </p:nvCxnSpPr>
            <p:spPr>
              <a:xfrm flipH="1" flipV="1">
                <a:off x="4339469" y="2544565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0FDF73B-6E3D-DACB-213A-2D8F9938EA60}"/>
                  </a:ext>
                </a:extLst>
              </p:cNvPr>
              <p:cNvCxnSpPr>
                <a:cxnSpLocks/>
                <a:stCxn id="258" idx="3"/>
                <a:endCxn id="261" idx="3"/>
              </p:cNvCxnSpPr>
              <p:nvPr/>
            </p:nvCxnSpPr>
            <p:spPr>
              <a:xfrm flipH="1" flipV="1">
                <a:off x="4021113" y="3095914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283420E-256F-0BA1-61DF-B0B19D1B6057}"/>
                  </a:ext>
                </a:extLst>
              </p:cNvPr>
              <p:cNvCxnSpPr>
                <a:cxnSpLocks/>
                <a:stCxn id="258" idx="4"/>
                <a:endCxn id="261" idx="4"/>
              </p:cNvCxnSpPr>
              <p:nvPr/>
            </p:nvCxnSpPr>
            <p:spPr>
              <a:xfrm flipH="1" flipV="1">
                <a:off x="3469764" y="3414270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F16CBCB-106D-ADE2-A12F-B726391AA04E}"/>
                  </a:ext>
                </a:extLst>
              </p:cNvPr>
              <p:cNvCxnSpPr>
                <a:cxnSpLocks/>
                <a:stCxn id="258" idx="5"/>
                <a:endCxn id="261" idx="5"/>
              </p:cNvCxnSpPr>
              <p:nvPr/>
            </p:nvCxnSpPr>
            <p:spPr>
              <a:xfrm flipV="1">
                <a:off x="2791305" y="3414270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38E198B-B3F0-EBB3-4B1D-2D5919960C8F}"/>
                  </a:ext>
                </a:extLst>
              </p:cNvPr>
              <p:cNvCxnSpPr>
                <a:cxnSpLocks/>
                <a:stCxn id="261" idx="6"/>
                <a:endCxn id="258" idx="6"/>
              </p:cNvCxnSpPr>
              <p:nvPr/>
            </p:nvCxnSpPr>
            <p:spPr>
              <a:xfrm flipH="1">
                <a:off x="2154781" y="3095914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1C8B472-B4B6-010F-9130-221FE73C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243" y="2544565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72BAF53-91B3-2473-D1A5-8206C62C39E1}"/>
                  </a:ext>
                </a:extLst>
              </p:cNvPr>
              <p:cNvCxnSpPr>
                <a:cxnSpLocks/>
                <a:stCxn id="261" idx="8"/>
                <a:endCxn id="258" idx="8"/>
              </p:cNvCxnSpPr>
              <p:nvPr/>
            </p:nvCxnSpPr>
            <p:spPr>
              <a:xfrm flipH="1" flipV="1">
                <a:off x="1787243" y="1843063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A34CF-B0B2-13C6-1A4F-29694E2A9E18}"/>
                  </a:ext>
                </a:extLst>
              </p:cNvPr>
              <p:cNvCxnSpPr>
                <a:cxnSpLocks/>
                <a:stCxn id="258" idx="9"/>
                <a:endCxn id="261" idx="9"/>
              </p:cNvCxnSpPr>
              <p:nvPr/>
            </p:nvCxnSpPr>
            <p:spPr>
              <a:xfrm>
                <a:off x="2154781" y="1206539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5FECCF5-B1FC-BEFE-A414-B19D5AD1232E}"/>
                  </a:ext>
                </a:extLst>
              </p:cNvPr>
              <p:cNvCxnSpPr>
                <a:cxnSpLocks/>
                <a:stCxn id="259" idx="2"/>
                <a:endCxn id="262" idx="2"/>
              </p:cNvCxnSpPr>
              <p:nvPr/>
            </p:nvCxnSpPr>
            <p:spPr>
              <a:xfrm>
                <a:off x="2786484" y="839001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317D8CA-FA36-7E64-ED74-913045752CFE}"/>
                  </a:ext>
                </a:extLst>
              </p:cNvPr>
              <p:cNvCxnSpPr>
                <a:cxnSpLocks/>
                <a:stCxn id="259" idx="0"/>
                <a:endCxn id="262" idx="0"/>
              </p:cNvCxnSpPr>
              <p:nvPr/>
            </p:nvCxnSpPr>
            <p:spPr>
              <a:xfrm flipH="1">
                <a:off x="3151408" y="183839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900FFDF-0F08-7264-EA8C-98C660A2DCB6}"/>
                  </a:ext>
                </a:extLst>
              </p:cNvPr>
              <p:cNvCxnSpPr>
                <a:cxnSpLocks/>
                <a:stCxn id="259" idx="4"/>
                <a:endCxn id="261" idx="11"/>
              </p:cNvCxnSpPr>
              <p:nvPr/>
            </p:nvCxnSpPr>
            <p:spPr>
              <a:xfrm flipH="1">
                <a:off x="3469764" y="839001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215C56F3-F609-81F3-6D9B-9532B45C79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926" y="1161344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C72EE65-F55B-4349-A4AF-C98474FB137E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478D03F-BE41-3E45-033F-0246D58A3CD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Left Bracket 317">
                    <a:extLst>
                      <a:ext uri="{FF2B5EF4-FFF2-40B4-BE49-F238E27FC236}">
                        <a16:creationId xmlns:a16="http://schemas.microsoft.com/office/drawing/2014/main" id="{97736DF3-C182-7CF5-1C96-D360118D03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BF62AFD3-461A-7383-EF10-13D9B1C25621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BE8F9DF7-F424-EDDB-AA3B-ABCD77027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83E645A-6503-C867-8A1A-79FD658318D2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BAB7A197-C00E-3FE8-943A-57490CF0D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53C58AD-9C44-1783-7203-2F92C61F3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74E8CFC-6425-9863-5E69-3C8A9CEDC5ED}"/>
                      </a:ext>
                    </a:extLst>
                  </p:cNvPr>
                  <p:cNvCxnSpPr>
                    <a:cxnSpLocks/>
                    <a:stCxn id="31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4DC054E6-6309-CB93-5086-DB65050C4D89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08591BB7-E793-B156-DD02-946FA212D1C3}"/>
                      </a:ext>
                    </a:extLst>
                  </p:cNvPr>
                  <p:cNvCxnSpPr>
                    <a:cxnSpLocks/>
                    <a:endCxn id="31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D33850D0-49FE-FC64-BBB3-22E6A8160594}"/>
                      </a:ext>
                    </a:extLst>
                  </p:cNvPr>
                  <p:cNvCxnSpPr>
                    <a:cxnSpLocks/>
                    <a:endCxn id="31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70A1FC0-FDAD-F650-6125-850D4424C76E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56C4890-9907-589F-98B0-E6012A0DC93A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C106EB1-71F9-7AD1-5C66-EC171E3C94CB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A734DA9-08BA-3C69-0AA5-EE0E9997FEB3}"/>
                      </a:ext>
                    </a:extLst>
                  </p:cNvPr>
                  <p:cNvCxnSpPr>
                    <a:cxnSpLocks/>
                    <a:stCxn id="30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8A0345D6-AADD-439B-AE21-D1C1B46649BE}"/>
                      </a:ext>
                    </a:extLst>
                  </p:cNvPr>
                  <p:cNvCxnSpPr>
                    <a:cxnSpLocks/>
                    <a:endCxn id="30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70C226F4-D484-5672-B03C-F319C8EBFFDA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F2F79850-38B8-BC5C-8882-DC218673F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1D2446BD-5D81-4280-D9A0-5249D0A25320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FAE46B1-4E6D-CA4C-637B-FBB8EFA2A145}"/>
                      </a:ext>
                    </a:extLst>
                  </p:cNvPr>
                  <p:cNvCxnSpPr>
                    <a:cxnSpLocks/>
                    <a:endCxn id="30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E791D9DC-605F-816F-21AA-5ED1F5F08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D0E40567-841A-CF5F-0E24-7C3E5E8BD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BE010CCB-2300-757B-172B-83F13AD7FE9C}"/>
                      </a:ext>
                    </a:extLst>
                  </p:cNvPr>
                  <p:cNvCxnSpPr>
                    <a:cxnSpLocks/>
                    <a:stCxn id="30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7BE426A-389E-39BC-B0BD-9286FEB61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68C4EC3-CF0E-DA4A-210B-9BBB3093282C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FD825C37-0069-0DB6-D5DF-3936A4EB68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B3E5D6B-DE40-05BC-94CA-26B8518A63AA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D37F9D37-A028-8EFD-AFEB-17BDCB789683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31D28C91-1D93-334F-F382-B888D9E1600E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D71376A-4821-9F11-C7EB-C232BCF1017B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Left Bracket 294">
                    <a:extLst>
                      <a:ext uri="{FF2B5EF4-FFF2-40B4-BE49-F238E27FC236}">
                        <a16:creationId xmlns:a16="http://schemas.microsoft.com/office/drawing/2014/main" id="{C2E3D98C-1366-7839-A785-B7B574D5AC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E348803-7FA6-114C-BF23-8A8387344D24}"/>
                      </a:ext>
                    </a:extLst>
                  </p:cNvPr>
                  <p:cNvCxnSpPr>
                    <a:cxnSpLocks/>
                    <a:endCxn id="29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8FCF6F-1865-386B-AD6C-710AD3BA8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45C9FBE-4C99-F673-1026-F25127DBB4B3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6C5B3A1-9A55-AB9C-3331-AF00284B8C3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Left Bracket 290">
                    <a:extLst>
                      <a:ext uri="{FF2B5EF4-FFF2-40B4-BE49-F238E27FC236}">
                        <a16:creationId xmlns:a16="http://schemas.microsoft.com/office/drawing/2014/main" id="{4B86E86F-1D22-49E1-C59A-882B9DA788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263625A-0CC5-253F-8DB1-6397A1B388BD}"/>
                      </a:ext>
                    </a:extLst>
                  </p:cNvPr>
                  <p:cNvCxnSpPr>
                    <a:cxnSpLocks/>
                    <a:endCxn id="29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FC1AF24C-E076-323B-FABD-0C8705A68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B5D7D28D-C3FA-41A5-73C7-46936CDD410A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D5B283D5-1450-442E-E3A9-287673ACF9B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Left Bracket 286">
                    <a:extLst>
                      <a:ext uri="{FF2B5EF4-FFF2-40B4-BE49-F238E27FC236}">
                        <a16:creationId xmlns:a16="http://schemas.microsoft.com/office/drawing/2014/main" id="{372E90B4-8729-CF81-4482-640D4FD9D0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AF56B1F6-0B50-BBA7-CB69-9B15F982CE77}"/>
                      </a:ext>
                    </a:extLst>
                  </p:cNvPr>
                  <p:cNvCxnSpPr>
                    <a:cxnSpLocks/>
                    <a:endCxn id="28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87E9F54D-42A7-3336-8724-2C18350D6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4CFC00-3800-8B34-562E-255B9C9A1F59}"/>
                </a:ext>
              </a:extLst>
            </p:cNvPr>
            <p:cNvGrpSpPr/>
            <p:nvPr/>
          </p:nvGrpSpPr>
          <p:grpSpPr>
            <a:xfrm>
              <a:off x="396875" y="3698875"/>
              <a:ext cx="2362200" cy="2403475"/>
              <a:chOff x="396875" y="3698875"/>
              <a:chExt cx="2362200" cy="240347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34D70C-361D-BA4A-9C42-27A0A54638B3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684845-139C-53F3-8EED-7D1CC9F209D0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5FC14D8-0901-1BA6-85B7-2F68402605A0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B6093A-7EC3-5CDC-71C5-A77BE2B15D59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F21D71D-7F58-5045-1E6D-520171D91320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EE4528-8D7A-0B30-DAFF-2099B2608A3C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D0654A-A296-A0DD-EE2C-A66ED19084E0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6EE2E6-5E64-F571-6DF1-4CFBD3D93BAC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BA196-B234-0F11-D210-674CECD737AC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36AD01-2407-F3BC-78C1-1C43D3A5F418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552572-A865-A045-5488-4FEBE927E936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85DE42-BD93-DE5E-51EC-D94B2864A40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458C63-FEA2-3568-8E8F-9A24AA2EA605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9E760D-5790-80A8-71D4-7BE1BDE26464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08FF8-778D-4645-DBE2-118FFBB71044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8741B-0C50-20B9-9DAD-617861307A5F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C809F0-477F-13D6-CA2F-249CA9D73559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CD738F-8183-5457-140A-55386D2B541C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D654F5-DF86-1784-EF24-1CBFC18347EE}"/>
              </a:ext>
            </a:extLst>
          </p:cNvPr>
          <p:cNvGrpSpPr/>
          <p:nvPr/>
        </p:nvGrpSpPr>
        <p:grpSpPr>
          <a:xfrm rot="5400000">
            <a:off x="963598" y="3479021"/>
            <a:ext cx="2743200" cy="3398362"/>
            <a:chOff x="3299451" y="3151292"/>
            <a:chExt cx="2743200" cy="339836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7A74101F-7F3B-AE8F-62D4-01DE54E30300}"/>
                </a:ext>
              </a:extLst>
            </p:cNvPr>
            <p:cNvGrpSpPr/>
            <p:nvPr/>
          </p:nvGrpSpPr>
          <p:grpSpPr>
            <a:xfrm>
              <a:off x="3299451" y="3151292"/>
              <a:ext cx="2743200" cy="3398362"/>
              <a:chOff x="3586368" y="3238291"/>
              <a:chExt cx="2743200" cy="3398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F39FDD-4C4E-9492-AFB3-61909DBAC3AF}"/>
                  </a:ext>
                </a:extLst>
              </p:cNvPr>
              <p:cNvGrpSpPr/>
              <p:nvPr/>
            </p:nvGrpSpPr>
            <p:grpSpPr>
              <a:xfrm>
                <a:off x="3586368" y="3238291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1" name="Dodecagon 10">
                  <a:extLst>
                    <a:ext uri="{FF2B5EF4-FFF2-40B4-BE49-F238E27FC236}">
                      <a16:creationId xmlns:a16="http://schemas.microsoft.com/office/drawing/2014/main" id="{739511EA-2860-6262-55C7-2671C08305C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6D610376-9F92-D295-B009-BA60FD9B157C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D528A7-8906-6B40-F435-717E406AA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62472" y="3525107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48" name="Dodecagon 147">
                  <a:extLst>
                    <a:ext uri="{FF2B5EF4-FFF2-40B4-BE49-F238E27FC236}">
                      <a16:creationId xmlns:a16="http://schemas.microsoft.com/office/drawing/2014/main" id="{9D89E76F-B6B1-8F84-9101-6685094D9A4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51914335-959E-66D1-FE35-39544CDFAA7B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AA65A9-C89B-24B1-3AF9-045907A3450D}"/>
                  </a:ext>
                </a:extLst>
              </p:cNvPr>
              <p:cNvCxnSpPr>
                <a:cxnSpLocks/>
                <a:stCxn id="11" idx="0"/>
                <a:endCxn id="148" idx="0"/>
              </p:cNvCxnSpPr>
              <p:nvPr/>
            </p:nvCxnSpPr>
            <p:spPr>
              <a:xfrm flipH="1">
                <a:off x="5820238" y="4260991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DE5C6C-AC24-D056-8864-6414B7CF7244}"/>
                  </a:ext>
                </a:extLst>
              </p:cNvPr>
              <p:cNvCxnSpPr>
                <a:cxnSpLocks/>
                <a:stCxn id="11" idx="1"/>
                <a:endCxn id="148" idx="1"/>
              </p:cNvCxnSpPr>
              <p:nvPr/>
            </p:nvCxnSpPr>
            <p:spPr>
              <a:xfrm flipH="1">
                <a:off x="6138594" y="4897515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5034BA1-3B8B-DA81-D0A7-8652382A3C55}"/>
                  </a:ext>
                </a:extLst>
              </p:cNvPr>
              <p:cNvCxnSpPr>
                <a:cxnSpLocks/>
                <a:stCxn id="11" idx="2"/>
                <a:endCxn id="148" idx="2"/>
              </p:cNvCxnSpPr>
              <p:nvPr/>
            </p:nvCxnSpPr>
            <p:spPr>
              <a:xfrm flipH="1" flipV="1">
                <a:off x="6138594" y="5599017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98CCE4-034C-B07B-4200-39F9AB282DEC}"/>
                  </a:ext>
                </a:extLst>
              </p:cNvPr>
              <p:cNvCxnSpPr>
                <a:cxnSpLocks/>
                <a:stCxn id="11" idx="3"/>
                <a:endCxn id="148" idx="3"/>
              </p:cNvCxnSpPr>
              <p:nvPr/>
            </p:nvCxnSpPr>
            <p:spPr>
              <a:xfrm flipH="1" flipV="1">
                <a:off x="5820238" y="6150366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74C219-67C6-58ED-7212-7C83E34704A8}"/>
                  </a:ext>
                </a:extLst>
              </p:cNvPr>
              <p:cNvCxnSpPr>
                <a:cxnSpLocks/>
                <a:stCxn id="11" idx="4"/>
                <a:endCxn id="148" idx="4"/>
              </p:cNvCxnSpPr>
              <p:nvPr/>
            </p:nvCxnSpPr>
            <p:spPr>
              <a:xfrm flipH="1" flipV="1">
                <a:off x="5268889" y="6468722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0DED131-ED48-EAE7-91CE-F777CB5A3B50}"/>
                  </a:ext>
                </a:extLst>
              </p:cNvPr>
              <p:cNvCxnSpPr>
                <a:cxnSpLocks/>
                <a:stCxn id="11" idx="5"/>
                <a:endCxn id="148" idx="5"/>
              </p:cNvCxnSpPr>
              <p:nvPr/>
            </p:nvCxnSpPr>
            <p:spPr>
              <a:xfrm flipV="1">
                <a:off x="4590430" y="6468722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3F25771-B735-0246-FC9F-3390CDBFE33D}"/>
                  </a:ext>
                </a:extLst>
              </p:cNvPr>
              <p:cNvCxnSpPr>
                <a:cxnSpLocks/>
                <a:stCxn id="148" idx="6"/>
                <a:endCxn id="11" idx="6"/>
              </p:cNvCxnSpPr>
              <p:nvPr/>
            </p:nvCxnSpPr>
            <p:spPr>
              <a:xfrm flipH="1">
                <a:off x="3953906" y="6150366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DB3D6F-862F-7A16-2039-F5E6CFD25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6368" y="5599017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49F02F2-E8B1-3AB4-B769-212189E28285}"/>
                  </a:ext>
                </a:extLst>
              </p:cNvPr>
              <p:cNvCxnSpPr>
                <a:cxnSpLocks/>
                <a:stCxn id="148" idx="8"/>
                <a:endCxn id="11" idx="8"/>
              </p:cNvCxnSpPr>
              <p:nvPr/>
            </p:nvCxnSpPr>
            <p:spPr>
              <a:xfrm flipH="1" flipV="1">
                <a:off x="3586368" y="4897515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6C831E0-B6AA-3165-8452-A86CF1756D58}"/>
                  </a:ext>
                </a:extLst>
              </p:cNvPr>
              <p:cNvCxnSpPr>
                <a:cxnSpLocks/>
                <a:stCxn id="11" idx="9"/>
                <a:endCxn id="148" idx="9"/>
              </p:cNvCxnSpPr>
              <p:nvPr/>
            </p:nvCxnSpPr>
            <p:spPr>
              <a:xfrm>
                <a:off x="3953906" y="4260991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5A66DBF-255B-F674-5955-A64F51860C18}"/>
                  </a:ext>
                </a:extLst>
              </p:cNvPr>
              <p:cNvCxnSpPr>
                <a:cxnSpLocks/>
                <a:stCxn id="12" idx="2"/>
                <a:endCxn id="149" idx="2"/>
              </p:cNvCxnSpPr>
              <p:nvPr/>
            </p:nvCxnSpPr>
            <p:spPr>
              <a:xfrm>
                <a:off x="4585609" y="3893453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301BB9-A35C-0896-C29E-2C77FA440485}"/>
                  </a:ext>
                </a:extLst>
              </p:cNvPr>
              <p:cNvCxnSpPr>
                <a:cxnSpLocks/>
                <a:stCxn id="12" idx="0"/>
                <a:endCxn id="149" idx="0"/>
              </p:cNvCxnSpPr>
              <p:nvPr/>
            </p:nvCxnSpPr>
            <p:spPr>
              <a:xfrm flipH="1">
                <a:off x="4950533" y="3238291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D2B9A8A-DD94-FE2F-A3F7-3636F3B2F737}"/>
                  </a:ext>
                </a:extLst>
              </p:cNvPr>
              <p:cNvCxnSpPr>
                <a:cxnSpLocks/>
                <a:stCxn id="12" idx="4"/>
                <a:endCxn id="148" idx="11"/>
              </p:cNvCxnSpPr>
              <p:nvPr/>
            </p:nvCxnSpPr>
            <p:spPr>
              <a:xfrm flipH="1">
                <a:off x="5268889" y="3893453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1F01876-2D5E-BF55-84AA-9E6CDC5C0F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1051" y="4215796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68810BA-80A5-DDEE-EE5C-15C051DE470A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3BE8DB-A840-5A88-A2C5-144484B5EC74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Left Bracket 107">
                    <a:extLst>
                      <a:ext uri="{FF2B5EF4-FFF2-40B4-BE49-F238E27FC236}">
                        <a16:creationId xmlns:a16="http://schemas.microsoft.com/office/drawing/2014/main" id="{15343155-4163-E3CF-70C1-E8807AA74C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CD46369-CB7B-A8C2-23B6-C4EEB30D31F9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F0087C2-0640-11EF-3E75-69FBA0D21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147E6ED-983C-9A59-57FB-5805FAB79841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61327F-FAB2-6B9D-23A3-7FD6CA976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4FAAABA-E19A-7152-5DE7-A7CC9ED47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4C99933-423B-1147-299A-0EFD9BD83141}"/>
                      </a:ext>
                    </a:extLst>
                  </p:cNvPr>
                  <p:cNvCxnSpPr>
                    <a:cxnSpLocks/>
                    <a:stCxn id="10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C2B6CEE-A98E-8B3F-0929-726628889095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008AAA4-F9AE-993B-A063-56A531D6116D}"/>
                      </a:ext>
                    </a:extLst>
                  </p:cNvPr>
                  <p:cNvCxnSpPr>
                    <a:cxnSpLocks/>
                    <a:endCxn id="10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C6BE7FC-24BD-6E87-056C-0D2CA022C5DA}"/>
                      </a:ext>
                    </a:extLst>
                  </p:cNvPr>
                  <p:cNvCxnSpPr>
                    <a:cxnSpLocks/>
                    <a:endCxn id="10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8CFC4D6-5E9A-BF53-AFF1-F5531683B1DD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0FD1B4D-CB28-C47D-0E76-6A145C83EF86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53D973-7A2D-D6B4-382B-6301FCE023CF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BB39CC2-EB7E-E078-0903-4F79AAC40037}"/>
                      </a:ext>
                    </a:extLst>
                  </p:cNvPr>
                  <p:cNvCxnSpPr>
                    <a:cxnSpLocks/>
                    <a:stCxn id="9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ACDD2F2-A172-1B8B-1D20-0F6CA1FF4BA0}"/>
                      </a:ext>
                    </a:extLst>
                  </p:cNvPr>
                  <p:cNvCxnSpPr>
                    <a:cxnSpLocks/>
                    <a:endCxn id="9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F4CA1A8-B7B7-D9D4-C91D-D593E525E8CB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41361FF-44D6-AC55-F655-DD7BD55D3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78A9036-5455-DA3B-82B7-3F819375CEDF}"/>
                      </a:ext>
                    </a:extLst>
                  </p:cNvPr>
                  <p:cNvCxnSpPr>
                    <a:cxnSpLocks/>
                    <a:stCxn id="9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1678015-EFF3-6F0A-F83D-8B5CDA6E5FD2}"/>
                      </a:ext>
                    </a:extLst>
                  </p:cNvPr>
                  <p:cNvCxnSpPr>
                    <a:cxnSpLocks/>
                    <a:endCxn id="9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7E64891-D084-14A8-28CB-6421FA963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6AB350C-CFEC-3466-5A02-B4D4A92853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1BA0E64-E87B-E9A4-ABE2-D62F2654E03E}"/>
                      </a:ext>
                    </a:extLst>
                  </p:cNvPr>
                  <p:cNvCxnSpPr>
                    <a:cxnSpLocks/>
                    <a:stCxn id="9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36478CD-F584-42A4-1149-960A3DC86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BB1C1E2-05E4-EC22-9318-140D5BACA3AE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85B3B8-4B2B-AD78-9D84-0A912FADD5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103BFFDE-28E8-C743-2D01-6E7CC326E2A2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86FF7AE-184C-FE8E-1F36-E48D3CCCFCB2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AB03A8-8A9E-B36F-AC4D-80621B64D4CC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34CDB21-F435-9DED-E311-FAA78F83F069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Left Bracket 84">
                    <a:extLst>
                      <a:ext uri="{FF2B5EF4-FFF2-40B4-BE49-F238E27FC236}">
                        <a16:creationId xmlns:a16="http://schemas.microsoft.com/office/drawing/2014/main" id="{C7FC7793-85D1-8037-F8A3-F48CE8E525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F936C93-24F3-4999-3168-103E412EF344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2D7BDD4-E55C-736D-D8C1-6E6EED3A0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5A3D89F-D13E-F0BB-14BF-47099C4A3056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34EA439-1ACE-AE8A-1CC8-C94FDDE2DA9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Left Bracket 80">
                    <a:extLst>
                      <a:ext uri="{FF2B5EF4-FFF2-40B4-BE49-F238E27FC236}">
                        <a16:creationId xmlns:a16="http://schemas.microsoft.com/office/drawing/2014/main" id="{1DBB6C14-E8FE-BE9D-F48B-61F8C8ABC3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F5CABEA-46DD-2DB1-0918-B2AB835BBDF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16A3DE7-1AF2-3CEE-7109-CD90754E2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C86DB16-488A-B3FE-5BD4-5CA697F0FAED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E77DE3E-8199-5FCF-E218-FD55205D9F8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Left Bracket 76">
                    <a:extLst>
                      <a:ext uri="{FF2B5EF4-FFF2-40B4-BE49-F238E27FC236}">
                        <a16:creationId xmlns:a16="http://schemas.microsoft.com/office/drawing/2014/main" id="{62D28032-FDA8-8BC7-3647-AEB2AA1898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ACB3FC8-A18F-9CA3-9B87-4D5AC600F044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093871F-471C-177E-EF89-1D82BDE5E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22E5E-2F45-F6C0-C108-D21385DD18AE}"/>
                </a:ext>
              </a:extLst>
            </p:cNvPr>
            <p:cNvGrpSpPr/>
            <p:nvPr/>
          </p:nvGrpSpPr>
          <p:grpSpPr>
            <a:xfrm>
              <a:off x="3476321" y="3700368"/>
              <a:ext cx="2362200" cy="2403475"/>
              <a:chOff x="396875" y="3698875"/>
              <a:chExt cx="2362200" cy="24034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22870B-BCBE-2975-F01D-79FE5A04F51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0E0BDD-1E8C-376E-539B-B8B4D35602A1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50CB18E-8CB9-EE2E-E1F9-4DFFB7F9BCBF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031004-4EA3-2B1E-9DDF-533551D1B190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68F030-0137-7BFA-DEEA-1DD8C3A3F36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3E1EF00-393A-735E-53CF-840027F6D8A5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BC59D-7190-6954-F16A-90FBE120D6AE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B6419-472A-305F-C6C4-FB4962C205D3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AB7E148-F8B4-2818-A41F-4E24F06A6F13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00AFB6A-5B2C-55CB-B534-5CDEF1CB7D9F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B229A65-2D17-CDE6-6E21-8001457B9FF2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C59B3C1-D520-AFE0-E493-B012951C60D3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130488-5152-8CEF-1EBE-05C6B6075FB8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24FCDF7-F23B-D548-985A-FA59C966390C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61DFCDF-1829-E10E-2895-AE146ED45266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2DEED17-64A8-9DC4-9989-5C3A567A8788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67D91-467D-1C52-473C-A3559FACA4F4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7935CB-6E3A-3FF3-BD55-4E0F9E1F3677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510948-4B47-BCA2-3A2D-F1DD38E28F07}"/>
              </a:ext>
            </a:extLst>
          </p:cNvPr>
          <p:cNvGrpSpPr/>
          <p:nvPr/>
        </p:nvGrpSpPr>
        <p:grpSpPr>
          <a:xfrm rot="5400000">
            <a:off x="6262454" y="113570"/>
            <a:ext cx="2743200" cy="3398362"/>
            <a:chOff x="9247027" y="3098579"/>
            <a:chExt cx="2743200" cy="339836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808DC91-DFD0-BC7F-6783-8D7152C6C8E4}"/>
                </a:ext>
              </a:extLst>
            </p:cNvPr>
            <p:cNvGrpSpPr/>
            <p:nvPr/>
          </p:nvGrpSpPr>
          <p:grpSpPr>
            <a:xfrm>
              <a:off x="9247027" y="3098579"/>
              <a:ext cx="2743200" cy="3398362"/>
              <a:chOff x="5032608" y="254786"/>
              <a:chExt cx="2743200" cy="339836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A046A58-3468-9AE3-A300-9334269CB7FD}"/>
                  </a:ext>
                </a:extLst>
              </p:cNvPr>
              <p:cNvGrpSpPr/>
              <p:nvPr/>
            </p:nvGrpSpPr>
            <p:grpSpPr>
              <a:xfrm>
                <a:off x="5032608" y="254786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322" name="Dodecagon 321">
                  <a:extLst>
                    <a:ext uri="{FF2B5EF4-FFF2-40B4-BE49-F238E27FC236}">
                      <a16:creationId xmlns:a16="http://schemas.microsoft.com/office/drawing/2014/main" id="{BBD21CC1-A156-A13B-DAED-02A888CBCA3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Isosceles Triangle 322">
                  <a:extLst>
                    <a:ext uri="{FF2B5EF4-FFF2-40B4-BE49-F238E27FC236}">
                      <a16:creationId xmlns:a16="http://schemas.microsoft.com/office/drawing/2014/main" id="{37717B5E-E5B4-6A8E-949A-BAB717666FB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8075E88-1649-9681-9173-366665030E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8712" y="541602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325" name="Dodecagon 324">
                  <a:extLst>
                    <a:ext uri="{FF2B5EF4-FFF2-40B4-BE49-F238E27FC236}">
                      <a16:creationId xmlns:a16="http://schemas.microsoft.com/office/drawing/2014/main" id="{4751C7F4-F33C-6550-BBD4-18F187D8C314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Isosceles Triangle 325">
                  <a:extLst>
                    <a:ext uri="{FF2B5EF4-FFF2-40B4-BE49-F238E27FC236}">
                      <a16:creationId xmlns:a16="http://schemas.microsoft.com/office/drawing/2014/main" id="{02A5A853-BA07-4C00-C572-36D234FA4AC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87A683-8982-7AB6-6854-D78A4C3B8020}"/>
                  </a:ext>
                </a:extLst>
              </p:cNvPr>
              <p:cNvCxnSpPr>
                <a:cxnSpLocks/>
                <a:stCxn id="322" idx="0"/>
                <a:endCxn id="325" idx="0"/>
              </p:cNvCxnSpPr>
              <p:nvPr/>
            </p:nvCxnSpPr>
            <p:spPr>
              <a:xfrm flipH="1">
                <a:off x="7266478" y="1277486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98F0148-738C-F33A-2776-8AE424AC3E7E}"/>
                  </a:ext>
                </a:extLst>
              </p:cNvPr>
              <p:cNvCxnSpPr>
                <a:cxnSpLocks/>
                <a:stCxn id="322" idx="1"/>
                <a:endCxn id="325" idx="1"/>
              </p:cNvCxnSpPr>
              <p:nvPr/>
            </p:nvCxnSpPr>
            <p:spPr>
              <a:xfrm flipH="1">
                <a:off x="7584834" y="1914010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02900-DB0C-3B56-8DC6-AC7E0FF0D30E}"/>
                  </a:ext>
                </a:extLst>
              </p:cNvPr>
              <p:cNvCxnSpPr>
                <a:cxnSpLocks/>
                <a:stCxn id="322" idx="2"/>
                <a:endCxn id="325" idx="2"/>
              </p:cNvCxnSpPr>
              <p:nvPr/>
            </p:nvCxnSpPr>
            <p:spPr>
              <a:xfrm flipH="1" flipV="1">
                <a:off x="7584834" y="2615512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94023B8-8E68-2002-1EFA-EA210E3F633E}"/>
                  </a:ext>
                </a:extLst>
              </p:cNvPr>
              <p:cNvCxnSpPr>
                <a:cxnSpLocks/>
                <a:stCxn id="322" idx="3"/>
                <a:endCxn id="325" idx="3"/>
              </p:cNvCxnSpPr>
              <p:nvPr/>
            </p:nvCxnSpPr>
            <p:spPr>
              <a:xfrm flipH="1" flipV="1">
                <a:off x="7266478" y="3166861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4559F1E-35F0-0058-7177-DCA274EE3B50}"/>
                  </a:ext>
                </a:extLst>
              </p:cNvPr>
              <p:cNvCxnSpPr>
                <a:cxnSpLocks/>
                <a:stCxn id="322" idx="4"/>
                <a:endCxn id="325" idx="4"/>
              </p:cNvCxnSpPr>
              <p:nvPr/>
            </p:nvCxnSpPr>
            <p:spPr>
              <a:xfrm flipH="1" flipV="1">
                <a:off x="6715129" y="3485217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E8D7B71-96F0-263C-6095-F83DEC58F8B3}"/>
                  </a:ext>
                </a:extLst>
              </p:cNvPr>
              <p:cNvCxnSpPr>
                <a:cxnSpLocks/>
                <a:stCxn id="322" idx="5"/>
                <a:endCxn id="325" idx="5"/>
              </p:cNvCxnSpPr>
              <p:nvPr/>
            </p:nvCxnSpPr>
            <p:spPr>
              <a:xfrm flipV="1">
                <a:off x="6036670" y="3485217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21BFCEC-2A5D-0470-793A-1413E3A737CF}"/>
                  </a:ext>
                </a:extLst>
              </p:cNvPr>
              <p:cNvCxnSpPr>
                <a:cxnSpLocks/>
                <a:stCxn id="325" idx="6"/>
                <a:endCxn id="322" idx="6"/>
              </p:cNvCxnSpPr>
              <p:nvPr/>
            </p:nvCxnSpPr>
            <p:spPr>
              <a:xfrm flipH="1">
                <a:off x="5400146" y="3166861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DE75CA0-AE7E-2E20-B4C4-FE1094C66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608" y="2615512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1AD9D24-83FC-DE90-B77C-2C7BC1E606B0}"/>
                  </a:ext>
                </a:extLst>
              </p:cNvPr>
              <p:cNvCxnSpPr>
                <a:cxnSpLocks/>
                <a:stCxn id="325" idx="8"/>
                <a:endCxn id="322" idx="8"/>
              </p:cNvCxnSpPr>
              <p:nvPr/>
            </p:nvCxnSpPr>
            <p:spPr>
              <a:xfrm flipH="1" flipV="1">
                <a:off x="5032608" y="1914010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9EC9CD4-CCAB-3775-61FF-88018DAE8BFC}"/>
                  </a:ext>
                </a:extLst>
              </p:cNvPr>
              <p:cNvCxnSpPr>
                <a:cxnSpLocks/>
                <a:stCxn id="322" idx="9"/>
                <a:endCxn id="325" idx="9"/>
              </p:cNvCxnSpPr>
              <p:nvPr/>
            </p:nvCxnSpPr>
            <p:spPr>
              <a:xfrm>
                <a:off x="5400146" y="1277486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CE96825-4B6B-7C7F-A0FD-0CCF0A964326}"/>
                  </a:ext>
                </a:extLst>
              </p:cNvPr>
              <p:cNvCxnSpPr>
                <a:cxnSpLocks/>
                <a:stCxn id="323" idx="2"/>
                <a:endCxn id="326" idx="2"/>
              </p:cNvCxnSpPr>
              <p:nvPr/>
            </p:nvCxnSpPr>
            <p:spPr>
              <a:xfrm>
                <a:off x="6031849" y="909948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2FB5D26-BCF7-A443-3E1D-E52EDE3EC582}"/>
                  </a:ext>
                </a:extLst>
              </p:cNvPr>
              <p:cNvCxnSpPr>
                <a:cxnSpLocks/>
                <a:stCxn id="323" idx="0"/>
                <a:endCxn id="326" idx="0"/>
              </p:cNvCxnSpPr>
              <p:nvPr/>
            </p:nvCxnSpPr>
            <p:spPr>
              <a:xfrm flipH="1">
                <a:off x="6396773" y="254786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C280675-E5F5-2640-DE5E-C6DE8868AF8C}"/>
                  </a:ext>
                </a:extLst>
              </p:cNvPr>
              <p:cNvCxnSpPr>
                <a:cxnSpLocks/>
                <a:stCxn id="323" idx="4"/>
                <a:endCxn id="325" idx="11"/>
              </p:cNvCxnSpPr>
              <p:nvPr/>
            </p:nvCxnSpPr>
            <p:spPr>
              <a:xfrm flipH="1">
                <a:off x="6715129" y="909948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8AABA55-C8FE-821F-D51D-0DDA6523DC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21342" y="1449689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42A7A5-581A-ABBF-ADF4-E70C0CFFA006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1FA2F360-124F-89E1-12C6-018615C17482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Left Bracket 369">
                    <a:extLst>
                      <a:ext uri="{FF2B5EF4-FFF2-40B4-BE49-F238E27FC236}">
                        <a16:creationId xmlns:a16="http://schemas.microsoft.com/office/drawing/2014/main" id="{785DC6A2-AF9D-39A7-73BD-49A194FB9F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51E665AB-9445-AA2D-907A-E12DF3C945A4}"/>
                      </a:ext>
                    </a:extLst>
                  </p:cNvPr>
                  <p:cNvCxnSpPr>
                    <a:cxnSpLocks/>
                    <a:endCxn id="36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6E7350E-7A71-86EF-132F-A6350074D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65968456-247F-AC77-B7B1-601273E5636F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A1AA29E1-3BDA-3DCF-9B3E-78C341B3F041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352D48F7-7B1F-ECB4-EFA1-0F75AB68CA25}"/>
                      </a:ext>
                    </a:extLst>
                  </p:cNvPr>
                  <p:cNvCxnSpPr>
                    <a:cxnSpLocks/>
                    <a:stCxn id="362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6A90BEB0-84EB-B657-3FB2-217E87B4DE44}"/>
                      </a:ext>
                    </a:extLst>
                  </p:cNvPr>
                  <p:cNvCxnSpPr>
                    <a:cxnSpLocks/>
                    <a:stCxn id="362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2BD47E91-F910-4A72-07C1-8BDFC20F4CE0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A6509DC-32FA-C3CF-04DD-6738E29F4782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3500E9DE-DE31-760B-1AA9-5F52C8B5DDCB}"/>
                      </a:ext>
                    </a:extLst>
                  </p:cNvPr>
                  <p:cNvCxnSpPr>
                    <a:cxnSpLocks/>
                    <a:stCxn id="362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6ADF919-D369-CACE-9585-93FB36AF68DD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53B13DB-5460-4BC9-6D15-1ECC0ACB8FA4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D3B5CA52-B806-6FBE-AAA2-C0B01AF70F1E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99E074C-AD9D-ADB0-5656-D15EDF86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475D660F-6C0E-FF52-66D7-C36D9C0BE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3412ADB-DDBF-B1F0-A208-72A1E146DED6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D29B1604-4F42-2EF9-359D-332ED28D5250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D929CB4-A443-C17D-36A2-FE95BEA0772E}"/>
                      </a:ext>
                    </a:extLst>
                  </p:cNvPr>
                  <p:cNvCxnSpPr>
                    <a:cxnSpLocks/>
                    <a:endCxn id="359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513B336-690B-8FCE-21FF-4D7971653484}"/>
                      </a:ext>
                    </a:extLst>
                  </p:cNvPr>
                  <p:cNvCxnSpPr>
                    <a:cxnSpLocks/>
                    <a:endCxn id="359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3ABC1C97-D774-1921-B648-92412CAE6EB8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5E5A0ED7-B6F3-4113-4BEA-22CF204D802D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6FA8ADA5-34A6-A4B4-EB04-E9D73B77401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Left Bracket 352">
                    <a:extLst>
                      <a:ext uri="{FF2B5EF4-FFF2-40B4-BE49-F238E27FC236}">
                        <a16:creationId xmlns:a16="http://schemas.microsoft.com/office/drawing/2014/main" id="{91AFA551-64C6-DF3C-E5DD-425C3DD6FA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E9C9FE49-8486-1F6F-50BE-5710515CF622}"/>
                      </a:ext>
                    </a:extLst>
                  </p:cNvPr>
                  <p:cNvCxnSpPr>
                    <a:cxnSpLocks/>
                    <a:endCxn id="352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5F016AD-8A75-EBFE-12AB-35403C53F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8178974-6988-C600-3664-352AD36F6E16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B79DB8B8-17FF-0C57-4968-C931B4D708C8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Left Bracket 348">
                    <a:extLst>
                      <a:ext uri="{FF2B5EF4-FFF2-40B4-BE49-F238E27FC236}">
                        <a16:creationId xmlns:a16="http://schemas.microsoft.com/office/drawing/2014/main" id="{96706454-B365-14E6-8C6C-298A71B3CD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E6824C17-0BFE-D736-7EF3-292347E78A03}"/>
                      </a:ext>
                    </a:extLst>
                  </p:cNvPr>
                  <p:cNvCxnSpPr>
                    <a:cxnSpLocks/>
                    <a:endCxn id="348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1963AC01-B90F-42A5-1F76-F0762B247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FBCED55-1D34-326A-0D70-E6161D434294}"/>
                </a:ext>
              </a:extLst>
            </p:cNvPr>
            <p:cNvGrpSpPr/>
            <p:nvPr/>
          </p:nvGrpSpPr>
          <p:grpSpPr>
            <a:xfrm>
              <a:off x="9417395" y="3644985"/>
              <a:ext cx="2362200" cy="2403475"/>
              <a:chOff x="396875" y="3698875"/>
              <a:chExt cx="2362200" cy="240347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D22C62-754D-DA5C-9E0E-3E0D4458D2F8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08E8FC8-89FC-FC43-27AE-ADE6A28DBC2F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3E0E430-2762-E36B-CA54-069E3E24439C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AAAE442-FC88-8C9D-D2EA-2B1F53127053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0BBE6D5-8068-FBD3-B5D2-16D9182E90A5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306D17C-7DB9-A617-6BC8-DA9B998D3084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8A44C9-1988-4E83-8D7D-03067BF306E1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E305024-60C7-2E79-2CA6-1C7A347C8A79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CA06DE-CA39-92B3-2DFF-4874A75925D5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2DB5055-976B-54FC-9B66-004E9732EF1C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93BA1C6-2C94-4F65-2795-B6F9C5CDD19E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40DC74F-B20B-0F32-648F-BB1CF98DCCF8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7B6826-4674-E89E-54A0-215BC67EA1C4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FAEE10-CD22-26BD-069B-E1613886F88D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90E1D2-6A1B-DAE9-3916-E163D075D199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EDD292-EE71-E422-B4A9-F6AE2112ECDB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171159-3478-60FD-E434-B71E35D1B45A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EBCABEE-7303-770E-423A-4367804ABE21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D9B6D99-FE3B-4D64-E351-7B33CBFCE945}"/>
              </a:ext>
            </a:extLst>
          </p:cNvPr>
          <p:cNvGrpSpPr/>
          <p:nvPr/>
        </p:nvGrpSpPr>
        <p:grpSpPr>
          <a:xfrm rot="5400000">
            <a:off x="6513288" y="3569326"/>
            <a:ext cx="2743200" cy="3398362"/>
            <a:chOff x="6271611" y="3155694"/>
            <a:chExt cx="2743200" cy="339836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F19A454-39B9-CF1B-34C0-CE307637E704}"/>
                </a:ext>
              </a:extLst>
            </p:cNvPr>
            <p:cNvGrpSpPr/>
            <p:nvPr/>
          </p:nvGrpSpPr>
          <p:grpSpPr>
            <a:xfrm>
              <a:off x="6271611" y="3155694"/>
              <a:ext cx="2743200" cy="3398362"/>
              <a:chOff x="6831733" y="3309238"/>
              <a:chExt cx="2743200" cy="339836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69E45E8-2D97-09DE-2AEF-985DD4F53C21}"/>
                  </a:ext>
                </a:extLst>
              </p:cNvPr>
              <p:cNvGrpSpPr/>
              <p:nvPr/>
            </p:nvGrpSpPr>
            <p:grpSpPr>
              <a:xfrm>
                <a:off x="6831733" y="3309238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94" name="Dodecagon 193">
                  <a:extLst>
                    <a:ext uri="{FF2B5EF4-FFF2-40B4-BE49-F238E27FC236}">
                      <a16:creationId xmlns:a16="http://schemas.microsoft.com/office/drawing/2014/main" id="{26BD8223-6B34-F11B-B0C6-A5A3A0E54E62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364C8F10-8C08-AF71-B967-B77DAFE007C1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F7B22AB-3D10-FB69-E602-A81CF0341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07837" y="3596054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97" name="Dodecagon 196">
                  <a:extLst>
                    <a:ext uri="{FF2B5EF4-FFF2-40B4-BE49-F238E27FC236}">
                      <a16:creationId xmlns:a16="http://schemas.microsoft.com/office/drawing/2014/main" id="{F6084141-9585-C513-A1B2-33FB9C202E5F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0655F1C6-ACFB-1A7C-0BBC-B86BFE28F068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9035813-5B11-C438-B00E-3F33470228D8}"/>
                  </a:ext>
                </a:extLst>
              </p:cNvPr>
              <p:cNvCxnSpPr>
                <a:cxnSpLocks/>
                <a:stCxn id="194" idx="0"/>
                <a:endCxn id="197" idx="0"/>
              </p:cNvCxnSpPr>
              <p:nvPr/>
            </p:nvCxnSpPr>
            <p:spPr>
              <a:xfrm flipH="1">
                <a:off x="9065603" y="4331938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553D9F-6044-D4BB-B294-D1C526756035}"/>
                  </a:ext>
                </a:extLst>
              </p:cNvPr>
              <p:cNvCxnSpPr>
                <a:cxnSpLocks/>
                <a:stCxn id="194" idx="1"/>
                <a:endCxn id="197" idx="1"/>
              </p:cNvCxnSpPr>
              <p:nvPr/>
            </p:nvCxnSpPr>
            <p:spPr>
              <a:xfrm flipH="1">
                <a:off x="9383959" y="4968462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F964B93-F613-F7AC-97D6-E227BB3DC7CC}"/>
                  </a:ext>
                </a:extLst>
              </p:cNvPr>
              <p:cNvCxnSpPr>
                <a:cxnSpLocks/>
                <a:stCxn id="194" idx="2"/>
                <a:endCxn id="197" idx="2"/>
              </p:cNvCxnSpPr>
              <p:nvPr/>
            </p:nvCxnSpPr>
            <p:spPr>
              <a:xfrm flipH="1" flipV="1">
                <a:off x="9383959" y="5669964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D50A275-0A74-7058-E207-56C2822517B4}"/>
                  </a:ext>
                </a:extLst>
              </p:cNvPr>
              <p:cNvCxnSpPr>
                <a:cxnSpLocks/>
                <a:stCxn id="194" idx="3"/>
                <a:endCxn id="197" idx="3"/>
              </p:cNvCxnSpPr>
              <p:nvPr/>
            </p:nvCxnSpPr>
            <p:spPr>
              <a:xfrm flipH="1" flipV="1">
                <a:off x="9065603" y="6221313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F356F58-CD6A-5CB5-33BE-200B13FA36C7}"/>
                  </a:ext>
                </a:extLst>
              </p:cNvPr>
              <p:cNvCxnSpPr>
                <a:cxnSpLocks/>
                <a:stCxn id="194" idx="4"/>
                <a:endCxn id="197" idx="4"/>
              </p:cNvCxnSpPr>
              <p:nvPr/>
            </p:nvCxnSpPr>
            <p:spPr>
              <a:xfrm flipH="1" flipV="1">
                <a:off x="8514254" y="6539669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251459-92FD-8CFE-41F1-85C1D4FA9B10}"/>
                  </a:ext>
                </a:extLst>
              </p:cNvPr>
              <p:cNvCxnSpPr>
                <a:cxnSpLocks/>
                <a:stCxn id="194" idx="5"/>
                <a:endCxn id="197" idx="5"/>
              </p:cNvCxnSpPr>
              <p:nvPr/>
            </p:nvCxnSpPr>
            <p:spPr>
              <a:xfrm flipV="1">
                <a:off x="7835795" y="6539669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7B796D4-A062-B7AC-1642-58E18E198E4C}"/>
                  </a:ext>
                </a:extLst>
              </p:cNvPr>
              <p:cNvCxnSpPr>
                <a:cxnSpLocks/>
                <a:stCxn id="197" idx="6"/>
                <a:endCxn id="194" idx="6"/>
              </p:cNvCxnSpPr>
              <p:nvPr/>
            </p:nvCxnSpPr>
            <p:spPr>
              <a:xfrm flipH="1">
                <a:off x="7199271" y="6221313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68D7663-521F-5505-7E9B-40A562B0A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733" y="5669964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74A51F0-66AA-46FB-0CDF-3D369A189581}"/>
                  </a:ext>
                </a:extLst>
              </p:cNvPr>
              <p:cNvCxnSpPr>
                <a:cxnSpLocks/>
                <a:stCxn id="197" idx="8"/>
                <a:endCxn id="194" idx="8"/>
              </p:cNvCxnSpPr>
              <p:nvPr/>
            </p:nvCxnSpPr>
            <p:spPr>
              <a:xfrm flipH="1" flipV="1">
                <a:off x="6831733" y="4968462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CFB85DF-A14D-26F8-09B9-DEB3B02E28A4}"/>
                  </a:ext>
                </a:extLst>
              </p:cNvPr>
              <p:cNvCxnSpPr>
                <a:cxnSpLocks/>
                <a:stCxn id="194" idx="9"/>
                <a:endCxn id="197" idx="9"/>
              </p:cNvCxnSpPr>
              <p:nvPr/>
            </p:nvCxnSpPr>
            <p:spPr>
              <a:xfrm>
                <a:off x="7199271" y="4331938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AE48CCA-13C0-DF90-5A69-5FBC684C687F}"/>
                  </a:ext>
                </a:extLst>
              </p:cNvPr>
              <p:cNvCxnSpPr>
                <a:cxnSpLocks/>
                <a:stCxn id="195" idx="2"/>
                <a:endCxn id="198" idx="2"/>
              </p:cNvCxnSpPr>
              <p:nvPr/>
            </p:nvCxnSpPr>
            <p:spPr>
              <a:xfrm>
                <a:off x="7830974" y="3964400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0A93594-AE1E-D8B5-6863-E44C2811D602}"/>
                  </a:ext>
                </a:extLst>
              </p:cNvPr>
              <p:cNvCxnSpPr>
                <a:cxnSpLocks/>
                <a:stCxn id="195" idx="0"/>
                <a:endCxn id="198" idx="0"/>
              </p:cNvCxnSpPr>
              <p:nvPr/>
            </p:nvCxnSpPr>
            <p:spPr>
              <a:xfrm flipH="1">
                <a:off x="8195898" y="3309238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9C2F1C9-00A9-2B53-B28F-AA45B3FE5DE5}"/>
                  </a:ext>
                </a:extLst>
              </p:cNvPr>
              <p:cNvCxnSpPr>
                <a:cxnSpLocks/>
                <a:stCxn id="195" idx="4"/>
                <a:endCxn id="197" idx="11"/>
              </p:cNvCxnSpPr>
              <p:nvPr/>
            </p:nvCxnSpPr>
            <p:spPr>
              <a:xfrm flipH="1">
                <a:off x="8514254" y="3964400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5883EA-06F5-A666-000C-72F980323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20467" y="4504141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233661E-DB23-F585-CF39-F716BBF0C095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6851A68-8D83-2D46-CFE5-F17FFEF68326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Left Bracket 140">
                    <a:extLst>
                      <a:ext uri="{FF2B5EF4-FFF2-40B4-BE49-F238E27FC236}">
                        <a16:creationId xmlns:a16="http://schemas.microsoft.com/office/drawing/2014/main" id="{EE8DDC51-CB1B-E916-3417-621D74555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CD3587D-E345-1B75-715E-58C0A4C9F7E8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BC51F01-B23A-8C73-7CC8-F70680D50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03AE04B-4327-B6C5-0FB8-B3D6FC903185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76EA2AA7-A04E-29DC-2352-2137D9F40CE3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677D8DE-6140-96CC-244E-1D127EF4D60B}"/>
                      </a:ext>
                    </a:extLst>
                  </p:cNvPr>
                  <p:cNvCxnSpPr>
                    <a:cxnSpLocks/>
                    <a:stCxn id="133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9B9656-E733-9416-B5B2-E33AA77D308E}"/>
                      </a:ext>
                    </a:extLst>
                  </p:cNvPr>
                  <p:cNvCxnSpPr>
                    <a:cxnSpLocks/>
                    <a:stCxn id="133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7600146-E967-D0F8-8AE2-ABCAAC57C13A}"/>
                      </a:ext>
                    </a:extLst>
                  </p:cNvPr>
                  <p:cNvCxnSpPr>
                    <a:cxnSpLocks/>
                    <a:stCxn id="133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C32DC56-AA02-5334-7403-079055FDF8E3}"/>
                      </a:ext>
                    </a:extLst>
                  </p:cNvPr>
                  <p:cNvCxnSpPr>
                    <a:cxnSpLocks/>
                    <a:stCxn id="133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075F90B-AE85-8BFD-FE92-75C32A2F0CB2}"/>
                      </a:ext>
                    </a:extLst>
                  </p:cNvPr>
                  <p:cNvCxnSpPr>
                    <a:cxnSpLocks/>
                    <a:stCxn id="133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30975B7-E76E-2E59-5765-C87DFBA64D22}"/>
                      </a:ext>
                    </a:extLst>
                  </p:cNvPr>
                  <p:cNvCxnSpPr>
                    <a:cxnSpLocks/>
                    <a:endCxn id="133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A0FC26-D991-BC5E-1D92-8C1EE803323B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786C382-A223-88D5-5467-CE9D188D1810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B26F520-CD13-9AC8-B598-61186BC72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CF08499-40FE-42E7-5571-EB8C991546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4AC4755-AC2B-55C9-A979-12EC1C4FAC51}"/>
                      </a:ext>
                    </a:extLst>
                  </p:cNvPr>
                  <p:cNvCxnSpPr>
                    <a:cxnSpLocks/>
                    <a:stCxn id="130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C9306F3-8D05-B36F-8327-F85CE4942833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E0981E9-D0CF-33B2-D5BF-E0166C157814}"/>
                      </a:ext>
                    </a:extLst>
                  </p:cNvPr>
                  <p:cNvCxnSpPr>
                    <a:cxnSpLocks/>
                    <a:endCxn id="130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A5BE1D-6C27-C5A4-2DBB-9DFD7620EAEE}"/>
                      </a:ext>
                    </a:extLst>
                  </p:cNvPr>
                  <p:cNvCxnSpPr>
                    <a:cxnSpLocks/>
                    <a:endCxn id="130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7A4CEA-FE00-0ADD-AE07-13B06E3C925F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4A3FC-807A-37D0-9552-2D2B948DDAFB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D454A03C-F9C0-ECF8-E5E1-23DE6358038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Left Bracket 123">
                    <a:extLst>
                      <a:ext uri="{FF2B5EF4-FFF2-40B4-BE49-F238E27FC236}">
                        <a16:creationId xmlns:a16="http://schemas.microsoft.com/office/drawing/2014/main" id="{6EECD325-84EC-FFCE-9843-331B5F479D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4FEECAB-DB0D-29B2-C9E0-47ABCCE9115D}"/>
                      </a:ext>
                    </a:extLst>
                  </p:cNvPr>
                  <p:cNvCxnSpPr>
                    <a:cxnSpLocks/>
                    <a:endCxn id="123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4FB7BA82-9BCD-3780-5870-74168EB9C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05F6A8D-D20A-8532-EFAC-6E7E2DDA33CF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829D3FF-A16B-A727-92AC-A6E6F344700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Left Bracket 119">
                    <a:extLst>
                      <a:ext uri="{FF2B5EF4-FFF2-40B4-BE49-F238E27FC236}">
                        <a16:creationId xmlns:a16="http://schemas.microsoft.com/office/drawing/2014/main" id="{81795C81-F181-48F0-D297-48BDD08C1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3020199-BC71-6F13-0EF1-E9082639741B}"/>
                      </a:ext>
                    </a:extLst>
                  </p:cNvPr>
                  <p:cNvCxnSpPr>
                    <a:cxnSpLocks/>
                    <a:endCxn id="11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FAC19B3-EF21-E11C-6C37-1BE8B203D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C03E4E0-98E3-CCE0-4EA6-08926E6B1AB1}"/>
                </a:ext>
              </a:extLst>
            </p:cNvPr>
            <p:cNvGrpSpPr/>
            <p:nvPr/>
          </p:nvGrpSpPr>
          <p:grpSpPr>
            <a:xfrm>
              <a:off x="6449976" y="3698875"/>
              <a:ext cx="2362200" cy="2403475"/>
              <a:chOff x="396875" y="3698875"/>
              <a:chExt cx="2362200" cy="2403475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B53970-AC45-4FC5-07B7-5E3385DE258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4752C1-9F1B-388A-9ABC-68236E19DC2D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AB797F-92C4-8B22-0E43-7B81AF21A307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7CFB46-6770-10DC-EEA2-81299A3075AA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E01C806-1769-8629-5DEF-2AC9B08526A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07BF58C-6A40-622E-BFE2-CD135A684902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5C61190-D53D-BCA0-CEB2-DB49E9FE380B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5F84435-162A-E656-90EB-2E73F83BEBF8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4F55C6C-0AB8-2607-68A7-5ADFA9C06BBE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41538F5-D50C-A593-5574-BB1E22FA64B9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94EE5FD-F9BD-F0C8-D71D-7A1351C39AB4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8CB19A0-8574-3B98-EAAB-01280173447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4033BFB-C114-B0F3-4568-498D25BF5C93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254BDA-E46F-C7F9-8C68-275D3107A51E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7ED967A-D47E-E462-6440-9B4BA049AD9B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1498C7D-89B6-7B82-75EF-79A6C14E83D3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E95BCCC-775D-872E-5D0E-77E47F27ED40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AE1A6FA-C553-50FA-FB8A-65ECB9937253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809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D1A6B0-78AE-6D40-67EB-F48E5F56A1EC}"/>
              </a:ext>
            </a:extLst>
          </p:cNvPr>
          <p:cNvGrpSpPr/>
          <p:nvPr/>
        </p:nvGrpSpPr>
        <p:grpSpPr>
          <a:xfrm rot="10800000">
            <a:off x="209207" y="3156680"/>
            <a:ext cx="2743200" cy="3398362"/>
            <a:chOff x="209207" y="3156680"/>
            <a:chExt cx="2743200" cy="339836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08AB2C1-2DAF-94A8-E686-EDA860348BF8}"/>
                </a:ext>
              </a:extLst>
            </p:cNvPr>
            <p:cNvGrpSpPr/>
            <p:nvPr/>
          </p:nvGrpSpPr>
          <p:grpSpPr>
            <a:xfrm>
              <a:off x="209207" y="3156680"/>
              <a:ext cx="2743200" cy="3398362"/>
              <a:chOff x="1787243" y="183839"/>
              <a:chExt cx="2743200" cy="339836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E9EA15A-17E7-88DD-93DF-01C255375C7C}"/>
                  </a:ext>
                </a:extLst>
              </p:cNvPr>
              <p:cNvGrpSpPr/>
              <p:nvPr/>
            </p:nvGrpSpPr>
            <p:grpSpPr>
              <a:xfrm>
                <a:off x="1787243" y="183839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258" name="Dodecagon 257">
                  <a:extLst>
                    <a:ext uri="{FF2B5EF4-FFF2-40B4-BE49-F238E27FC236}">
                      <a16:creationId xmlns:a16="http://schemas.microsoft.com/office/drawing/2014/main" id="{7169FA4E-1B8D-4D7D-293A-BC2B13B7F2F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>
                  <a:extLst>
                    <a:ext uri="{FF2B5EF4-FFF2-40B4-BE49-F238E27FC236}">
                      <a16:creationId xmlns:a16="http://schemas.microsoft.com/office/drawing/2014/main" id="{053C1E72-1827-7FE9-1F85-15BA90530D77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92C81F4-DB3B-6AFC-66AE-1F6BFCDAB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63347" y="470655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261" name="Dodecagon 260">
                  <a:extLst>
                    <a:ext uri="{FF2B5EF4-FFF2-40B4-BE49-F238E27FC236}">
                      <a16:creationId xmlns:a16="http://schemas.microsoft.com/office/drawing/2014/main" id="{7823CED6-DDB2-1831-AFC5-47BA6928A83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B54E9FF0-7276-3A83-BBD2-A29BFDCB99A3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7B3BAFC-C119-EAF6-7040-CF1044EC680A}"/>
                  </a:ext>
                </a:extLst>
              </p:cNvPr>
              <p:cNvCxnSpPr>
                <a:cxnSpLocks/>
                <a:stCxn id="258" idx="0"/>
                <a:endCxn id="261" idx="0"/>
              </p:cNvCxnSpPr>
              <p:nvPr/>
            </p:nvCxnSpPr>
            <p:spPr>
              <a:xfrm flipH="1">
                <a:off x="4021113" y="1206539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64CCEB5-D04B-24EC-4611-7BBEF7B1C3F0}"/>
                  </a:ext>
                </a:extLst>
              </p:cNvPr>
              <p:cNvCxnSpPr>
                <a:cxnSpLocks/>
                <a:stCxn id="258" idx="1"/>
                <a:endCxn id="261" idx="1"/>
              </p:cNvCxnSpPr>
              <p:nvPr/>
            </p:nvCxnSpPr>
            <p:spPr>
              <a:xfrm flipH="1">
                <a:off x="4339469" y="1843063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BC6979D-F6B0-18B5-6A7A-587FA16EEAF0}"/>
                  </a:ext>
                </a:extLst>
              </p:cNvPr>
              <p:cNvCxnSpPr>
                <a:cxnSpLocks/>
                <a:stCxn id="258" idx="2"/>
                <a:endCxn id="261" idx="2"/>
              </p:cNvCxnSpPr>
              <p:nvPr/>
            </p:nvCxnSpPr>
            <p:spPr>
              <a:xfrm flipH="1" flipV="1">
                <a:off x="4339469" y="2544565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0FDF73B-6E3D-DACB-213A-2D8F9938EA60}"/>
                  </a:ext>
                </a:extLst>
              </p:cNvPr>
              <p:cNvCxnSpPr>
                <a:cxnSpLocks/>
                <a:stCxn id="258" idx="3"/>
                <a:endCxn id="261" idx="3"/>
              </p:cNvCxnSpPr>
              <p:nvPr/>
            </p:nvCxnSpPr>
            <p:spPr>
              <a:xfrm flipH="1" flipV="1">
                <a:off x="4021113" y="3095914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283420E-256F-0BA1-61DF-B0B19D1B6057}"/>
                  </a:ext>
                </a:extLst>
              </p:cNvPr>
              <p:cNvCxnSpPr>
                <a:cxnSpLocks/>
                <a:stCxn id="258" idx="4"/>
                <a:endCxn id="261" idx="4"/>
              </p:cNvCxnSpPr>
              <p:nvPr/>
            </p:nvCxnSpPr>
            <p:spPr>
              <a:xfrm flipH="1" flipV="1">
                <a:off x="3469764" y="3414270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F16CBCB-106D-ADE2-A12F-B726391AA04E}"/>
                  </a:ext>
                </a:extLst>
              </p:cNvPr>
              <p:cNvCxnSpPr>
                <a:cxnSpLocks/>
                <a:stCxn id="258" idx="5"/>
                <a:endCxn id="261" idx="5"/>
              </p:cNvCxnSpPr>
              <p:nvPr/>
            </p:nvCxnSpPr>
            <p:spPr>
              <a:xfrm flipV="1">
                <a:off x="2791305" y="3414270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38E198B-B3F0-EBB3-4B1D-2D5919960C8F}"/>
                  </a:ext>
                </a:extLst>
              </p:cNvPr>
              <p:cNvCxnSpPr>
                <a:cxnSpLocks/>
                <a:stCxn id="261" idx="6"/>
                <a:endCxn id="258" idx="6"/>
              </p:cNvCxnSpPr>
              <p:nvPr/>
            </p:nvCxnSpPr>
            <p:spPr>
              <a:xfrm flipH="1">
                <a:off x="2154781" y="3095914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1C8B472-B4B6-010F-9130-221FE73C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243" y="2544565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72BAF53-91B3-2473-D1A5-8206C62C39E1}"/>
                  </a:ext>
                </a:extLst>
              </p:cNvPr>
              <p:cNvCxnSpPr>
                <a:cxnSpLocks/>
                <a:stCxn id="261" idx="8"/>
                <a:endCxn id="258" idx="8"/>
              </p:cNvCxnSpPr>
              <p:nvPr/>
            </p:nvCxnSpPr>
            <p:spPr>
              <a:xfrm flipH="1" flipV="1">
                <a:off x="1787243" y="1843063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A34CF-B0B2-13C6-1A4F-29694E2A9E18}"/>
                  </a:ext>
                </a:extLst>
              </p:cNvPr>
              <p:cNvCxnSpPr>
                <a:cxnSpLocks/>
                <a:stCxn id="258" idx="9"/>
                <a:endCxn id="261" idx="9"/>
              </p:cNvCxnSpPr>
              <p:nvPr/>
            </p:nvCxnSpPr>
            <p:spPr>
              <a:xfrm>
                <a:off x="2154781" y="1206539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5FECCF5-B1FC-BEFE-A414-B19D5AD1232E}"/>
                  </a:ext>
                </a:extLst>
              </p:cNvPr>
              <p:cNvCxnSpPr>
                <a:cxnSpLocks/>
                <a:stCxn id="259" idx="2"/>
                <a:endCxn id="262" idx="2"/>
              </p:cNvCxnSpPr>
              <p:nvPr/>
            </p:nvCxnSpPr>
            <p:spPr>
              <a:xfrm>
                <a:off x="2786484" y="839001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317D8CA-FA36-7E64-ED74-913045752CFE}"/>
                  </a:ext>
                </a:extLst>
              </p:cNvPr>
              <p:cNvCxnSpPr>
                <a:cxnSpLocks/>
                <a:stCxn id="259" idx="0"/>
                <a:endCxn id="262" idx="0"/>
              </p:cNvCxnSpPr>
              <p:nvPr/>
            </p:nvCxnSpPr>
            <p:spPr>
              <a:xfrm flipH="1">
                <a:off x="3151408" y="183839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900FFDF-0F08-7264-EA8C-98C660A2DCB6}"/>
                  </a:ext>
                </a:extLst>
              </p:cNvPr>
              <p:cNvCxnSpPr>
                <a:cxnSpLocks/>
                <a:stCxn id="259" idx="4"/>
                <a:endCxn id="261" idx="11"/>
              </p:cNvCxnSpPr>
              <p:nvPr/>
            </p:nvCxnSpPr>
            <p:spPr>
              <a:xfrm flipH="1">
                <a:off x="3469764" y="839001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215C56F3-F609-81F3-6D9B-9532B45C79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926" y="1161344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C72EE65-F55B-4349-A4AF-C98474FB137E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478D03F-BE41-3E45-033F-0246D58A3CD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Left Bracket 317">
                    <a:extLst>
                      <a:ext uri="{FF2B5EF4-FFF2-40B4-BE49-F238E27FC236}">
                        <a16:creationId xmlns:a16="http://schemas.microsoft.com/office/drawing/2014/main" id="{97736DF3-C182-7CF5-1C96-D360118D03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BF62AFD3-461A-7383-EF10-13D9B1C25621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BE8F9DF7-F424-EDDB-AA3B-ABCD77027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83E645A-6503-C867-8A1A-79FD658318D2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BAB7A197-C00E-3FE8-943A-57490CF0D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53C58AD-9C44-1783-7203-2F92C61F3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74E8CFC-6425-9863-5E69-3C8A9CEDC5ED}"/>
                      </a:ext>
                    </a:extLst>
                  </p:cNvPr>
                  <p:cNvCxnSpPr>
                    <a:cxnSpLocks/>
                    <a:stCxn id="31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4DC054E6-6309-CB93-5086-DB65050C4D89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08591BB7-E793-B156-DD02-946FA212D1C3}"/>
                      </a:ext>
                    </a:extLst>
                  </p:cNvPr>
                  <p:cNvCxnSpPr>
                    <a:cxnSpLocks/>
                    <a:endCxn id="31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D33850D0-49FE-FC64-BBB3-22E6A8160594}"/>
                      </a:ext>
                    </a:extLst>
                  </p:cNvPr>
                  <p:cNvCxnSpPr>
                    <a:cxnSpLocks/>
                    <a:endCxn id="31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70A1FC0-FDAD-F650-6125-850D4424C76E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56C4890-9907-589F-98B0-E6012A0DC93A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C106EB1-71F9-7AD1-5C66-EC171E3C94CB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A734DA9-08BA-3C69-0AA5-EE0E9997FEB3}"/>
                      </a:ext>
                    </a:extLst>
                  </p:cNvPr>
                  <p:cNvCxnSpPr>
                    <a:cxnSpLocks/>
                    <a:stCxn id="30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8A0345D6-AADD-439B-AE21-D1C1B46649BE}"/>
                      </a:ext>
                    </a:extLst>
                  </p:cNvPr>
                  <p:cNvCxnSpPr>
                    <a:cxnSpLocks/>
                    <a:endCxn id="30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70C226F4-D484-5672-B03C-F319C8EBFFDA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F2F79850-38B8-BC5C-8882-DC218673F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1D2446BD-5D81-4280-D9A0-5249D0A25320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FAE46B1-4E6D-CA4C-637B-FBB8EFA2A145}"/>
                      </a:ext>
                    </a:extLst>
                  </p:cNvPr>
                  <p:cNvCxnSpPr>
                    <a:cxnSpLocks/>
                    <a:endCxn id="30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E791D9DC-605F-816F-21AA-5ED1F5F08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D0E40567-841A-CF5F-0E24-7C3E5E8BD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BE010CCB-2300-757B-172B-83F13AD7FE9C}"/>
                      </a:ext>
                    </a:extLst>
                  </p:cNvPr>
                  <p:cNvCxnSpPr>
                    <a:cxnSpLocks/>
                    <a:stCxn id="30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7BE426A-389E-39BC-B0BD-9286FEB61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68C4EC3-CF0E-DA4A-210B-9BBB3093282C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FD825C37-0069-0DB6-D5DF-3936A4EB68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B3E5D6B-DE40-05BC-94CA-26B8518A63AA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D37F9D37-A028-8EFD-AFEB-17BDCB789683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31D28C91-1D93-334F-F382-B888D9E1600E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D71376A-4821-9F11-C7EB-C232BCF1017B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Left Bracket 294">
                    <a:extLst>
                      <a:ext uri="{FF2B5EF4-FFF2-40B4-BE49-F238E27FC236}">
                        <a16:creationId xmlns:a16="http://schemas.microsoft.com/office/drawing/2014/main" id="{C2E3D98C-1366-7839-A785-B7B574D5AC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E348803-7FA6-114C-BF23-8A8387344D24}"/>
                      </a:ext>
                    </a:extLst>
                  </p:cNvPr>
                  <p:cNvCxnSpPr>
                    <a:cxnSpLocks/>
                    <a:endCxn id="29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8FCF6F-1865-386B-AD6C-710AD3BA8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45C9FBE-4C99-F673-1026-F25127DBB4B3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6C5B3A1-9A55-AB9C-3331-AF00284B8C3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Left Bracket 290">
                    <a:extLst>
                      <a:ext uri="{FF2B5EF4-FFF2-40B4-BE49-F238E27FC236}">
                        <a16:creationId xmlns:a16="http://schemas.microsoft.com/office/drawing/2014/main" id="{4B86E86F-1D22-49E1-C59A-882B9DA788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263625A-0CC5-253F-8DB1-6397A1B388BD}"/>
                      </a:ext>
                    </a:extLst>
                  </p:cNvPr>
                  <p:cNvCxnSpPr>
                    <a:cxnSpLocks/>
                    <a:endCxn id="29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FC1AF24C-E076-323B-FABD-0C8705A68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B5D7D28D-C3FA-41A5-73C7-46936CDD410A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D5B283D5-1450-442E-E3A9-287673ACF9B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Left Bracket 286">
                    <a:extLst>
                      <a:ext uri="{FF2B5EF4-FFF2-40B4-BE49-F238E27FC236}">
                        <a16:creationId xmlns:a16="http://schemas.microsoft.com/office/drawing/2014/main" id="{372E90B4-8729-CF81-4482-640D4FD9D0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AF56B1F6-0B50-BBA7-CB69-9B15F982CE77}"/>
                      </a:ext>
                    </a:extLst>
                  </p:cNvPr>
                  <p:cNvCxnSpPr>
                    <a:cxnSpLocks/>
                    <a:endCxn id="28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87E9F54D-42A7-3336-8724-2C18350D6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4CFC00-3800-8B34-562E-255B9C9A1F59}"/>
                </a:ext>
              </a:extLst>
            </p:cNvPr>
            <p:cNvGrpSpPr/>
            <p:nvPr/>
          </p:nvGrpSpPr>
          <p:grpSpPr>
            <a:xfrm>
              <a:off x="396875" y="3698875"/>
              <a:ext cx="2362200" cy="2403475"/>
              <a:chOff x="396875" y="3698875"/>
              <a:chExt cx="2362200" cy="240347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34D70C-361D-BA4A-9C42-27A0A54638B3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684845-139C-53F3-8EED-7D1CC9F209D0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5FC14D8-0901-1BA6-85B7-2F68402605A0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B6093A-7EC3-5CDC-71C5-A77BE2B15D59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F21D71D-7F58-5045-1E6D-520171D91320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EE4528-8D7A-0B30-DAFF-2099B2608A3C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D0654A-A296-A0DD-EE2C-A66ED19084E0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6EE2E6-5E64-F571-6DF1-4CFBD3D93BAC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BA196-B234-0F11-D210-674CECD737AC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36AD01-2407-F3BC-78C1-1C43D3A5F418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552572-A865-A045-5488-4FEBE927E936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85DE42-BD93-DE5E-51EC-D94B2864A40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458C63-FEA2-3568-8E8F-9A24AA2EA605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9E760D-5790-80A8-71D4-7BE1BDE26464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08FF8-778D-4645-DBE2-118FFBB71044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8741B-0C50-20B9-9DAD-617861307A5F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C809F0-477F-13D6-CA2F-249CA9D73559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CD738F-8183-5457-140A-55386D2B541C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D654F5-DF86-1784-EF24-1CBFC18347EE}"/>
              </a:ext>
            </a:extLst>
          </p:cNvPr>
          <p:cNvGrpSpPr/>
          <p:nvPr/>
        </p:nvGrpSpPr>
        <p:grpSpPr>
          <a:xfrm rot="10800000">
            <a:off x="3299451" y="3151292"/>
            <a:ext cx="2743200" cy="3398362"/>
            <a:chOff x="3299451" y="3151292"/>
            <a:chExt cx="2743200" cy="339836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7A74101F-7F3B-AE8F-62D4-01DE54E30300}"/>
                </a:ext>
              </a:extLst>
            </p:cNvPr>
            <p:cNvGrpSpPr/>
            <p:nvPr/>
          </p:nvGrpSpPr>
          <p:grpSpPr>
            <a:xfrm>
              <a:off x="3299451" y="3151292"/>
              <a:ext cx="2743200" cy="3398362"/>
              <a:chOff x="3586368" y="3238291"/>
              <a:chExt cx="2743200" cy="3398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F39FDD-4C4E-9492-AFB3-61909DBAC3AF}"/>
                  </a:ext>
                </a:extLst>
              </p:cNvPr>
              <p:cNvGrpSpPr/>
              <p:nvPr/>
            </p:nvGrpSpPr>
            <p:grpSpPr>
              <a:xfrm>
                <a:off x="3586368" y="3238291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1" name="Dodecagon 10">
                  <a:extLst>
                    <a:ext uri="{FF2B5EF4-FFF2-40B4-BE49-F238E27FC236}">
                      <a16:creationId xmlns:a16="http://schemas.microsoft.com/office/drawing/2014/main" id="{739511EA-2860-6262-55C7-2671C08305C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6D610376-9F92-D295-B009-BA60FD9B157C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D528A7-8906-6B40-F435-717E406AA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62472" y="3525107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48" name="Dodecagon 147">
                  <a:extLst>
                    <a:ext uri="{FF2B5EF4-FFF2-40B4-BE49-F238E27FC236}">
                      <a16:creationId xmlns:a16="http://schemas.microsoft.com/office/drawing/2014/main" id="{9D89E76F-B6B1-8F84-9101-6685094D9A4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51914335-959E-66D1-FE35-39544CDFAA7B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AA65A9-C89B-24B1-3AF9-045907A3450D}"/>
                  </a:ext>
                </a:extLst>
              </p:cNvPr>
              <p:cNvCxnSpPr>
                <a:cxnSpLocks/>
                <a:stCxn id="11" idx="0"/>
                <a:endCxn id="148" idx="0"/>
              </p:cNvCxnSpPr>
              <p:nvPr/>
            </p:nvCxnSpPr>
            <p:spPr>
              <a:xfrm flipH="1">
                <a:off x="5820238" y="4260991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DE5C6C-AC24-D056-8864-6414B7CF7244}"/>
                  </a:ext>
                </a:extLst>
              </p:cNvPr>
              <p:cNvCxnSpPr>
                <a:cxnSpLocks/>
                <a:stCxn id="11" idx="1"/>
                <a:endCxn id="148" idx="1"/>
              </p:cNvCxnSpPr>
              <p:nvPr/>
            </p:nvCxnSpPr>
            <p:spPr>
              <a:xfrm flipH="1">
                <a:off x="6138594" y="4897515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5034BA1-3B8B-DA81-D0A7-8652382A3C55}"/>
                  </a:ext>
                </a:extLst>
              </p:cNvPr>
              <p:cNvCxnSpPr>
                <a:cxnSpLocks/>
                <a:stCxn id="11" idx="2"/>
                <a:endCxn id="148" idx="2"/>
              </p:cNvCxnSpPr>
              <p:nvPr/>
            </p:nvCxnSpPr>
            <p:spPr>
              <a:xfrm flipH="1" flipV="1">
                <a:off x="6138594" y="5599017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98CCE4-034C-B07B-4200-39F9AB282DEC}"/>
                  </a:ext>
                </a:extLst>
              </p:cNvPr>
              <p:cNvCxnSpPr>
                <a:cxnSpLocks/>
                <a:stCxn id="11" idx="3"/>
                <a:endCxn id="148" idx="3"/>
              </p:cNvCxnSpPr>
              <p:nvPr/>
            </p:nvCxnSpPr>
            <p:spPr>
              <a:xfrm flipH="1" flipV="1">
                <a:off x="5820238" y="6150366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74C219-67C6-58ED-7212-7C83E34704A8}"/>
                  </a:ext>
                </a:extLst>
              </p:cNvPr>
              <p:cNvCxnSpPr>
                <a:cxnSpLocks/>
                <a:stCxn id="11" idx="4"/>
                <a:endCxn id="148" idx="4"/>
              </p:cNvCxnSpPr>
              <p:nvPr/>
            </p:nvCxnSpPr>
            <p:spPr>
              <a:xfrm flipH="1" flipV="1">
                <a:off x="5268889" y="6468722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0DED131-ED48-EAE7-91CE-F777CB5A3B50}"/>
                  </a:ext>
                </a:extLst>
              </p:cNvPr>
              <p:cNvCxnSpPr>
                <a:cxnSpLocks/>
                <a:stCxn id="11" idx="5"/>
                <a:endCxn id="148" idx="5"/>
              </p:cNvCxnSpPr>
              <p:nvPr/>
            </p:nvCxnSpPr>
            <p:spPr>
              <a:xfrm flipV="1">
                <a:off x="4590430" y="6468722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3F25771-B735-0246-FC9F-3390CDBFE33D}"/>
                  </a:ext>
                </a:extLst>
              </p:cNvPr>
              <p:cNvCxnSpPr>
                <a:cxnSpLocks/>
                <a:stCxn id="148" idx="6"/>
                <a:endCxn id="11" idx="6"/>
              </p:cNvCxnSpPr>
              <p:nvPr/>
            </p:nvCxnSpPr>
            <p:spPr>
              <a:xfrm flipH="1">
                <a:off x="3953906" y="6150366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DB3D6F-862F-7A16-2039-F5E6CFD25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6368" y="5599017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49F02F2-E8B1-3AB4-B769-212189E28285}"/>
                  </a:ext>
                </a:extLst>
              </p:cNvPr>
              <p:cNvCxnSpPr>
                <a:cxnSpLocks/>
                <a:stCxn id="148" idx="8"/>
                <a:endCxn id="11" idx="8"/>
              </p:cNvCxnSpPr>
              <p:nvPr/>
            </p:nvCxnSpPr>
            <p:spPr>
              <a:xfrm flipH="1" flipV="1">
                <a:off x="3586368" y="4897515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6C831E0-B6AA-3165-8452-A86CF1756D58}"/>
                  </a:ext>
                </a:extLst>
              </p:cNvPr>
              <p:cNvCxnSpPr>
                <a:cxnSpLocks/>
                <a:stCxn id="11" idx="9"/>
                <a:endCxn id="148" idx="9"/>
              </p:cNvCxnSpPr>
              <p:nvPr/>
            </p:nvCxnSpPr>
            <p:spPr>
              <a:xfrm>
                <a:off x="3953906" y="4260991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5A66DBF-255B-F674-5955-A64F51860C18}"/>
                  </a:ext>
                </a:extLst>
              </p:cNvPr>
              <p:cNvCxnSpPr>
                <a:cxnSpLocks/>
                <a:stCxn id="12" idx="2"/>
                <a:endCxn id="149" idx="2"/>
              </p:cNvCxnSpPr>
              <p:nvPr/>
            </p:nvCxnSpPr>
            <p:spPr>
              <a:xfrm>
                <a:off x="4585609" y="3893453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301BB9-A35C-0896-C29E-2C77FA440485}"/>
                  </a:ext>
                </a:extLst>
              </p:cNvPr>
              <p:cNvCxnSpPr>
                <a:cxnSpLocks/>
                <a:stCxn id="12" idx="0"/>
                <a:endCxn id="149" idx="0"/>
              </p:cNvCxnSpPr>
              <p:nvPr/>
            </p:nvCxnSpPr>
            <p:spPr>
              <a:xfrm flipH="1">
                <a:off x="4950533" y="3238291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D2B9A8A-DD94-FE2F-A3F7-3636F3B2F737}"/>
                  </a:ext>
                </a:extLst>
              </p:cNvPr>
              <p:cNvCxnSpPr>
                <a:cxnSpLocks/>
                <a:stCxn id="12" idx="4"/>
                <a:endCxn id="148" idx="11"/>
              </p:cNvCxnSpPr>
              <p:nvPr/>
            </p:nvCxnSpPr>
            <p:spPr>
              <a:xfrm flipH="1">
                <a:off x="5268889" y="3893453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1F01876-2D5E-BF55-84AA-9E6CDC5C0F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1051" y="4215796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68810BA-80A5-DDEE-EE5C-15C051DE470A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3BE8DB-A840-5A88-A2C5-144484B5EC74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Left Bracket 107">
                    <a:extLst>
                      <a:ext uri="{FF2B5EF4-FFF2-40B4-BE49-F238E27FC236}">
                        <a16:creationId xmlns:a16="http://schemas.microsoft.com/office/drawing/2014/main" id="{15343155-4163-E3CF-70C1-E8807AA74C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CD46369-CB7B-A8C2-23B6-C4EEB30D31F9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F0087C2-0640-11EF-3E75-69FBA0D21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147E6ED-983C-9A59-57FB-5805FAB79841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61327F-FAB2-6B9D-23A3-7FD6CA976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4FAAABA-E19A-7152-5DE7-A7CC9ED47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4C99933-423B-1147-299A-0EFD9BD83141}"/>
                      </a:ext>
                    </a:extLst>
                  </p:cNvPr>
                  <p:cNvCxnSpPr>
                    <a:cxnSpLocks/>
                    <a:stCxn id="10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C2B6CEE-A98E-8B3F-0929-726628889095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008AAA4-F9AE-993B-A063-56A531D6116D}"/>
                      </a:ext>
                    </a:extLst>
                  </p:cNvPr>
                  <p:cNvCxnSpPr>
                    <a:cxnSpLocks/>
                    <a:endCxn id="10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C6BE7FC-24BD-6E87-056C-0D2CA022C5DA}"/>
                      </a:ext>
                    </a:extLst>
                  </p:cNvPr>
                  <p:cNvCxnSpPr>
                    <a:cxnSpLocks/>
                    <a:endCxn id="10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8CFC4D6-5E9A-BF53-AFF1-F5531683B1DD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0FD1B4D-CB28-C47D-0E76-6A145C83EF86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53D973-7A2D-D6B4-382B-6301FCE023CF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BB39CC2-EB7E-E078-0903-4F79AAC40037}"/>
                      </a:ext>
                    </a:extLst>
                  </p:cNvPr>
                  <p:cNvCxnSpPr>
                    <a:cxnSpLocks/>
                    <a:stCxn id="9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ACDD2F2-A172-1B8B-1D20-0F6CA1FF4BA0}"/>
                      </a:ext>
                    </a:extLst>
                  </p:cNvPr>
                  <p:cNvCxnSpPr>
                    <a:cxnSpLocks/>
                    <a:endCxn id="9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F4CA1A8-B7B7-D9D4-C91D-D593E525E8CB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41361FF-44D6-AC55-F655-DD7BD55D3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78A9036-5455-DA3B-82B7-3F819375CEDF}"/>
                      </a:ext>
                    </a:extLst>
                  </p:cNvPr>
                  <p:cNvCxnSpPr>
                    <a:cxnSpLocks/>
                    <a:stCxn id="9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1678015-EFF3-6F0A-F83D-8B5CDA6E5FD2}"/>
                      </a:ext>
                    </a:extLst>
                  </p:cNvPr>
                  <p:cNvCxnSpPr>
                    <a:cxnSpLocks/>
                    <a:endCxn id="9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7E64891-D084-14A8-28CB-6421FA963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6AB350C-CFEC-3466-5A02-B4D4A92853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1BA0E64-E87B-E9A4-ABE2-D62F2654E03E}"/>
                      </a:ext>
                    </a:extLst>
                  </p:cNvPr>
                  <p:cNvCxnSpPr>
                    <a:cxnSpLocks/>
                    <a:stCxn id="9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36478CD-F584-42A4-1149-960A3DC86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BB1C1E2-05E4-EC22-9318-140D5BACA3AE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85B3B8-4B2B-AD78-9D84-0A912FADD5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103BFFDE-28E8-C743-2D01-6E7CC326E2A2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86FF7AE-184C-FE8E-1F36-E48D3CCCFCB2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AB03A8-8A9E-B36F-AC4D-80621B64D4CC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34CDB21-F435-9DED-E311-FAA78F83F069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Left Bracket 84">
                    <a:extLst>
                      <a:ext uri="{FF2B5EF4-FFF2-40B4-BE49-F238E27FC236}">
                        <a16:creationId xmlns:a16="http://schemas.microsoft.com/office/drawing/2014/main" id="{C7FC7793-85D1-8037-F8A3-F48CE8E525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F936C93-24F3-4999-3168-103E412EF344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2D7BDD4-E55C-736D-D8C1-6E6EED3A0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5A3D89F-D13E-F0BB-14BF-47099C4A3056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34EA439-1ACE-AE8A-1CC8-C94FDDE2DA9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Left Bracket 80">
                    <a:extLst>
                      <a:ext uri="{FF2B5EF4-FFF2-40B4-BE49-F238E27FC236}">
                        <a16:creationId xmlns:a16="http://schemas.microsoft.com/office/drawing/2014/main" id="{1DBB6C14-E8FE-BE9D-F48B-61F8C8ABC3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F5CABEA-46DD-2DB1-0918-B2AB835BBDF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16A3DE7-1AF2-3CEE-7109-CD90754E2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C86DB16-488A-B3FE-5BD4-5CA697F0FAED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E77DE3E-8199-5FCF-E218-FD55205D9F8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Left Bracket 76">
                    <a:extLst>
                      <a:ext uri="{FF2B5EF4-FFF2-40B4-BE49-F238E27FC236}">
                        <a16:creationId xmlns:a16="http://schemas.microsoft.com/office/drawing/2014/main" id="{62D28032-FDA8-8BC7-3647-AEB2AA1898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ACB3FC8-A18F-9CA3-9B87-4D5AC600F044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093871F-471C-177E-EF89-1D82BDE5E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22E5E-2F45-F6C0-C108-D21385DD18AE}"/>
                </a:ext>
              </a:extLst>
            </p:cNvPr>
            <p:cNvGrpSpPr/>
            <p:nvPr/>
          </p:nvGrpSpPr>
          <p:grpSpPr>
            <a:xfrm>
              <a:off x="3476321" y="3700368"/>
              <a:ext cx="2362200" cy="2403475"/>
              <a:chOff x="396875" y="3698875"/>
              <a:chExt cx="2362200" cy="24034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22870B-BCBE-2975-F01D-79FE5A04F51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0E0BDD-1E8C-376E-539B-B8B4D35602A1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50CB18E-8CB9-EE2E-E1F9-4DFFB7F9BCBF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031004-4EA3-2B1E-9DDF-533551D1B190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68F030-0137-7BFA-DEEA-1DD8C3A3F36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3E1EF00-393A-735E-53CF-840027F6D8A5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BC59D-7190-6954-F16A-90FBE120D6AE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B6419-472A-305F-C6C4-FB4962C205D3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AB7E148-F8B4-2818-A41F-4E24F06A6F13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00AFB6A-5B2C-55CB-B534-5CDEF1CB7D9F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B229A65-2D17-CDE6-6E21-8001457B9FF2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C59B3C1-D520-AFE0-E493-B012951C60D3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130488-5152-8CEF-1EBE-05C6B6075FB8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24FCDF7-F23B-D548-985A-FA59C966390C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61DFCDF-1829-E10E-2895-AE146ED45266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2DEED17-64A8-9DC4-9989-5C3A567A8788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67D91-467D-1C52-473C-A3559FACA4F4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7935CB-6E3A-3FF3-BD55-4E0F9E1F3677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510948-4B47-BCA2-3A2D-F1DD38E28F07}"/>
              </a:ext>
            </a:extLst>
          </p:cNvPr>
          <p:cNvGrpSpPr/>
          <p:nvPr/>
        </p:nvGrpSpPr>
        <p:grpSpPr>
          <a:xfrm rot="10800000">
            <a:off x="9247027" y="3098579"/>
            <a:ext cx="2743200" cy="3398362"/>
            <a:chOff x="9247027" y="3098579"/>
            <a:chExt cx="2743200" cy="339836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808DC91-DFD0-BC7F-6783-8D7152C6C8E4}"/>
                </a:ext>
              </a:extLst>
            </p:cNvPr>
            <p:cNvGrpSpPr/>
            <p:nvPr/>
          </p:nvGrpSpPr>
          <p:grpSpPr>
            <a:xfrm>
              <a:off x="9247027" y="3098579"/>
              <a:ext cx="2743200" cy="3398362"/>
              <a:chOff x="5032608" y="254786"/>
              <a:chExt cx="2743200" cy="339836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A046A58-3468-9AE3-A300-9334269CB7FD}"/>
                  </a:ext>
                </a:extLst>
              </p:cNvPr>
              <p:cNvGrpSpPr/>
              <p:nvPr/>
            </p:nvGrpSpPr>
            <p:grpSpPr>
              <a:xfrm>
                <a:off x="5032608" y="254786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322" name="Dodecagon 321">
                  <a:extLst>
                    <a:ext uri="{FF2B5EF4-FFF2-40B4-BE49-F238E27FC236}">
                      <a16:creationId xmlns:a16="http://schemas.microsoft.com/office/drawing/2014/main" id="{BBD21CC1-A156-A13B-DAED-02A888CBCA3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Isosceles Triangle 322">
                  <a:extLst>
                    <a:ext uri="{FF2B5EF4-FFF2-40B4-BE49-F238E27FC236}">
                      <a16:creationId xmlns:a16="http://schemas.microsoft.com/office/drawing/2014/main" id="{37717B5E-E5B4-6A8E-949A-BAB717666FB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8075E88-1649-9681-9173-366665030E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8712" y="541602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325" name="Dodecagon 324">
                  <a:extLst>
                    <a:ext uri="{FF2B5EF4-FFF2-40B4-BE49-F238E27FC236}">
                      <a16:creationId xmlns:a16="http://schemas.microsoft.com/office/drawing/2014/main" id="{4751C7F4-F33C-6550-BBD4-18F187D8C314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Isosceles Triangle 325">
                  <a:extLst>
                    <a:ext uri="{FF2B5EF4-FFF2-40B4-BE49-F238E27FC236}">
                      <a16:creationId xmlns:a16="http://schemas.microsoft.com/office/drawing/2014/main" id="{02A5A853-BA07-4C00-C572-36D234FA4AC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87A683-8982-7AB6-6854-D78A4C3B8020}"/>
                  </a:ext>
                </a:extLst>
              </p:cNvPr>
              <p:cNvCxnSpPr>
                <a:cxnSpLocks/>
                <a:stCxn id="322" idx="0"/>
                <a:endCxn id="325" idx="0"/>
              </p:cNvCxnSpPr>
              <p:nvPr/>
            </p:nvCxnSpPr>
            <p:spPr>
              <a:xfrm flipH="1">
                <a:off x="7266478" y="1277486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98F0148-738C-F33A-2776-8AE424AC3E7E}"/>
                  </a:ext>
                </a:extLst>
              </p:cNvPr>
              <p:cNvCxnSpPr>
                <a:cxnSpLocks/>
                <a:stCxn id="322" idx="1"/>
                <a:endCxn id="325" idx="1"/>
              </p:cNvCxnSpPr>
              <p:nvPr/>
            </p:nvCxnSpPr>
            <p:spPr>
              <a:xfrm flipH="1">
                <a:off x="7584834" y="1914010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02900-DB0C-3B56-8DC6-AC7E0FF0D30E}"/>
                  </a:ext>
                </a:extLst>
              </p:cNvPr>
              <p:cNvCxnSpPr>
                <a:cxnSpLocks/>
                <a:stCxn id="322" idx="2"/>
                <a:endCxn id="325" idx="2"/>
              </p:cNvCxnSpPr>
              <p:nvPr/>
            </p:nvCxnSpPr>
            <p:spPr>
              <a:xfrm flipH="1" flipV="1">
                <a:off x="7584834" y="2615512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94023B8-8E68-2002-1EFA-EA210E3F633E}"/>
                  </a:ext>
                </a:extLst>
              </p:cNvPr>
              <p:cNvCxnSpPr>
                <a:cxnSpLocks/>
                <a:stCxn id="322" idx="3"/>
                <a:endCxn id="325" idx="3"/>
              </p:cNvCxnSpPr>
              <p:nvPr/>
            </p:nvCxnSpPr>
            <p:spPr>
              <a:xfrm flipH="1" flipV="1">
                <a:off x="7266478" y="3166861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4559F1E-35F0-0058-7177-DCA274EE3B50}"/>
                  </a:ext>
                </a:extLst>
              </p:cNvPr>
              <p:cNvCxnSpPr>
                <a:cxnSpLocks/>
                <a:stCxn id="322" idx="4"/>
                <a:endCxn id="325" idx="4"/>
              </p:cNvCxnSpPr>
              <p:nvPr/>
            </p:nvCxnSpPr>
            <p:spPr>
              <a:xfrm flipH="1" flipV="1">
                <a:off x="6715129" y="3485217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E8D7B71-96F0-263C-6095-F83DEC58F8B3}"/>
                  </a:ext>
                </a:extLst>
              </p:cNvPr>
              <p:cNvCxnSpPr>
                <a:cxnSpLocks/>
                <a:stCxn id="322" idx="5"/>
                <a:endCxn id="325" idx="5"/>
              </p:cNvCxnSpPr>
              <p:nvPr/>
            </p:nvCxnSpPr>
            <p:spPr>
              <a:xfrm flipV="1">
                <a:off x="6036670" y="3485217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21BFCEC-2A5D-0470-793A-1413E3A737CF}"/>
                  </a:ext>
                </a:extLst>
              </p:cNvPr>
              <p:cNvCxnSpPr>
                <a:cxnSpLocks/>
                <a:stCxn id="325" idx="6"/>
                <a:endCxn id="322" idx="6"/>
              </p:cNvCxnSpPr>
              <p:nvPr/>
            </p:nvCxnSpPr>
            <p:spPr>
              <a:xfrm flipH="1">
                <a:off x="5400146" y="3166861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DE75CA0-AE7E-2E20-B4C4-FE1094C66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608" y="2615512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1AD9D24-83FC-DE90-B77C-2C7BC1E606B0}"/>
                  </a:ext>
                </a:extLst>
              </p:cNvPr>
              <p:cNvCxnSpPr>
                <a:cxnSpLocks/>
                <a:stCxn id="325" idx="8"/>
                <a:endCxn id="322" idx="8"/>
              </p:cNvCxnSpPr>
              <p:nvPr/>
            </p:nvCxnSpPr>
            <p:spPr>
              <a:xfrm flipH="1" flipV="1">
                <a:off x="5032608" y="1914010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9EC9CD4-CCAB-3775-61FF-88018DAE8BFC}"/>
                  </a:ext>
                </a:extLst>
              </p:cNvPr>
              <p:cNvCxnSpPr>
                <a:cxnSpLocks/>
                <a:stCxn id="322" idx="9"/>
                <a:endCxn id="325" idx="9"/>
              </p:cNvCxnSpPr>
              <p:nvPr/>
            </p:nvCxnSpPr>
            <p:spPr>
              <a:xfrm>
                <a:off x="5400146" y="1277486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CE96825-4B6B-7C7F-A0FD-0CCF0A964326}"/>
                  </a:ext>
                </a:extLst>
              </p:cNvPr>
              <p:cNvCxnSpPr>
                <a:cxnSpLocks/>
                <a:stCxn id="323" idx="2"/>
                <a:endCxn id="326" idx="2"/>
              </p:cNvCxnSpPr>
              <p:nvPr/>
            </p:nvCxnSpPr>
            <p:spPr>
              <a:xfrm>
                <a:off x="6031849" y="909948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2FB5D26-BCF7-A443-3E1D-E52EDE3EC582}"/>
                  </a:ext>
                </a:extLst>
              </p:cNvPr>
              <p:cNvCxnSpPr>
                <a:cxnSpLocks/>
                <a:stCxn id="323" idx="0"/>
                <a:endCxn id="326" idx="0"/>
              </p:cNvCxnSpPr>
              <p:nvPr/>
            </p:nvCxnSpPr>
            <p:spPr>
              <a:xfrm flipH="1">
                <a:off x="6396773" y="254786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C280675-E5F5-2640-DE5E-C6DE8868AF8C}"/>
                  </a:ext>
                </a:extLst>
              </p:cNvPr>
              <p:cNvCxnSpPr>
                <a:cxnSpLocks/>
                <a:stCxn id="323" idx="4"/>
                <a:endCxn id="325" idx="11"/>
              </p:cNvCxnSpPr>
              <p:nvPr/>
            </p:nvCxnSpPr>
            <p:spPr>
              <a:xfrm flipH="1">
                <a:off x="6715129" y="909948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8AABA55-C8FE-821F-D51D-0DDA6523DC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21342" y="1449689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42A7A5-581A-ABBF-ADF4-E70C0CFFA006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1FA2F360-124F-89E1-12C6-018615C17482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Left Bracket 369">
                    <a:extLst>
                      <a:ext uri="{FF2B5EF4-FFF2-40B4-BE49-F238E27FC236}">
                        <a16:creationId xmlns:a16="http://schemas.microsoft.com/office/drawing/2014/main" id="{785DC6A2-AF9D-39A7-73BD-49A194FB9F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51E665AB-9445-AA2D-907A-E12DF3C945A4}"/>
                      </a:ext>
                    </a:extLst>
                  </p:cNvPr>
                  <p:cNvCxnSpPr>
                    <a:cxnSpLocks/>
                    <a:endCxn id="36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6E7350E-7A71-86EF-132F-A6350074D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65968456-247F-AC77-B7B1-601273E5636F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A1AA29E1-3BDA-3DCF-9B3E-78C341B3F041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352D48F7-7B1F-ECB4-EFA1-0F75AB68CA25}"/>
                      </a:ext>
                    </a:extLst>
                  </p:cNvPr>
                  <p:cNvCxnSpPr>
                    <a:cxnSpLocks/>
                    <a:stCxn id="362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6A90BEB0-84EB-B657-3FB2-217E87B4DE44}"/>
                      </a:ext>
                    </a:extLst>
                  </p:cNvPr>
                  <p:cNvCxnSpPr>
                    <a:cxnSpLocks/>
                    <a:stCxn id="362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2BD47E91-F910-4A72-07C1-8BDFC20F4CE0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A6509DC-32FA-C3CF-04DD-6738E29F4782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3500E9DE-DE31-760B-1AA9-5F52C8B5DDCB}"/>
                      </a:ext>
                    </a:extLst>
                  </p:cNvPr>
                  <p:cNvCxnSpPr>
                    <a:cxnSpLocks/>
                    <a:stCxn id="362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6ADF919-D369-CACE-9585-93FB36AF68DD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53B13DB-5460-4BC9-6D15-1ECC0ACB8FA4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D3B5CA52-B806-6FBE-AAA2-C0B01AF70F1E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99E074C-AD9D-ADB0-5656-D15EDF86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475D660F-6C0E-FF52-66D7-C36D9C0BE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3412ADB-DDBF-B1F0-A208-72A1E146DED6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D29B1604-4F42-2EF9-359D-332ED28D5250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D929CB4-A443-C17D-36A2-FE95BEA0772E}"/>
                      </a:ext>
                    </a:extLst>
                  </p:cNvPr>
                  <p:cNvCxnSpPr>
                    <a:cxnSpLocks/>
                    <a:endCxn id="359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513B336-690B-8FCE-21FF-4D7971653484}"/>
                      </a:ext>
                    </a:extLst>
                  </p:cNvPr>
                  <p:cNvCxnSpPr>
                    <a:cxnSpLocks/>
                    <a:endCxn id="359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3ABC1C97-D774-1921-B648-92412CAE6EB8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5E5A0ED7-B6F3-4113-4BEA-22CF204D802D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6FA8ADA5-34A6-A4B4-EB04-E9D73B77401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Left Bracket 352">
                    <a:extLst>
                      <a:ext uri="{FF2B5EF4-FFF2-40B4-BE49-F238E27FC236}">
                        <a16:creationId xmlns:a16="http://schemas.microsoft.com/office/drawing/2014/main" id="{91AFA551-64C6-DF3C-E5DD-425C3DD6FA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E9C9FE49-8486-1F6F-50BE-5710515CF622}"/>
                      </a:ext>
                    </a:extLst>
                  </p:cNvPr>
                  <p:cNvCxnSpPr>
                    <a:cxnSpLocks/>
                    <a:endCxn id="352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5F016AD-8A75-EBFE-12AB-35403C53F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8178974-6988-C600-3664-352AD36F6E16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B79DB8B8-17FF-0C57-4968-C931B4D708C8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Left Bracket 348">
                    <a:extLst>
                      <a:ext uri="{FF2B5EF4-FFF2-40B4-BE49-F238E27FC236}">
                        <a16:creationId xmlns:a16="http://schemas.microsoft.com/office/drawing/2014/main" id="{96706454-B365-14E6-8C6C-298A71B3CD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E6824C17-0BFE-D736-7EF3-292347E78A03}"/>
                      </a:ext>
                    </a:extLst>
                  </p:cNvPr>
                  <p:cNvCxnSpPr>
                    <a:cxnSpLocks/>
                    <a:endCxn id="348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1963AC01-B90F-42A5-1F76-F0762B247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FBCED55-1D34-326A-0D70-E6161D434294}"/>
                </a:ext>
              </a:extLst>
            </p:cNvPr>
            <p:cNvGrpSpPr/>
            <p:nvPr/>
          </p:nvGrpSpPr>
          <p:grpSpPr>
            <a:xfrm>
              <a:off x="9417395" y="3644985"/>
              <a:ext cx="2362200" cy="2403475"/>
              <a:chOff x="396875" y="3698875"/>
              <a:chExt cx="2362200" cy="240347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D22C62-754D-DA5C-9E0E-3E0D4458D2F8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08E8FC8-89FC-FC43-27AE-ADE6A28DBC2F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3E0E430-2762-E36B-CA54-069E3E24439C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AAAE442-FC88-8C9D-D2EA-2B1F53127053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0BBE6D5-8068-FBD3-B5D2-16D9182E90A5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306D17C-7DB9-A617-6BC8-DA9B998D3084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8A44C9-1988-4E83-8D7D-03067BF306E1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E305024-60C7-2E79-2CA6-1C7A347C8A79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CA06DE-CA39-92B3-2DFF-4874A75925D5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2DB5055-976B-54FC-9B66-004E9732EF1C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93BA1C6-2C94-4F65-2795-B6F9C5CDD19E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40DC74F-B20B-0F32-648F-BB1CF98DCCF8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7B6826-4674-E89E-54A0-215BC67EA1C4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FAEE10-CD22-26BD-069B-E1613886F88D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90E1D2-6A1B-DAE9-3916-E163D075D199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EDD292-EE71-E422-B4A9-F6AE2112ECDB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171159-3478-60FD-E434-B71E35D1B45A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EBCABEE-7303-770E-423A-4367804ABE21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D9B6D99-FE3B-4D64-E351-7B33CBFCE945}"/>
              </a:ext>
            </a:extLst>
          </p:cNvPr>
          <p:cNvGrpSpPr/>
          <p:nvPr/>
        </p:nvGrpSpPr>
        <p:grpSpPr>
          <a:xfrm rot="10800000">
            <a:off x="6271611" y="3155694"/>
            <a:ext cx="2743200" cy="3398362"/>
            <a:chOff x="6271611" y="3155694"/>
            <a:chExt cx="2743200" cy="339836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F19A454-39B9-CF1B-34C0-CE307637E704}"/>
                </a:ext>
              </a:extLst>
            </p:cNvPr>
            <p:cNvGrpSpPr/>
            <p:nvPr/>
          </p:nvGrpSpPr>
          <p:grpSpPr>
            <a:xfrm>
              <a:off x="6271611" y="3155694"/>
              <a:ext cx="2743200" cy="3398362"/>
              <a:chOff x="6831733" y="3309238"/>
              <a:chExt cx="2743200" cy="339836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69E45E8-2D97-09DE-2AEF-985DD4F53C21}"/>
                  </a:ext>
                </a:extLst>
              </p:cNvPr>
              <p:cNvGrpSpPr/>
              <p:nvPr/>
            </p:nvGrpSpPr>
            <p:grpSpPr>
              <a:xfrm>
                <a:off x="6831733" y="3309238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94" name="Dodecagon 193">
                  <a:extLst>
                    <a:ext uri="{FF2B5EF4-FFF2-40B4-BE49-F238E27FC236}">
                      <a16:creationId xmlns:a16="http://schemas.microsoft.com/office/drawing/2014/main" id="{26BD8223-6B34-F11B-B0C6-A5A3A0E54E62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364C8F10-8C08-AF71-B967-B77DAFE007C1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F7B22AB-3D10-FB69-E602-A81CF0341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07837" y="3596054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97" name="Dodecagon 196">
                  <a:extLst>
                    <a:ext uri="{FF2B5EF4-FFF2-40B4-BE49-F238E27FC236}">
                      <a16:creationId xmlns:a16="http://schemas.microsoft.com/office/drawing/2014/main" id="{F6084141-9585-C513-A1B2-33FB9C202E5F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0655F1C6-ACFB-1A7C-0BBC-B86BFE28F068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9035813-5B11-C438-B00E-3F33470228D8}"/>
                  </a:ext>
                </a:extLst>
              </p:cNvPr>
              <p:cNvCxnSpPr>
                <a:cxnSpLocks/>
                <a:stCxn id="194" idx="0"/>
                <a:endCxn id="197" idx="0"/>
              </p:cNvCxnSpPr>
              <p:nvPr/>
            </p:nvCxnSpPr>
            <p:spPr>
              <a:xfrm flipH="1">
                <a:off x="9065603" y="4331938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553D9F-6044-D4BB-B294-D1C526756035}"/>
                  </a:ext>
                </a:extLst>
              </p:cNvPr>
              <p:cNvCxnSpPr>
                <a:cxnSpLocks/>
                <a:stCxn id="194" idx="1"/>
                <a:endCxn id="197" idx="1"/>
              </p:cNvCxnSpPr>
              <p:nvPr/>
            </p:nvCxnSpPr>
            <p:spPr>
              <a:xfrm flipH="1">
                <a:off x="9383959" y="4968462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F964B93-F613-F7AC-97D6-E227BB3DC7CC}"/>
                  </a:ext>
                </a:extLst>
              </p:cNvPr>
              <p:cNvCxnSpPr>
                <a:cxnSpLocks/>
                <a:stCxn id="194" idx="2"/>
                <a:endCxn id="197" idx="2"/>
              </p:cNvCxnSpPr>
              <p:nvPr/>
            </p:nvCxnSpPr>
            <p:spPr>
              <a:xfrm flipH="1" flipV="1">
                <a:off x="9383959" y="5669964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D50A275-0A74-7058-E207-56C2822517B4}"/>
                  </a:ext>
                </a:extLst>
              </p:cNvPr>
              <p:cNvCxnSpPr>
                <a:cxnSpLocks/>
                <a:stCxn id="194" idx="3"/>
                <a:endCxn id="197" idx="3"/>
              </p:cNvCxnSpPr>
              <p:nvPr/>
            </p:nvCxnSpPr>
            <p:spPr>
              <a:xfrm flipH="1" flipV="1">
                <a:off x="9065603" y="6221313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F356F58-CD6A-5CB5-33BE-200B13FA36C7}"/>
                  </a:ext>
                </a:extLst>
              </p:cNvPr>
              <p:cNvCxnSpPr>
                <a:cxnSpLocks/>
                <a:stCxn id="194" idx="4"/>
                <a:endCxn id="197" idx="4"/>
              </p:cNvCxnSpPr>
              <p:nvPr/>
            </p:nvCxnSpPr>
            <p:spPr>
              <a:xfrm flipH="1" flipV="1">
                <a:off x="8514254" y="6539669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251459-92FD-8CFE-41F1-85C1D4FA9B10}"/>
                  </a:ext>
                </a:extLst>
              </p:cNvPr>
              <p:cNvCxnSpPr>
                <a:cxnSpLocks/>
                <a:stCxn id="194" idx="5"/>
                <a:endCxn id="197" idx="5"/>
              </p:cNvCxnSpPr>
              <p:nvPr/>
            </p:nvCxnSpPr>
            <p:spPr>
              <a:xfrm flipV="1">
                <a:off x="7835795" y="6539669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7B796D4-A062-B7AC-1642-58E18E198E4C}"/>
                  </a:ext>
                </a:extLst>
              </p:cNvPr>
              <p:cNvCxnSpPr>
                <a:cxnSpLocks/>
                <a:stCxn id="197" idx="6"/>
                <a:endCxn id="194" idx="6"/>
              </p:cNvCxnSpPr>
              <p:nvPr/>
            </p:nvCxnSpPr>
            <p:spPr>
              <a:xfrm flipH="1">
                <a:off x="7199271" y="6221313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68D7663-521F-5505-7E9B-40A562B0A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733" y="5669964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74A51F0-66AA-46FB-0CDF-3D369A189581}"/>
                  </a:ext>
                </a:extLst>
              </p:cNvPr>
              <p:cNvCxnSpPr>
                <a:cxnSpLocks/>
                <a:stCxn id="197" idx="8"/>
                <a:endCxn id="194" idx="8"/>
              </p:cNvCxnSpPr>
              <p:nvPr/>
            </p:nvCxnSpPr>
            <p:spPr>
              <a:xfrm flipH="1" flipV="1">
                <a:off x="6831733" y="4968462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CFB85DF-A14D-26F8-09B9-DEB3B02E28A4}"/>
                  </a:ext>
                </a:extLst>
              </p:cNvPr>
              <p:cNvCxnSpPr>
                <a:cxnSpLocks/>
                <a:stCxn id="194" idx="9"/>
                <a:endCxn id="197" idx="9"/>
              </p:cNvCxnSpPr>
              <p:nvPr/>
            </p:nvCxnSpPr>
            <p:spPr>
              <a:xfrm>
                <a:off x="7199271" y="4331938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AE48CCA-13C0-DF90-5A69-5FBC684C687F}"/>
                  </a:ext>
                </a:extLst>
              </p:cNvPr>
              <p:cNvCxnSpPr>
                <a:cxnSpLocks/>
                <a:stCxn id="195" idx="2"/>
                <a:endCxn id="198" idx="2"/>
              </p:cNvCxnSpPr>
              <p:nvPr/>
            </p:nvCxnSpPr>
            <p:spPr>
              <a:xfrm>
                <a:off x="7830974" y="3964400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0A93594-AE1E-D8B5-6863-E44C2811D602}"/>
                  </a:ext>
                </a:extLst>
              </p:cNvPr>
              <p:cNvCxnSpPr>
                <a:cxnSpLocks/>
                <a:stCxn id="195" idx="0"/>
                <a:endCxn id="198" idx="0"/>
              </p:cNvCxnSpPr>
              <p:nvPr/>
            </p:nvCxnSpPr>
            <p:spPr>
              <a:xfrm flipH="1">
                <a:off x="8195898" y="3309238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9C2F1C9-00A9-2B53-B28F-AA45B3FE5DE5}"/>
                  </a:ext>
                </a:extLst>
              </p:cNvPr>
              <p:cNvCxnSpPr>
                <a:cxnSpLocks/>
                <a:stCxn id="195" idx="4"/>
                <a:endCxn id="197" idx="11"/>
              </p:cNvCxnSpPr>
              <p:nvPr/>
            </p:nvCxnSpPr>
            <p:spPr>
              <a:xfrm flipH="1">
                <a:off x="8514254" y="3964400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5883EA-06F5-A666-000C-72F980323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20467" y="4504141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233661E-DB23-F585-CF39-F716BBF0C095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6851A68-8D83-2D46-CFE5-F17FFEF68326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Left Bracket 140">
                    <a:extLst>
                      <a:ext uri="{FF2B5EF4-FFF2-40B4-BE49-F238E27FC236}">
                        <a16:creationId xmlns:a16="http://schemas.microsoft.com/office/drawing/2014/main" id="{EE8DDC51-CB1B-E916-3417-621D74555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CD3587D-E345-1B75-715E-58C0A4C9F7E8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BC51F01-B23A-8C73-7CC8-F70680D50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03AE04B-4327-B6C5-0FB8-B3D6FC903185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76EA2AA7-A04E-29DC-2352-2137D9F40CE3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677D8DE-6140-96CC-244E-1D127EF4D60B}"/>
                      </a:ext>
                    </a:extLst>
                  </p:cNvPr>
                  <p:cNvCxnSpPr>
                    <a:cxnSpLocks/>
                    <a:stCxn id="133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9B9656-E733-9416-B5B2-E33AA77D308E}"/>
                      </a:ext>
                    </a:extLst>
                  </p:cNvPr>
                  <p:cNvCxnSpPr>
                    <a:cxnSpLocks/>
                    <a:stCxn id="133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7600146-E967-D0F8-8AE2-ABCAAC57C13A}"/>
                      </a:ext>
                    </a:extLst>
                  </p:cNvPr>
                  <p:cNvCxnSpPr>
                    <a:cxnSpLocks/>
                    <a:stCxn id="133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C32DC56-AA02-5334-7403-079055FDF8E3}"/>
                      </a:ext>
                    </a:extLst>
                  </p:cNvPr>
                  <p:cNvCxnSpPr>
                    <a:cxnSpLocks/>
                    <a:stCxn id="133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075F90B-AE85-8BFD-FE92-75C32A2F0CB2}"/>
                      </a:ext>
                    </a:extLst>
                  </p:cNvPr>
                  <p:cNvCxnSpPr>
                    <a:cxnSpLocks/>
                    <a:stCxn id="133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30975B7-E76E-2E59-5765-C87DFBA64D22}"/>
                      </a:ext>
                    </a:extLst>
                  </p:cNvPr>
                  <p:cNvCxnSpPr>
                    <a:cxnSpLocks/>
                    <a:endCxn id="133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A0FC26-D991-BC5E-1D92-8C1EE803323B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786C382-A223-88D5-5467-CE9D188D1810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B26F520-CD13-9AC8-B598-61186BC72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CF08499-40FE-42E7-5571-EB8C991546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4AC4755-AC2B-55C9-A979-12EC1C4FAC51}"/>
                      </a:ext>
                    </a:extLst>
                  </p:cNvPr>
                  <p:cNvCxnSpPr>
                    <a:cxnSpLocks/>
                    <a:stCxn id="130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C9306F3-8D05-B36F-8327-F85CE4942833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E0981E9-D0CF-33B2-D5BF-E0166C157814}"/>
                      </a:ext>
                    </a:extLst>
                  </p:cNvPr>
                  <p:cNvCxnSpPr>
                    <a:cxnSpLocks/>
                    <a:endCxn id="130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A5BE1D-6C27-C5A4-2DBB-9DFD7620EAEE}"/>
                      </a:ext>
                    </a:extLst>
                  </p:cNvPr>
                  <p:cNvCxnSpPr>
                    <a:cxnSpLocks/>
                    <a:endCxn id="130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7A4CEA-FE00-0ADD-AE07-13B06E3C925F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4A3FC-807A-37D0-9552-2D2B948DDAFB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D454A03C-F9C0-ECF8-E5E1-23DE6358038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Left Bracket 123">
                    <a:extLst>
                      <a:ext uri="{FF2B5EF4-FFF2-40B4-BE49-F238E27FC236}">
                        <a16:creationId xmlns:a16="http://schemas.microsoft.com/office/drawing/2014/main" id="{6EECD325-84EC-FFCE-9843-331B5F479D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4FEECAB-DB0D-29B2-C9E0-47ABCCE9115D}"/>
                      </a:ext>
                    </a:extLst>
                  </p:cNvPr>
                  <p:cNvCxnSpPr>
                    <a:cxnSpLocks/>
                    <a:endCxn id="123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4FB7BA82-9BCD-3780-5870-74168EB9C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05F6A8D-D20A-8532-EFAC-6E7E2DDA33CF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829D3FF-A16B-A727-92AC-A6E6F344700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Left Bracket 119">
                    <a:extLst>
                      <a:ext uri="{FF2B5EF4-FFF2-40B4-BE49-F238E27FC236}">
                        <a16:creationId xmlns:a16="http://schemas.microsoft.com/office/drawing/2014/main" id="{81795C81-F181-48F0-D297-48BDD08C1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3020199-BC71-6F13-0EF1-E9082639741B}"/>
                      </a:ext>
                    </a:extLst>
                  </p:cNvPr>
                  <p:cNvCxnSpPr>
                    <a:cxnSpLocks/>
                    <a:endCxn id="11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FAC19B3-EF21-E11C-6C37-1BE8B203D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C03E4E0-98E3-CCE0-4EA6-08926E6B1AB1}"/>
                </a:ext>
              </a:extLst>
            </p:cNvPr>
            <p:cNvGrpSpPr/>
            <p:nvPr/>
          </p:nvGrpSpPr>
          <p:grpSpPr>
            <a:xfrm>
              <a:off x="6449976" y="3698875"/>
              <a:ext cx="2362200" cy="2403475"/>
              <a:chOff x="396875" y="3698875"/>
              <a:chExt cx="2362200" cy="2403475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B53970-AC45-4FC5-07B7-5E3385DE258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4752C1-9F1B-388A-9ABC-68236E19DC2D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AB797F-92C4-8B22-0E43-7B81AF21A307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7CFB46-6770-10DC-EEA2-81299A3075AA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E01C806-1769-8629-5DEF-2AC9B08526A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07BF58C-6A40-622E-BFE2-CD135A684902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5C61190-D53D-BCA0-CEB2-DB49E9FE380B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5F84435-162A-E656-90EB-2E73F83BEBF8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4F55C6C-0AB8-2607-68A7-5ADFA9C06BBE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41538F5-D50C-A593-5574-BB1E22FA64B9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94EE5FD-F9BD-F0C8-D71D-7A1351C39AB4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8CB19A0-8574-3B98-EAAB-01280173447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4033BFB-C114-B0F3-4568-498D25BF5C93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254BDA-E46F-C7F9-8C68-275D3107A51E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7ED967A-D47E-E462-6440-9B4BA049AD9B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1498C7D-89B6-7B82-75EF-79A6C14E83D3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E95BCCC-775D-872E-5D0E-77E47F27ED40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AE1A6FA-C553-50FA-FB8A-65ECB9937253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206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41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Withrow</dc:creator>
  <cp:lastModifiedBy>Brandon Withrow</cp:lastModifiedBy>
  <cp:revision>10</cp:revision>
  <dcterms:created xsi:type="dcterms:W3CDTF">2023-01-04T22:51:16Z</dcterms:created>
  <dcterms:modified xsi:type="dcterms:W3CDTF">2023-01-11T21:26:42Z</dcterms:modified>
</cp:coreProperties>
</file>