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C4A0-2B38-4698-993B-89643D63B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5733-F397-4A23-9C5A-17DC14D8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B2F3-3686-4189-9A75-744D5D0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C181-036C-4999-9EC9-DEDF3429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E78-8FC7-4A85-A336-2F798031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F89-2045-4964-9300-D7561B8D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38D38-54A3-44CA-B6F8-BF3F6F01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AB80-8DF8-4202-A319-5AE031B9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AB95-B65B-42F4-A09E-B409BDA5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591D-EECC-47B2-86B1-496EEC6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9F2F3-C8C2-4288-AA95-077FF6991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28CB-5C9F-4FB1-B0F3-A010871E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100B-CC07-4A02-8C7A-F582916B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ADFD-909E-4627-ADDE-4A735CBA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0623-A230-4EFE-987C-1A57D81A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6049-F36F-4EA7-BAFF-256E10C9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23DE-0D29-4779-84F4-ADA37E37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FAA6-BE98-4412-988F-63D0BD2D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CBB7-B10F-4D6B-863C-52055644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47DE-0D87-4C75-BE37-083A92F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BF36-405C-4514-A536-C321CCF0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D59E2-97F9-4A18-8029-F956331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9BD9-B8A8-4C03-9AA5-F51C6F73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8D7F-F457-43B8-95F3-AF6ADA4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A438-8CE0-4AF6-A93E-B0A97C2E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65B3-8787-449D-9A45-F4FB5341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8F58-AF05-4586-B927-C00362B3F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8F59-CB61-4193-B14A-E1AA99DF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8AE5-4329-4A33-8472-F446F4A3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0C53-BF76-4F79-B950-9125497B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0822-C4BB-4BD9-99CB-E39190EC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E44B-1181-4D1A-9BCF-FDC03A6B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F88-B211-4502-99FF-633EEB75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AEE83-3353-4782-8D22-4FC5087B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7733A-456D-4CF4-A521-42BA4E590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45633-BA5C-49DB-A14F-73C3F25E2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63170-E7EE-4BDF-8E89-E691F06D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CE573-04FB-4F6B-9490-E59A6E3A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90244-1C53-47D4-A8DB-D70F9603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AA0E-5D45-4093-922D-6FAFA292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BF707-319D-40C7-A11D-3BCE5E4A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39CB3-C199-42C9-B2C4-99266DE4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9A68B-44F7-4D51-97CD-91E7768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6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3F0F3-F7AF-489C-ABA9-B4B0F3DD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CE9C-E14F-4651-93FD-E106A344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7D94B-7531-499E-ABA8-1E2503EC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3347-86E4-4D8A-A191-3DAFCADD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FCED-C5A1-4C21-83FD-CB996DA3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3A0EA-D8C0-4027-A983-62A28A42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89C5-32A3-4445-980C-82845982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0A24D-F84B-46B9-89C1-55CE3EE8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A4C55-31AE-4C80-B8ED-B647A22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9F05-ED2F-4CD3-A0BD-37ADD92F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2FA8A-3867-422A-AD62-7792D1839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C166A-8A93-49D8-B029-75AE0633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6418-8EFE-4961-A9F2-231E6D9A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05629-8B32-46EC-B1C3-C2B8F2C3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BA740-1D76-486B-9F51-C2C7C153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A024-D046-4526-A48A-0663777A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CC08-E9F5-491F-9942-531C533B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ACE7-A96C-4831-81C7-6C9A3E872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7001-2C1C-446D-BC9C-3F25E8FD327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4555-A622-4EB1-A2CF-4DD485486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AC72-E13F-4136-9435-27218D873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739C-EA6E-4C43-B589-0D7AD6A8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2E6B248-B778-4219-AC6F-ED8965A625E4}"/>
              </a:ext>
            </a:extLst>
          </p:cNvPr>
          <p:cNvSpPr/>
          <p:nvPr/>
        </p:nvSpPr>
        <p:spPr>
          <a:xfrm>
            <a:off x="3826933" y="2023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Tesla Motors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0CC66D-940D-4DCF-90D9-B4ACF4EA6EF1}"/>
              </a:ext>
            </a:extLst>
          </p:cNvPr>
          <p:cNvSpPr/>
          <p:nvPr/>
        </p:nvSpPr>
        <p:spPr>
          <a:xfrm>
            <a:off x="6629399" y="2023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58BA75-F438-42BD-9546-EF57DCBF3FD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741333" y="2480735"/>
            <a:ext cx="188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DEC6AD-A500-4846-A7AE-46943FC88E25}"/>
              </a:ext>
            </a:extLst>
          </p:cNvPr>
          <p:cNvSpPr txBox="1"/>
          <p:nvPr/>
        </p:nvSpPr>
        <p:spPr>
          <a:xfrm>
            <a:off x="5083278" y="221912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COMPETES_WITH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B90435-349F-4A06-A647-41C5FDDF4B0C}"/>
              </a:ext>
            </a:extLst>
          </p:cNvPr>
          <p:cNvSpPr/>
          <p:nvPr/>
        </p:nvSpPr>
        <p:spPr>
          <a:xfrm>
            <a:off x="2726266" y="1134535"/>
            <a:ext cx="1557867" cy="516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URL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9E318C-86D7-4FDB-A641-D3CBAFED6A6D}"/>
              </a:ext>
            </a:extLst>
          </p:cNvPr>
          <p:cNvSpPr/>
          <p:nvPr/>
        </p:nvSpPr>
        <p:spPr>
          <a:xfrm>
            <a:off x="8280399" y="85090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AD59F-9364-4345-A523-8E1972ACE58D}"/>
              </a:ext>
            </a:extLst>
          </p:cNvPr>
          <p:cNvSpPr/>
          <p:nvPr/>
        </p:nvSpPr>
        <p:spPr>
          <a:xfrm>
            <a:off x="10759578" y="3807659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B452CC-6513-4D28-AA56-CBA5588BC9E2}"/>
              </a:ext>
            </a:extLst>
          </p:cNvPr>
          <p:cNvSpPr/>
          <p:nvPr/>
        </p:nvSpPr>
        <p:spPr>
          <a:xfrm>
            <a:off x="10759578" y="27239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2DBCEE-CEA4-4656-B402-E1A954A2808B}"/>
              </a:ext>
            </a:extLst>
          </p:cNvPr>
          <p:cNvSpPr/>
          <p:nvPr/>
        </p:nvSpPr>
        <p:spPr>
          <a:xfrm>
            <a:off x="10437844" y="2114326"/>
            <a:ext cx="1557867" cy="516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ABE193-CB60-4C02-A7C3-F9724EC3FE29}"/>
              </a:ext>
            </a:extLst>
          </p:cNvPr>
          <p:cNvSpPr/>
          <p:nvPr/>
        </p:nvSpPr>
        <p:spPr>
          <a:xfrm>
            <a:off x="6629399" y="4004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Holden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57525-D4DC-420F-AB4B-AC4C4AEE2740}"/>
              </a:ext>
            </a:extLst>
          </p:cNvPr>
          <p:cNvCxnSpPr>
            <a:cxnSpLocks/>
            <a:stCxn id="5" idx="7"/>
            <a:endCxn id="11" idx="3"/>
          </p:cNvCxnSpPr>
          <p:nvPr/>
        </p:nvCxnSpPr>
        <p:spPr>
          <a:xfrm flipV="1">
            <a:off x="7409888" y="1631389"/>
            <a:ext cx="1004422" cy="52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A41147-6CA6-469A-91F6-C4C4D04966CA}"/>
              </a:ext>
            </a:extLst>
          </p:cNvPr>
          <p:cNvSpPr txBox="1"/>
          <p:nvPr/>
        </p:nvSpPr>
        <p:spPr>
          <a:xfrm rot="19758830">
            <a:off x="7092519" y="161186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HEADQUARTERED_IN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365747-8B99-4729-9AC8-9195BC080559}"/>
              </a:ext>
            </a:extLst>
          </p:cNvPr>
          <p:cNvSpPr/>
          <p:nvPr/>
        </p:nvSpPr>
        <p:spPr>
          <a:xfrm>
            <a:off x="8923866" y="30903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General Motors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23995-0733-420C-970D-BBFF77D93A9A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7543799" y="3547535"/>
            <a:ext cx="138006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0539D9-29EF-4983-88B1-9B0ED0FA125A}"/>
              </a:ext>
            </a:extLst>
          </p:cNvPr>
          <p:cNvSpPr txBox="1"/>
          <p:nvPr/>
        </p:nvSpPr>
        <p:spPr>
          <a:xfrm rot="19758830">
            <a:off x="7638225" y="387393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HAS_PARENT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F672AE-90A6-4F42-9E92-EA43AC1A0E00}"/>
              </a:ext>
            </a:extLst>
          </p:cNvPr>
          <p:cNvCxnSpPr>
            <a:cxnSpLocks/>
            <a:stCxn id="5" idx="5"/>
            <a:endCxn id="20" idx="2"/>
          </p:cNvCxnSpPr>
          <p:nvPr/>
        </p:nvCxnSpPr>
        <p:spPr>
          <a:xfrm>
            <a:off x="7409888" y="2804024"/>
            <a:ext cx="1513978" cy="74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3287B0-7453-4FA7-9DB8-57AB0F80DE3B}"/>
              </a:ext>
            </a:extLst>
          </p:cNvPr>
          <p:cNvSpPr txBox="1"/>
          <p:nvPr/>
        </p:nvSpPr>
        <p:spPr>
          <a:xfrm rot="1240514">
            <a:off x="7695426" y="2789951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HAS_PARENT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2CE99B-AE0B-4F03-B9AD-4B7762E280CB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4607422" y="2804024"/>
            <a:ext cx="2155888" cy="133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B5B2CF-7A53-4207-B9EA-28D61B96E447}"/>
              </a:ext>
            </a:extLst>
          </p:cNvPr>
          <p:cNvSpPr txBox="1"/>
          <p:nvPr/>
        </p:nvSpPr>
        <p:spPr>
          <a:xfrm rot="1895121">
            <a:off x="5207893" y="3216733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COMPETES_WITH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1E90C9-DD89-4DC3-BAE1-E7F52B114731}"/>
              </a:ext>
            </a:extLst>
          </p:cNvPr>
          <p:cNvCxnSpPr>
            <a:stCxn id="10" idx="4"/>
            <a:endCxn id="4" idx="1"/>
          </p:cNvCxnSpPr>
          <p:nvPr/>
        </p:nvCxnSpPr>
        <p:spPr>
          <a:xfrm>
            <a:off x="3505200" y="1650999"/>
            <a:ext cx="455644" cy="50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0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Stevens</dc:creator>
  <cp:lastModifiedBy>Andrew Stevens</cp:lastModifiedBy>
  <cp:revision>1</cp:revision>
  <dcterms:created xsi:type="dcterms:W3CDTF">2022-04-18T08:19:53Z</dcterms:created>
  <dcterms:modified xsi:type="dcterms:W3CDTF">2022-04-18T08:20:06Z</dcterms:modified>
</cp:coreProperties>
</file>