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102" d="100"/>
          <a:sy n="102" d="100"/>
        </p:scale>
        <p:origin x="9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C4A0-2B38-4698-993B-89643D63B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05733-F397-4A23-9C5A-17DC14D87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CB2F3-3686-4189-9A75-744D5D0B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7001-2C1C-446D-BC9C-3F25E8FD327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5C181-036C-4999-9EC9-DEDF3429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7E78-8FC7-4A85-A336-2F798031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9C-EA6E-4C43-B589-0D7AD6A8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3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DF89-2045-4964-9300-D7561B8D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38D38-54A3-44CA-B6F8-BF3F6F01E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2AB80-8DF8-4202-A319-5AE031B9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7001-2C1C-446D-BC9C-3F25E8FD327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4AB95-B65B-42F4-A09E-B409BDA5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E591D-EECC-47B2-86B1-496EEC6B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9C-EA6E-4C43-B589-0D7AD6A8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4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9F2F3-C8C2-4288-AA95-077FF6991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628CB-5C9F-4FB1-B0F3-A010871E3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100B-CC07-4A02-8C7A-F582916B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7001-2C1C-446D-BC9C-3F25E8FD327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ADFD-909E-4627-ADDE-4A735CBA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A0623-A230-4EFE-987C-1A57D81A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9C-EA6E-4C43-B589-0D7AD6A8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0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6049-F36F-4EA7-BAFF-256E10C9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23DE-0D29-4779-84F4-ADA37E37F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AFAA6-BE98-4412-988F-63D0BD2D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7001-2C1C-446D-BC9C-3F25E8FD327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1CBB7-B10F-4D6B-863C-52055644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47DE-0D87-4C75-BE37-083A92FC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9C-EA6E-4C43-B589-0D7AD6A8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6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BF36-405C-4514-A536-C321CCF0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D59E2-97F9-4A18-8029-F956331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09BD9-B8A8-4C03-9AA5-F51C6F73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7001-2C1C-446D-BC9C-3F25E8FD327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48D7F-F457-43B8-95F3-AF6ADA4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4A438-8CE0-4AF6-A93E-B0A97C2E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9C-EA6E-4C43-B589-0D7AD6A8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9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65B3-8787-449D-9A45-F4FB5341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58F58-AF05-4586-B927-C00362B3F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D8F59-CB61-4193-B14A-E1AA99DF8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8AE5-4329-4A33-8472-F446F4A3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7001-2C1C-446D-BC9C-3F25E8FD327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B0C53-BF76-4F79-B950-9125497B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80822-C4BB-4BD9-99CB-E39190EC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9C-EA6E-4C43-B589-0D7AD6A8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0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E44B-1181-4D1A-9BCF-FDC03A6BC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99F88-B211-4502-99FF-633EEB75D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AEE83-3353-4782-8D22-4FC5087B1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7733A-456D-4CF4-A521-42BA4E590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45633-BA5C-49DB-A14F-73C3F25E2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63170-E7EE-4BDF-8E89-E691F06D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7001-2C1C-446D-BC9C-3F25E8FD327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CE573-04FB-4F6B-9490-E59A6E3A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90244-1C53-47D4-A8DB-D70F9603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9C-EA6E-4C43-B589-0D7AD6A8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9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AA0E-5D45-4093-922D-6FAFA292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BF707-319D-40C7-A11D-3BCE5E4A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7001-2C1C-446D-BC9C-3F25E8FD327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39CB3-C199-42C9-B2C4-99266DE4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9A68B-44F7-4D51-97CD-91E77685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9C-EA6E-4C43-B589-0D7AD6A8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6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3F0F3-F7AF-489C-ABA9-B4B0F3DD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7001-2C1C-446D-BC9C-3F25E8FD327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3CE9C-E14F-4651-93FD-E106A344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7D94B-7531-499E-ABA8-1E2503EC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9C-EA6E-4C43-B589-0D7AD6A8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9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3347-86E4-4D8A-A191-3DAFCADD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FCED-C5A1-4C21-83FD-CB996DA34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3A0EA-D8C0-4027-A983-62A28A423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789C5-32A3-4445-980C-82845982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7001-2C1C-446D-BC9C-3F25E8FD327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0A24D-F84B-46B9-89C1-55CE3EE8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A4C55-31AE-4C80-B8ED-B647A226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9C-EA6E-4C43-B589-0D7AD6A8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4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9F05-ED2F-4CD3-A0BD-37ADD92F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2FA8A-3867-422A-AD62-7792D1839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C166A-8A93-49D8-B029-75AE06331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26418-8EFE-4961-A9F2-231E6D9A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7001-2C1C-446D-BC9C-3F25E8FD327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05629-8B32-46EC-B1C3-C2B8F2C3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BA740-1D76-486B-9F51-C2C7C153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9C-EA6E-4C43-B589-0D7AD6A8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2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BA024-D046-4526-A48A-0663777A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7CC08-E9F5-491F-9942-531C533B4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5ACE7-A96C-4831-81C7-6C9A3E872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07001-2C1C-446D-BC9C-3F25E8FD327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64555-A622-4EB1-A2CF-4DD485486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AAC72-E13F-4136-9435-27218D873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739C-EA6E-4C43-B589-0D7AD6A8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4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2E6B248-B778-4219-AC6F-ED8965A625E4}"/>
              </a:ext>
            </a:extLst>
          </p:cNvPr>
          <p:cNvSpPr/>
          <p:nvPr/>
        </p:nvSpPr>
        <p:spPr>
          <a:xfrm>
            <a:off x="3826933" y="20235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Company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53CCF2-004A-8A1C-EFDA-9D3D25D1E210}"/>
              </a:ext>
            </a:extLst>
          </p:cNvPr>
          <p:cNvGrpSpPr/>
          <p:nvPr/>
        </p:nvGrpSpPr>
        <p:grpSpPr>
          <a:xfrm>
            <a:off x="4698967" y="2053575"/>
            <a:ext cx="1053737" cy="427160"/>
            <a:chOff x="10159968" y="3100149"/>
            <a:chExt cx="1053737" cy="42716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958BA75-F438-42BD-9546-EF57DCBF3FDA}"/>
                </a:ext>
              </a:extLst>
            </p:cNvPr>
            <p:cNvCxnSpPr>
              <a:cxnSpLocks/>
              <a:stCxn id="4" idx="6"/>
              <a:endCxn id="52" idx="3"/>
            </p:cNvCxnSpPr>
            <p:nvPr/>
          </p:nvCxnSpPr>
          <p:spPr>
            <a:xfrm flipV="1">
              <a:off x="10202334" y="3113486"/>
              <a:ext cx="1011371" cy="413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DEC6AD-A500-4846-A7AE-46943FC88E25}"/>
                </a:ext>
              </a:extLst>
            </p:cNvPr>
            <p:cNvSpPr txBox="1"/>
            <p:nvPr/>
          </p:nvSpPr>
          <p:spPr>
            <a:xfrm rot="19770405">
              <a:off x="10159968" y="3100149"/>
              <a:ext cx="9252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COMPETES_WITH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96ABE193-CB60-4C02-A7C3-F9724EC3FE29}"/>
              </a:ext>
            </a:extLst>
          </p:cNvPr>
          <p:cNvSpPr/>
          <p:nvPr/>
        </p:nvSpPr>
        <p:spPr>
          <a:xfrm>
            <a:off x="5484882" y="32894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2CE99B-AE0B-4F03-B9AD-4B7762E280CB}"/>
              </a:ext>
            </a:extLst>
          </p:cNvPr>
          <p:cNvCxnSpPr>
            <a:cxnSpLocks/>
            <a:stCxn id="15" idx="1"/>
            <a:endCxn id="4" idx="5"/>
          </p:cNvCxnSpPr>
          <p:nvPr/>
        </p:nvCxnSpPr>
        <p:spPr>
          <a:xfrm flipH="1" flipV="1">
            <a:off x="4607422" y="2804024"/>
            <a:ext cx="1011371" cy="61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8B5B2CF-7A53-4207-B9EA-28D61B96E447}"/>
              </a:ext>
            </a:extLst>
          </p:cNvPr>
          <p:cNvSpPr txBox="1"/>
          <p:nvPr/>
        </p:nvSpPr>
        <p:spPr>
          <a:xfrm rot="1895121">
            <a:off x="4738401" y="2969565"/>
            <a:ext cx="10647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MANUFACTURED_BY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3BCA1A9-5973-CDAA-927B-6085C3D9F6E4}"/>
              </a:ext>
            </a:extLst>
          </p:cNvPr>
          <p:cNvGrpSpPr/>
          <p:nvPr/>
        </p:nvGrpSpPr>
        <p:grpSpPr>
          <a:xfrm rot="19625546">
            <a:off x="5880014" y="2841975"/>
            <a:ext cx="1659467" cy="261610"/>
            <a:chOff x="9372600" y="2202192"/>
            <a:chExt cx="1659467" cy="26161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4408924-2840-57FD-243D-6F43B969C803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2463802"/>
              <a:ext cx="16594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109C5B-6993-6262-25F8-AC91707D9213}"/>
                </a:ext>
              </a:extLst>
            </p:cNvPr>
            <p:cNvSpPr txBox="1"/>
            <p:nvPr/>
          </p:nvSpPr>
          <p:spPr>
            <a:xfrm>
              <a:off x="9519811" y="2202192"/>
              <a:ext cx="7809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AVAILABLE_IN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E0D6199-04EA-C30F-911A-C27F4E5AA5F2}"/>
              </a:ext>
            </a:extLst>
          </p:cNvPr>
          <p:cNvGrpSpPr/>
          <p:nvPr/>
        </p:nvGrpSpPr>
        <p:grpSpPr>
          <a:xfrm>
            <a:off x="6390174" y="3615819"/>
            <a:ext cx="1075670" cy="261610"/>
            <a:chOff x="9372600" y="2202192"/>
            <a:chExt cx="1075670" cy="26161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012B3F2-44AE-778A-0254-55126B2E51D2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2463802"/>
              <a:ext cx="10621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F86541-DF95-8970-CF67-46D40782780A}"/>
                </a:ext>
              </a:extLst>
            </p:cNvPr>
            <p:cNvSpPr txBox="1"/>
            <p:nvPr/>
          </p:nvSpPr>
          <p:spPr>
            <a:xfrm>
              <a:off x="9519811" y="2202192"/>
              <a:ext cx="9284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CATEGORIZED_AS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DE89071-AC01-42D0-3D5A-1F35C2F130C3}"/>
              </a:ext>
            </a:extLst>
          </p:cNvPr>
          <p:cNvGrpSpPr/>
          <p:nvPr/>
        </p:nvGrpSpPr>
        <p:grpSpPr>
          <a:xfrm rot="1671087">
            <a:off x="3024937" y="1953808"/>
            <a:ext cx="812943" cy="529641"/>
            <a:chOff x="9438009" y="2202192"/>
            <a:chExt cx="4016506" cy="529641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35D15BF-3D7F-3504-C136-200857128633}"/>
                </a:ext>
              </a:extLst>
            </p:cNvPr>
            <p:cNvCxnSpPr>
              <a:cxnSpLocks/>
              <a:stCxn id="53" idx="5"/>
              <a:endCxn id="4" idx="2"/>
            </p:cNvCxnSpPr>
            <p:nvPr/>
          </p:nvCxnSpPr>
          <p:spPr>
            <a:xfrm rot="19928913">
              <a:off x="9438009" y="2249054"/>
              <a:ext cx="4016506" cy="482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63CCD5-C14A-8CBF-9A58-42448BAB4F03}"/>
                </a:ext>
              </a:extLst>
            </p:cNvPr>
            <p:cNvSpPr txBox="1"/>
            <p:nvPr/>
          </p:nvSpPr>
          <p:spPr>
            <a:xfrm>
              <a:off x="9519811" y="2202192"/>
              <a:ext cx="6832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PARENT_OF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AAEDA61-1916-9929-C506-BFD518F44DFA}"/>
              </a:ext>
            </a:extLst>
          </p:cNvPr>
          <p:cNvGrpSpPr/>
          <p:nvPr/>
        </p:nvGrpSpPr>
        <p:grpSpPr>
          <a:xfrm rot="5400000">
            <a:off x="3770709" y="1328035"/>
            <a:ext cx="933488" cy="457514"/>
            <a:chOff x="9364211" y="2175691"/>
            <a:chExt cx="933488" cy="457514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B3C18FF-6761-1B07-780F-92EF2BBF73F1}"/>
                </a:ext>
              </a:extLst>
            </p:cNvPr>
            <p:cNvCxnSpPr>
              <a:cxnSpLocks/>
              <a:stCxn id="59" idx="3"/>
              <a:endCxn id="4" idx="0"/>
            </p:cNvCxnSpPr>
            <p:nvPr/>
          </p:nvCxnSpPr>
          <p:spPr>
            <a:xfrm rot="16200000">
              <a:off x="9693236" y="2028743"/>
              <a:ext cx="275437" cy="933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01DABA2-3DA8-EDC2-73DF-2348653FAE51}"/>
                </a:ext>
              </a:extLst>
            </p:cNvPr>
            <p:cNvSpPr txBox="1"/>
            <p:nvPr/>
          </p:nvSpPr>
          <p:spPr>
            <a:xfrm>
              <a:off x="9498909" y="2175691"/>
              <a:ext cx="7360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SUPPLIES_TO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7771FBA-1DCE-7405-19FC-27969FE3A32A}"/>
              </a:ext>
            </a:extLst>
          </p:cNvPr>
          <p:cNvGrpSpPr/>
          <p:nvPr/>
        </p:nvGrpSpPr>
        <p:grpSpPr>
          <a:xfrm rot="19834476">
            <a:off x="3106619" y="2804024"/>
            <a:ext cx="854225" cy="619311"/>
            <a:chOff x="4440258" y="-2519356"/>
            <a:chExt cx="854225" cy="61931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4DBB93C-495C-FEA5-395E-23C84ADF3B36}"/>
                </a:ext>
              </a:extLst>
            </p:cNvPr>
            <p:cNvCxnSpPr>
              <a:cxnSpLocks/>
              <a:stCxn id="4" idx="3"/>
              <a:endCxn id="51" idx="7"/>
            </p:cNvCxnSpPr>
            <p:nvPr/>
          </p:nvCxnSpPr>
          <p:spPr>
            <a:xfrm rot="1765524" flipH="1">
              <a:off x="4440258" y="-2519356"/>
              <a:ext cx="854225" cy="619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9BE8476-0AC5-223A-4821-9D9425929961}"/>
                </a:ext>
              </a:extLst>
            </p:cNvPr>
            <p:cNvSpPr txBox="1"/>
            <p:nvPr/>
          </p:nvSpPr>
          <p:spPr>
            <a:xfrm>
              <a:off x="4648723" y="-2480307"/>
              <a:ext cx="4603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HQ_IN</a:t>
              </a: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AB7DF5F3-7E52-1E1F-89A5-0AB9572B133C}"/>
              </a:ext>
            </a:extLst>
          </p:cNvPr>
          <p:cNvSpPr/>
          <p:nvPr/>
        </p:nvSpPr>
        <p:spPr>
          <a:xfrm>
            <a:off x="7323748" y="18305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Year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86C8033-F6CC-601D-B8D6-8EE2C2834237}"/>
              </a:ext>
            </a:extLst>
          </p:cNvPr>
          <p:cNvSpPr/>
          <p:nvPr/>
        </p:nvSpPr>
        <p:spPr>
          <a:xfrm>
            <a:off x="7452307" y="32894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Category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C72EE39-6B68-38F3-C7C5-8D101E88C753}"/>
              </a:ext>
            </a:extLst>
          </p:cNvPr>
          <p:cNvSpPr/>
          <p:nvPr/>
        </p:nvSpPr>
        <p:spPr>
          <a:xfrm>
            <a:off x="2326130" y="32894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Location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2811C0A-21AF-3875-7430-425EEEDF291A}"/>
              </a:ext>
            </a:extLst>
          </p:cNvPr>
          <p:cNvSpPr/>
          <p:nvPr/>
        </p:nvSpPr>
        <p:spPr>
          <a:xfrm>
            <a:off x="5618793" y="128642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Company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63851DE-F1AE-7906-D0D3-3087FAF773C4}"/>
              </a:ext>
            </a:extLst>
          </p:cNvPr>
          <p:cNvSpPr/>
          <p:nvPr/>
        </p:nvSpPr>
        <p:spPr>
          <a:xfrm>
            <a:off x="2233501" y="121746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Company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A48C4D8-E804-7D80-7A2A-AA80B73E993D}"/>
              </a:ext>
            </a:extLst>
          </p:cNvPr>
          <p:cNvSpPr/>
          <p:nvPr/>
        </p:nvSpPr>
        <p:spPr>
          <a:xfrm>
            <a:off x="3874785" y="3095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44450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CC0CB9-2793-7855-2079-61E38D3EF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85" y="487505"/>
            <a:ext cx="10688542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9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Stevens</dc:creator>
  <cp:lastModifiedBy>Andrew Stevens</cp:lastModifiedBy>
  <cp:revision>3</cp:revision>
  <dcterms:created xsi:type="dcterms:W3CDTF">2022-04-18T08:19:53Z</dcterms:created>
  <dcterms:modified xsi:type="dcterms:W3CDTF">2022-06-06T03:36:05Z</dcterms:modified>
</cp:coreProperties>
</file>