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3089D3-A446-3249-08C5-6518223380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F05DF82-F30A-F46B-7089-828DDD121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9653A5F-3C2F-969A-8F6D-C071A9BA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853C0B1-D42F-614B-78B8-077BC395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877E8FF-9BCE-338B-8744-8C08D087C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158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BADC7B-19EF-E5C9-A386-94D7DCE4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9A39C04-DA02-5408-B259-E021C0613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CBE77A-FEE7-A676-0E4F-C6981BC7A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50BE21B-D71B-07FE-1A66-22E7A22D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03190FE-742B-B47F-E6FD-41DD98E94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7899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55F1DA9-D11B-4349-D1EB-E0E50EAB53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63A137-DB45-4D81-E416-A249B94B7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A5F93FF-C43A-4A26-E5B8-85F3CD56C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E21171E-B5B5-ED3E-23F4-90C323205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52FAE-B56E-B25C-7B36-8267E2CE5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219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7CE69D-B319-C0B8-1E91-90A4CEF93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521EFBA-397C-9E2F-ABD3-BF0F0A594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8F775B2-D7D5-29A5-EA28-630BF279A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6DBAD02-8842-9F4F-FD1C-632966F78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233AAE-F4E4-7AE6-AF80-396EF1CCD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5623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1C6C3D-42AE-D44F-8298-9661CA61B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556663C-D969-A0C5-73CC-37CFF58A0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6D4DE69-154F-A112-CA1B-3506ABE1F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3861FC-0611-99D7-90D1-7E7789FD29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EDD06C5-4623-63AA-F6FD-302E808EA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239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4BC212-06FE-1ABA-7016-BD9AF9F10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D0147D-56DA-E75C-FD43-E48286BEB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50A13E8-9645-7E6F-22C6-1461DDCC8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C74D128-DF1D-BDCD-9B70-31FFC7D71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E41AE8E-BCA2-13C7-81C6-C8A7270B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71C444F-F481-8131-321F-A161E9350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7641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7737B2-1314-3D7A-C74A-067BEEA47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34FA982-51E7-BAF5-0D47-F408902CE3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97B9A39-DFB4-B4C1-0121-A8B9BAA0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9E2A38E0-D2F7-6465-BB59-790BD2623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B7347DC-9194-2035-539B-CB798E9B1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FDAE2C0-02D3-1760-E457-D80D8C5BA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1E88BD9-7823-D654-9116-089CB311CA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D590F54-52FA-31D0-EFB0-E779BBED9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61698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C6E19F-789E-6A4A-B9BD-F61C7EBBB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CC38152-AA9F-33C8-C90D-B80EE4105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73EDD5D-E9BF-A002-26F7-F4CF074D2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AB152F1-A211-3BCF-A9C6-91E55C4E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53003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9EE3DD5-02D2-CBF7-2D88-4C7343A47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C42AD09-ADCD-DB64-0EB2-F619FBC52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33C9E81-6CD4-D49B-ED27-DBE80E35C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1209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BEE16F-A5C4-AF24-9491-6363E2DC4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807376A-C755-63A1-E4DD-A555C9039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297B28-F00E-A940-6E95-D033DCE85C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E892ADD-5E58-F9F4-B82C-998FCEAE8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0B219C7-37A7-2616-EF53-4E2475AD0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31F129-93C6-5F58-393A-F818CA04D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5912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575A8A-6FC5-105A-B15A-29051CD66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4FA2085-0349-D7DF-A752-217D9CB498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0CD9A10-7560-C65D-8BF4-99AFB0579E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B64102C-1FD1-93A7-9206-30D97C9B9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110DFB0-52ED-38B4-EFB8-0F40A5299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5EC45E-7F14-CC54-4CB0-EDF7FC2E8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2766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9BB05CDF-77A2-8CEF-EB9B-CE6D3EF4C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DC6F9B-C133-C10B-282E-19722E969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CE5C436-F001-EBCD-05FC-1619F1C38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1B9FC0-3083-4973-B772-59469B7F52ED}" type="datetimeFigureOut">
              <a:rPr lang="pt-BR" smtClean="0"/>
              <a:t>08/10/2025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46391-D842-2E65-BA67-3F7557899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7577CDF-06A9-98CD-3D33-B173D67E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7424E-B8CE-4413-9FCF-705E01CECD2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3464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52C39-5610-D09E-8E51-69D74231E1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4A13585-32EB-4F01-D26B-F5EC072858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64924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Arlem Lage</dc:creator>
  <cp:lastModifiedBy>Arlem Lage</cp:lastModifiedBy>
  <cp:revision>1</cp:revision>
  <dcterms:created xsi:type="dcterms:W3CDTF">2025-10-08T18:30:53Z</dcterms:created>
  <dcterms:modified xsi:type="dcterms:W3CDTF">2025-10-08T18:31:00Z</dcterms:modified>
</cp:coreProperties>
</file>