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8EDB-0036-4D58-9179-B454CA57F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2ED50-2589-4BB3-B364-641A734EB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FA795-743D-4528-A981-CA86C3C6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0F-96CB-4C89-8441-E71D6783F4D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4CD5-9B01-4952-8FED-434FD053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F60D7-F61E-4B09-BA67-E9438E25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208D-ADE0-4249-B8CA-A68D3A31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234E-D805-4A97-B817-0D59CA28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FD291-9CA6-4DEB-B2BC-7933BE0F4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F7B67-0D37-4875-86E8-D612DB15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0F-96CB-4C89-8441-E71D6783F4D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8E2DE-7E22-4233-8BAD-92E30E36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CC7E6-BFDF-493C-BC52-3905E1FE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208D-ADE0-4249-B8CA-A68D3A31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8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0BCC7-F40C-4F45-9F52-407CFD232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027CC-A558-4CE2-B9ED-EBB4768C3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9D469-8B1C-43CC-93A7-7B678F3E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0F-96CB-4C89-8441-E71D6783F4D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DA01D-BEED-4744-A164-B02B836F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8ED7B-0524-4C95-AA9E-B84B1B7C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208D-ADE0-4249-B8CA-A68D3A31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9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3490-F513-47D1-A386-CC357918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DDC57-C281-4645-BAA8-2FC326218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60FFA-B1C8-4C62-871B-7AE483C5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0F-96CB-4C89-8441-E71D6783F4D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C0763-9291-47DF-917F-6B17D322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9876C-1E0D-4BA0-BAE5-30A3A0F6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208D-ADE0-4249-B8CA-A68D3A31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5132-81DE-437F-8369-71B6979E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5C0F7-0771-4860-A03F-529D0D629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44983-75B5-455A-9267-37910C1A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0F-96CB-4C89-8441-E71D6783F4D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C6505-1DFE-4964-B383-2F107F14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E960F-0023-4E40-B74C-00065B04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208D-ADE0-4249-B8CA-A68D3A31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905D-783E-497A-9957-4626D2F0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DC19-C6D4-4D6C-AF93-FFC118688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5B96E-12B9-4490-9F47-1AC6430A6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BF433-EA12-414D-B5B7-0AC011AE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0F-96CB-4C89-8441-E71D6783F4D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10900-54AF-44AD-B83E-2CC810B8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27A43-C7ED-4197-BB6E-36B5E274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208D-ADE0-4249-B8CA-A68D3A31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5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DEEF-F76B-4924-81C3-77C00CC1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913F-9046-499B-9ECF-BA70474BF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436A4-9BB1-4A35-B385-F64C096F6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F9B16-1865-42EF-BFA3-7D9FEDD9C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4CCD2-EBB4-4050-BDAB-A349428D7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B88D7-E2B5-4DC4-9C4F-F7A836D3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0F-96CB-4C89-8441-E71D6783F4D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3C83E-DFC7-4F9E-80B3-12349F85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8A8D9-6633-4CAB-A2F5-E3578212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208D-ADE0-4249-B8CA-A68D3A31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4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D2AA-3950-4275-8582-15ED3B45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C17F5-B7AF-4B33-B017-0DAB0267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0F-96CB-4C89-8441-E71D6783F4D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2FC26-D204-49CD-BCFB-32535EE2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AED41-3221-4AEA-A75F-720F7AE8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208D-ADE0-4249-B8CA-A68D3A31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96E5F-EE66-4A6E-BD0B-67D4CDA4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0F-96CB-4C89-8441-E71D6783F4D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4F564-BDD1-4AC6-A76C-396BE658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23BA3-B2AA-4612-8390-2A29707D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208D-ADE0-4249-B8CA-A68D3A31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1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4428-3B89-4B2C-9DB6-9D64FDDD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F7878-2E31-44FE-B625-8F8341E59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01662-D729-4E92-AA53-DDBED53D2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192A5-5CBA-4490-A306-0A393EDD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0F-96CB-4C89-8441-E71D6783F4D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A9F16-3793-4F0F-9759-B64D2290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11551-290C-4FBD-B942-1AEC0AA5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208D-ADE0-4249-B8CA-A68D3A31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9A0F-DFC8-4F93-988B-D0ACCEC6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C308F2-9870-4857-9024-59B9D2225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4D50D-3F49-4104-A6DF-1E1149543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8B7B5-1D75-4D6E-A59D-7E21A9E9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0F-96CB-4C89-8441-E71D6783F4D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3BFEE-425A-426D-88BA-32C4BB65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BA73A-C8BB-4133-ADE0-623F80A8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208D-ADE0-4249-B8CA-A68D3A31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7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F34AF-8875-4EB7-9C80-C62DDDE0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D9B3D-40C1-4657-8A19-B90D9BD34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CECE-F5B7-47F1-A6FD-A8013D5A6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81E0F-96CB-4C89-8441-E71D6783F4D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051E5-9D5C-4B70-9091-3C195429A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0E417-4C27-49A8-99BD-F4C54E662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A208D-ADE0-4249-B8CA-A68D3A31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6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A6FEAE-BD7C-4FC5-BA85-DD15ED37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742950"/>
            <a:ext cx="11430000" cy="18764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E577376-2D4D-4FBB-9E65-2480FD476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1798">
            <a:off x="1384339" y="1616667"/>
            <a:ext cx="2905125" cy="7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F33AEF-F2CF-493E-88CD-C82DDD44ABF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36" b="91797" l="7227" r="92383">
                        <a14:foregroundMark x1="64258" y1="10938" x2="58789" y2="10156"/>
                        <a14:foregroundMark x1="88672" y1="63867" x2="92383" y2="57227"/>
                        <a14:foregroundMark x1="72266" y1="42773" x2="63867" y2="37891"/>
                        <a14:foregroundMark x1="29492" y1="57422" x2="36133" y2="51563"/>
                        <a14:foregroundMark x1="40625" y1="91406" x2="43945" y2="91797"/>
                        <a14:foregroundMark x1="49805" y1="7422" x2="49805" y2="7031"/>
                        <a14:foregroundMark x1="7227" y1="42188" x2="7227" y2="42188"/>
                        <a14:foregroundMark x1="8594" y1="44922" x2="8984" y2="423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861987">
            <a:off x="7294073" y="1436944"/>
            <a:ext cx="1266215" cy="1266215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15363C6-6536-4C2A-B687-5505C06B1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43" y="1316603"/>
            <a:ext cx="2590738" cy="11198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09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1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78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3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88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</dc:creator>
  <cp:lastModifiedBy>Konstantin</cp:lastModifiedBy>
  <cp:revision>2</cp:revision>
  <dcterms:created xsi:type="dcterms:W3CDTF">2020-06-25T11:01:38Z</dcterms:created>
  <dcterms:modified xsi:type="dcterms:W3CDTF">2020-06-25T11:12:50Z</dcterms:modified>
</cp:coreProperties>
</file>