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09-Dec-18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5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09-Dec-18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09-Dec-18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2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09-Dec-18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3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09-Dec-18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8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09-Dec-18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6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09-Dec-18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09-Dec-18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7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09-Dec-18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0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09-Dec-18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2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09-Dec-18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04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09-Dec-18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6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79AA-6C2F-4A1F-9305-931F64D67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CLMS.FRAMEWORK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89A4A-9A09-4E66-A574-6BAFE9DCD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Migration Guide</a:t>
            </a:r>
          </a:p>
        </p:txBody>
      </p:sp>
    </p:spTree>
    <p:extLst>
      <p:ext uri="{BB962C8B-B14F-4D97-AF65-F5344CB8AC3E}">
        <p14:creationId xmlns:p14="http://schemas.microsoft.com/office/powerpoint/2010/main" val="213656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2E85-69FB-4213-9CE3-D99F06D7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Configuration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9CF39D-2326-4498-BA5F-F08BE4439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052" y="1845276"/>
            <a:ext cx="6063947" cy="4098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DEDB7B-5043-4260-A7C2-3BCB42EC3BD7}"/>
              </a:ext>
            </a:extLst>
          </p:cNvPr>
          <p:cNvSpPr txBox="1"/>
          <p:nvPr/>
        </p:nvSpPr>
        <p:spPr>
          <a:xfrm>
            <a:off x="657224" y="2545493"/>
            <a:ext cx="41807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condition to import required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</a:t>
            </a:r>
            <a:r>
              <a:rPr lang="en-US" b="1" dirty="0"/>
              <a:t>.NET 4.7.2 </a:t>
            </a:r>
            <a:r>
              <a:rPr lang="en-US" dirty="0"/>
              <a:t>and </a:t>
            </a:r>
            <a:r>
              <a:rPr lang="en-US" b="1" dirty="0"/>
              <a:t>.NET Standard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existing applications works without any modification.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CAUTION: </a:t>
            </a:r>
            <a:r>
              <a:rPr lang="en-US" dirty="0">
                <a:solidFill>
                  <a:srgbClr val="FF0000"/>
                </a:solidFill>
              </a:rPr>
              <a:t>All new dependencies should target </a:t>
            </a:r>
            <a:r>
              <a:rPr lang="en-US" b="1" dirty="0">
                <a:solidFill>
                  <a:srgbClr val="FF0000"/>
                </a:solidFill>
              </a:rPr>
              <a:t>.NET Standard 2.0</a:t>
            </a:r>
          </a:p>
        </p:txBody>
      </p:sp>
    </p:spTree>
    <p:extLst>
      <p:ext uri="{BB962C8B-B14F-4D97-AF65-F5344CB8AC3E}">
        <p14:creationId xmlns:p14="http://schemas.microsoft.com/office/powerpoint/2010/main" val="176050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E2BD-F3F1-47E4-8363-9A01C49C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multi-target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CF56B-3D22-4E81-8725-7F371A196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303" y="2237201"/>
            <a:ext cx="5877696" cy="1556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30A57-7127-463E-851F-4464CA614839}"/>
              </a:ext>
            </a:extLst>
          </p:cNvPr>
          <p:cNvSpPr txBox="1"/>
          <p:nvPr/>
        </p:nvSpPr>
        <p:spPr>
          <a:xfrm>
            <a:off x="657224" y="2553731"/>
            <a:ext cx="4180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#if </a:t>
            </a:r>
            <a:r>
              <a:rPr lang="en-US" dirty="0"/>
              <a:t>directive to choose if a piece of code should be compiled for the targeted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CAUTION: </a:t>
            </a:r>
            <a:r>
              <a:rPr lang="en-US" dirty="0">
                <a:solidFill>
                  <a:srgbClr val="FF0000"/>
                </a:solidFill>
              </a:rPr>
              <a:t>Only in case of something isn’t working at </a:t>
            </a:r>
            <a:r>
              <a:rPr lang="en-US" b="1" dirty="0">
                <a:solidFill>
                  <a:srgbClr val="FF0000"/>
                </a:solidFill>
              </a:rPr>
              <a:t>.NET Standard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b="1" dirty="0"/>
              <a:t>HTTPContext.Current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1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2127-71E2-4ED7-AF17-CA21A0CD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145145971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23</TotalTime>
  <Words>89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 Light</vt:lpstr>
      <vt:lpstr>Metropolitan</vt:lpstr>
      <vt:lpstr>CLMS.FRAMEWORK</vt:lpstr>
      <vt:lpstr>Project Configuration File</vt:lpstr>
      <vt:lpstr>Write multi-target code</vt:lpstr>
      <vt:lpstr>Unit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Theofilis</dc:creator>
  <cp:lastModifiedBy>George Theofilis</cp:lastModifiedBy>
  <cp:revision>9</cp:revision>
  <dcterms:created xsi:type="dcterms:W3CDTF">2018-12-09T19:09:19Z</dcterms:created>
  <dcterms:modified xsi:type="dcterms:W3CDTF">2018-12-09T19:33:41Z</dcterms:modified>
</cp:coreProperties>
</file>