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10D9-ACEE-4620-896E-4DA9963E88A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DE96-EC49-4EA7-9A65-75359A19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10D9-ACEE-4620-896E-4DA9963E88A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DE96-EC49-4EA7-9A65-75359A19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1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10D9-ACEE-4620-896E-4DA9963E88A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DE96-EC49-4EA7-9A65-75359A19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6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10D9-ACEE-4620-896E-4DA9963E88A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DE96-EC49-4EA7-9A65-75359A19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1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10D9-ACEE-4620-896E-4DA9963E88A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DE96-EC49-4EA7-9A65-75359A19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10D9-ACEE-4620-896E-4DA9963E88A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DE96-EC49-4EA7-9A65-75359A19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2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10D9-ACEE-4620-896E-4DA9963E88A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DE96-EC49-4EA7-9A65-75359A19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6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10D9-ACEE-4620-896E-4DA9963E88A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DE96-EC49-4EA7-9A65-75359A19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10D9-ACEE-4620-896E-4DA9963E88A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DE96-EC49-4EA7-9A65-75359A19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10D9-ACEE-4620-896E-4DA9963E88A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DE96-EC49-4EA7-9A65-75359A19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10D9-ACEE-4620-896E-4DA9963E88A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DE96-EC49-4EA7-9A65-75359A19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610D9-ACEE-4620-896E-4DA9963E88A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0DE96-EC49-4EA7-9A65-75359A19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7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7374" y="1720733"/>
            <a:ext cx="2011680" cy="332509"/>
          </a:xfrm>
          <a:prstGeom prst="rect">
            <a:avLst/>
          </a:prstGeom>
          <a:solidFill>
            <a:srgbClr val="FC4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30 men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07374" y="2222268"/>
            <a:ext cx="2011680" cy="329738"/>
          </a:xfrm>
          <a:prstGeom prst="rect">
            <a:avLst/>
          </a:prstGeom>
          <a:solidFill>
            <a:srgbClr val="FC4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30 women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4247" y="1587729"/>
            <a:ext cx="2202873" cy="1088969"/>
          </a:xfrm>
          <a:prstGeom prst="rect">
            <a:avLst/>
          </a:prstGeom>
          <a:noFill/>
          <a:ln>
            <a:solidFill>
              <a:srgbClr val="FC4C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4246" y="949710"/>
            <a:ext cx="157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Leaderboard</a:t>
            </a:r>
          </a:p>
          <a:p>
            <a:r>
              <a:rPr lang="de-DE" dirty="0"/>
              <a:t>p</a:t>
            </a:r>
            <a:r>
              <a:rPr lang="de-DE" dirty="0" smtClean="0"/>
              <a:t>er segment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7571" y="1720733"/>
            <a:ext cx="2011680" cy="332509"/>
          </a:xfrm>
          <a:prstGeom prst="rect">
            <a:avLst/>
          </a:prstGeom>
          <a:solidFill>
            <a:srgbClr val="FC4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median</a:t>
            </a:r>
            <a:r>
              <a:rPr lang="de-DE" dirty="0" smtClean="0"/>
              <a:t> men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7571" y="2222268"/>
            <a:ext cx="2011680" cy="329738"/>
          </a:xfrm>
          <a:prstGeom prst="rect">
            <a:avLst/>
          </a:prstGeom>
          <a:solidFill>
            <a:srgbClr val="FC4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avg men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4444" y="1587729"/>
            <a:ext cx="2202873" cy="3092336"/>
          </a:xfrm>
          <a:prstGeom prst="rect">
            <a:avLst/>
          </a:prstGeom>
          <a:noFill/>
          <a:ln>
            <a:solidFill>
              <a:srgbClr val="FC4C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17571" y="2679467"/>
            <a:ext cx="2011680" cy="332509"/>
          </a:xfrm>
          <a:prstGeom prst="rect">
            <a:avLst/>
          </a:prstGeom>
          <a:solidFill>
            <a:srgbClr val="FC4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median women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17571" y="3181002"/>
            <a:ext cx="2011680" cy="329738"/>
          </a:xfrm>
          <a:prstGeom prst="rect">
            <a:avLst/>
          </a:prstGeom>
          <a:solidFill>
            <a:srgbClr val="FC4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avg women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17571" y="3674222"/>
            <a:ext cx="2011680" cy="332509"/>
          </a:xfrm>
          <a:prstGeom prst="rect">
            <a:avLst/>
          </a:prstGeom>
          <a:solidFill>
            <a:srgbClr val="FC4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median</a:t>
            </a:r>
            <a:r>
              <a:rPr lang="de-DE" dirty="0" smtClean="0"/>
              <a:t> both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17571" y="4175757"/>
            <a:ext cx="2011680" cy="329738"/>
          </a:xfrm>
          <a:prstGeom prst="rect">
            <a:avLst/>
          </a:prstGeom>
          <a:solidFill>
            <a:srgbClr val="FC4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avg both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34444" y="899830"/>
            <a:ext cx="157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Calculations</a:t>
            </a:r>
          </a:p>
          <a:p>
            <a:r>
              <a:rPr lang="de-DE" dirty="0" smtClean="0"/>
              <a:t>per segment</a:t>
            </a:r>
            <a:endParaRPr lang="en-US" dirty="0"/>
          </a:p>
        </p:txBody>
      </p:sp>
      <p:cxnSp>
        <p:nvCxnSpPr>
          <p:cNvPr id="18" name="Elbow Connector 17"/>
          <p:cNvCxnSpPr>
            <a:stCxn id="6" idx="2"/>
            <a:endCxn id="11" idx="1"/>
          </p:cNvCxnSpPr>
          <p:nvPr/>
        </p:nvCxnSpPr>
        <p:spPr>
          <a:xfrm rot="16200000" flipH="1">
            <a:off x="3051465" y="2150917"/>
            <a:ext cx="457199" cy="1508760"/>
          </a:xfrm>
          <a:prstGeom prst="bentConnector2">
            <a:avLst/>
          </a:prstGeom>
          <a:ln w="38100">
            <a:solidFill>
              <a:srgbClr val="FC4C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598428" y="1623746"/>
            <a:ext cx="2202873" cy="1088969"/>
          </a:xfrm>
          <a:prstGeom prst="rect">
            <a:avLst/>
          </a:prstGeom>
          <a:noFill/>
          <a:ln>
            <a:solidFill>
              <a:srgbClr val="FC4C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694024" y="1723501"/>
            <a:ext cx="2011680" cy="332509"/>
          </a:xfrm>
          <a:prstGeom prst="rect">
            <a:avLst/>
          </a:prstGeom>
          <a:solidFill>
            <a:srgbClr val="FC4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Corrected </a:t>
            </a:r>
            <a:r>
              <a:rPr lang="de-DE" dirty="0" smtClean="0"/>
              <a:t>median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694024" y="2225036"/>
            <a:ext cx="2011680" cy="329738"/>
          </a:xfrm>
          <a:prstGeom prst="rect">
            <a:avLst/>
          </a:prstGeom>
          <a:solidFill>
            <a:srgbClr val="FC4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Corrected avg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88727" y="1587728"/>
            <a:ext cx="2202873" cy="30840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/>
              <a:t>Filter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Segment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# of athletes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radius of city</a:t>
            </a:r>
          </a:p>
          <a:p>
            <a:endParaRPr lang="de-DE" dirty="0"/>
          </a:p>
          <a:p>
            <a:r>
              <a:rPr lang="de-DE" dirty="0" smtClean="0"/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Elevation gain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598428" y="899830"/>
            <a:ext cx="157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Calculations</a:t>
            </a:r>
          </a:p>
          <a:p>
            <a:r>
              <a:rPr lang="de-DE" dirty="0" smtClean="0"/>
              <a:t>per city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1" idx="3"/>
            <a:endCxn id="26" idx="1"/>
          </p:cNvCxnSpPr>
          <p:nvPr/>
        </p:nvCxnSpPr>
        <p:spPr>
          <a:xfrm flipV="1">
            <a:off x="6237317" y="3129739"/>
            <a:ext cx="551410" cy="4158"/>
          </a:xfrm>
          <a:prstGeom prst="straightConnector1">
            <a:avLst/>
          </a:prstGeom>
          <a:ln w="38100">
            <a:solidFill>
              <a:srgbClr val="FC4C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6" idx="3"/>
            <a:endCxn id="23" idx="1"/>
          </p:cNvCxnSpPr>
          <p:nvPr/>
        </p:nvCxnSpPr>
        <p:spPr>
          <a:xfrm flipV="1">
            <a:off x="8991600" y="2168231"/>
            <a:ext cx="606828" cy="961508"/>
          </a:xfrm>
          <a:prstGeom prst="bentConnector3">
            <a:avLst>
              <a:gd name="adj1" fmla="val 50000"/>
            </a:avLst>
          </a:prstGeom>
          <a:ln w="38100">
            <a:solidFill>
              <a:srgbClr val="FC4C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492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24.02.201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Wolf, Sebastian {MDBB~Basel}</dc:creator>
  <cp:lastModifiedBy>Wolf, Sebastian {MDBB~Basel}</cp:lastModifiedBy>
  <cp:revision>7</cp:revision>
  <dcterms:created xsi:type="dcterms:W3CDTF">2019-02-24T15:17:54Z</dcterms:created>
  <dcterms:modified xsi:type="dcterms:W3CDTF">2019-02-24T16:04:52Z</dcterms:modified>
</cp:coreProperties>
</file>