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9" r:id="rId7"/>
    <p:sldId id="261" r:id="rId8"/>
    <p:sldId id="262" r:id="rId9"/>
    <p:sldId id="263" r:id="rId10"/>
    <p:sldId id="264" r:id="rId11"/>
    <p:sldId id="272" r:id="rId12"/>
    <p:sldId id="265" r:id="rId13"/>
    <p:sldId id="271" r:id="rId14"/>
    <p:sldId id="270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 varScale="1">
        <p:scale>
          <a:sx n="110" d="100"/>
          <a:sy n="110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56FA6-F2D1-4B53-BBF3-4B883B4C78A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1E268-5CC9-4BC4-B1E4-D8B9372BC4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31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E268-5CC9-4BC4-B1E4-D8B9372BC4A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2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E268-5CC9-4BC4-B1E4-D8B9372BC4A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E268-5CC9-4BC4-B1E4-D8B9372BC4A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91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9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7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86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1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578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8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0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9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4F328F7-2B06-4924-B4F2-7DEC5D7A1107}" type="datetimeFigureOut">
              <a:rPr lang="en-SG" smtClean="0"/>
              <a:t>1/5/2015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F92BE75-749B-4706-9AFE-35175C1BC9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9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552" y="2564904"/>
            <a:ext cx="8077284" cy="1134716"/>
          </a:xfrm>
        </p:spPr>
        <p:txBody>
          <a:bodyPr>
            <a:normAutofit/>
          </a:bodyPr>
          <a:lstStyle/>
          <a:p>
            <a:pPr algn="ctr"/>
            <a:r>
              <a:rPr lang="en-SG" dirty="0" smtClean="0">
                <a:latin typeface="Curlz MT" panose="04040404050702020202" pitchFamily="82" charset="0"/>
              </a:rPr>
              <a:t>Little big </a:t>
            </a:r>
            <a:r>
              <a:rPr lang="en-SG" dirty="0" err="1" smtClean="0">
                <a:latin typeface="Curlz MT" panose="04040404050702020202" pitchFamily="82" charset="0"/>
              </a:rPr>
              <a:t>WOrld</a:t>
            </a:r>
            <a:endParaRPr lang="en-SG" dirty="0">
              <a:latin typeface="Curlz MT" panose="04040404050702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769027"/>
            <a:ext cx="8767860" cy="1028125"/>
          </a:xfrm>
        </p:spPr>
        <p:txBody>
          <a:bodyPr>
            <a:normAutofit/>
          </a:bodyPr>
          <a:lstStyle/>
          <a:p>
            <a:pPr algn="ctr"/>
            <a:r>
              <a:rPr lang="en-SG" sz="5400" dirty="0"/>
              <a:t>FYP2</a:t>
            </a:r>
          </a:p>
        </p:txBody>
      </p:sp>
    </p:spTree>
    <p:extLst>
      <p:ext uri="{BB962C8B-B14F-4D97-AF65-F5344CB8AC3E}">
        <p14:creationId xmlns:p14="http://schemas.microsoft.com/office/powerpoint/2010/main" val="8233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9" r="12332"/>
          <a:stretch/>
        </p:blipFill>
        <p:spPr>
          <a:xfrm>
            <a:off x="6323072" y="1700808"/>
            <a:ext cx="5616624" cy="4899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accent3">
                    <a:lumMod val="50000"/>
                  </a:schemeClr>
                </a:solidFill>
              </a:rPr>
              <a:t>Put some pics here</a:t>
            </a:r>
          </a:p>
          <a:p>
            <a:r>
              <a:rPr lang="en-SG" dirty="0" smtClean="0">
                <a:solidFill>
                  <a:schemeClr val="accent3">
                    <a:lumMod val="50000"/>
                  </a:schemeClr>
                </a:solidFill>
              </a:rPr>
              <a:t>Maybe could show map/layout of house</a:t>
            </a:r>
            <a:endParaRPr lang="en-SG" dirty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SG" dirty="0" smtClean="0">
                <a:solidFill>
                  <a:schemeClr val="accent3">
                    <a:lumMod val="50000"/>
                  </a:schemeClr>
                </a:solidFill>
              </a:rPr>
              <a:t>&gt;&gt; example </a:t>
            </a:r>
            <a:endParaRPr lang="en-S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6264696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Level Design Concept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Game divided into ‘Chapters’ </a:t>
            </a:r>
          </a:p>
          <a:p>
            <a:endParaRPr lang="en-SG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Each Chapter takes place in a part of the house</a:t>
            </a:r>
          </a:p>
          <a:p>
            <a:endParaRPr lang="en-SG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Upon completing objective(s), players would unlock and move on to the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next chapter </a:t>
            </a:r>
          </a:p>
          <a:p>
            <a:endParaRPr lang="en-SG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First Chapter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would show players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ropes</a:t>
            </a:r>
            <a:endParaRPr lang="en-SG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4176464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Level Design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SG" sz="3200" b="1" dirty="0" smtClean="0">
                <a:solidFill>
                  <a:schemeClr val="accent3">
                    <a:lumMod val="50000"/>
                  </a:schemeClr>
                </a:solidFill>
              </a:rPr>
              <a:t>Planned Main Objectives</a:t>
            </a: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Creating of tools (e.g. grappling hook, parachute, etc.)</a:t>
            </a:r>
          </a:p>
          <a:p>
            <a:endParaRPr lang="en-SG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Reaching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to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food storage location (fridge/cupboards)</a:t>
            </a:r>
          </a:p>
          <a:p>
            <a:endParaRPr lang="en-SG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Retrieving of food to [protagonist]’s home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4176464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Level Design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79912"/>
          </a:xfrm>
        </p:spPr>
        <p:txBody>
          <a:bodyPr>
            <a:normAutofit lnSpcReduction="10000"/>
          </a:bodyPr>
          <a:lstStyle/>
          <a:p>
            <a:pPr marL="550926" indent="-514350">
              <a:buSzPct val="100000"/>
              <a:buFont typeface="+mj-lt"/>
              <a:buAutoNum type="arabicPeriod"/>
            </a:pPr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Social </a:t>
            </a:r>
            <a:r>
              <a:rPr lang="en-SG" sz="3200" dirty="0">
                <a:solidFill>
                  <a:schemeClr val="accent3">
                    <a:lumMod val="50000"/>
                  </a:schemeClr>
                </a:solidFill>
              </a:rPr>
              <a:t>Media </a:t>
            </a:r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Connect</a:t>
            </a:r>
          </a:p>
          <a:p>
            <a:pPr marL="550926" indent="-514350">
              <a:buSzPct val="100000"/>
              <a:buFont typeface="+mj-lt"/>
              <a:buAutoNum type="arabicPeriod"/>
            </a:pP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550926" indent="-514350">
              <a:buSzPct val="100000"/>
              <a:buFont typeface="+mj-lt"/>
              <a:buAutoNum type="arabicPeriod"/>
            </a:pPr>
            <a:r>
              <a:rPr lang="en-SG" sz="3200" dirty="0">
                <a:solidFill>
                  <a:schemeClr val="accent3">
                    <a:lumMod val="50000"/>
                  </a:schemeClr>
                </a:solidFill>
              </a:rPr>
              <a:t>Inclusion of advertiser’s product as game </a:t>
            </a:r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object</a:t>
            </a:r>
          </a:p>
          <a:p>
            <a:pPr marL="550926" indent="-514350">
              <a:buSzPct val="100000"/>
              <a:buFont typeface="+mj-lt"/>
              <a:buAutoNum type="arabicPeriod"/>
            </a:pP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550926" indent="-514350">
              <a:buSzPct val="100000"/>
              <a:buFont typeface="+mj-lt"/>
              <a:buAutoNum type="arabicPeriod"/>
            </a:pPr>
            <a:r>
              <a:rPr lang="en-SG" sz="3200" dirty="0">
                <a:solidFill>
                  <a:schemeClr val="accent3">
                    <a:lumMod val="50000"/>
                  </a:schemeClr>
                </a:solidFill>
              </a:rPr>
              <a:t>Sponsor page with </a:t>
            </a:r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links</a:t>
            </a:r>
          </a:p>
          <a:p>
            <a:pPr marL="550926" indent="-514350">
              <a:buSzPct val="100000"/>
              <a:buFont typeface="+mj-lt"/>
              <a:buAutoNum type="arabicPeriod"/>
            </a:pP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550926" indent="-514350">
              <a:buSzPct val="100000"/>
              <a:buFont typeface="+mj-lt"/>
              <a:buAutoNum type="arabicPeriod"/>
            </a:pPr>
            <a:r>
              <a:rPr lang="en-SG" sz="3200" dirty="0">
                <a:solidFill>
                  <a:schemeClr val="accent3">
                    <a:lumMod val="50000"/>
                  </a:schemeClr>
                </a:solidFill>
              </a:rPr>
              <a:t>Occasional ads banner outside main game.</a:t>
            </a:r>
          </a:p>
          <a:p>
            <a:pPr>
              <a:buSzPct val="100000"/>
            </a:pPr>
            <a:endParaRPr lang="en-S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6480720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Advertising Strategies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7200800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Monetization Strategies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7467600" cy="4199344"/>
          </a:xfrm>
        </p:spPr>
        <p:txBody>
          <a:bodyPr>
            <a:noAutofit/>
          </a:bodyPr>
          <a:lstStyle/>
          <a:p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DLC Chapters</a:t>
            </a: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Sound and Music download</a:t>
            </a:r>
          </a:p>
          <a:p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Remove advertisement</a:t>
            </a: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151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6120680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Retention Strategies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Release DLC biannually</a:t>
            </a:r>
          </a:p>
          <a:p>
            <a:endParaRPr lang="en-SG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3200" dirty="0">
                <a:solidFill>
                  <a:schemeClr val="accent3">
                    <a:lumMod val="50000"/>
                  </a:schemeClr>
                </a:solidFill>
              </a:rPr>
              <a:t>Release </a:t>
            </a:r>
            <a:r>
              <a:rPr lang="en-SG" sz="3200" dirty="0" smtClean="0">
                <a:solidFill>
                  <a:schemeClr val="accent3">
                    <a:lumMod val="50000"/>
                  </a:schemeClr>
                </a:solidFill>
              </a:rPr>
              <a:t>different avatar fortnightly</a:t>
            </a:r>
          </a:p>
          <a:p>
            <a:endParaRPr lang="en-SG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3200" dirty="0">
                <a:solidFill>
                  <a:schemeClr val="accent3">
                    <a:lumMod val="50000"/>
                  </a:schemeClr>
                </a:solidFill>
              </a:rPr>
              <a:t>Online </a:t>
            </a:r>
            <a:r>
              <a:rPr lang="en-SG" sz="3200" dirty="0" err="1" smtClean="0">
                <a:solidFill>
                  <a:schemeClr val="accent3">
                    <a:lumMod val="50000"/>
                  </a:schemeClr>
                </a:solidFill>
              </a:rPr>
              <a:t>leaderboard</a:t>
            </a:r>
            <a:endParaRPr lang="en-SG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82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55" y="2057400"/>
            <a:ext cx="5728353" cy="40386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336" y="620688"/>
            <a:ext cx="6480720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Production Milestones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552" y="2564904"/>
            <a:ext cx="8077284" cy="1134716"/>
          </a:xfrm>
        </p:spPr>
        <p:txBody>
          <a:bodyPr>
            <a:normAutofit/>
          </a:bodyPr>
          <a:lstStyle/>
          <a:p>
            <a:pPr algn="ctr"/>
            <a:r>
              <a:rPr lang="en-SG" dirty="0" smtClean="0">
                <a:latin typeface="Curlz MT" panose="04040404050702020202" pitchFamily="82" charset="0"/>
              </a:rPr>
              <a:t>Q</a:t>
            </a:r>
            <a:r>
              <a:rPr lang="en-SG" i="1" dirty="0" smtClean="0">
                <a:latin typeface="Curlz MT" panose="04040404050702020202" pitchFamily="82" charset="0"/>
              </a:rPr>
              <a:t>&amp; </a:t>
            </a:r>
            <a:r>
              <a:rPr lang="en-SG" dirty="0" smtClean="0">
                <a:latin typeface="Curlz MT" panose="04040404050702020202" pitchFamily="82" charset="0"/>
              </a:rPr>
              <a:t>A</a:t>
            </a:r>
            <a:endParaRPr lang="en-SG" dirty="0"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3672408" cy="91322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SG" dirty="0" smtClean="0">
                <a:solidFill>
                  <a:schemeClr val="bg1"/>
                </a:solidFill>
              </a:rPr>
              <a:t>    The Team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SG" sz="3200" b="1" dirty="0" smtClean="0">
                <a:solidFill>
                  <a:schemeClr val="accent3">
                    <a:lumMod val="50000"/>
                  </a:schemeClr>
                </a:solidFill>
              </a:rPr>
              <a:t>Leader</a:t>
            </a:r>
          </a:p>
          <a:p>
            <a:pPr marL="45720" indent="0">
              <a:buNone/>
            </a:pPr>
            <a:r>
              <a:rPr lang="en-SG" sz="2800" dirty="0" err="1" smtClean="0">
                <a:solidFill>
                  <a:schemeClr val="accent3">
                    <a:lumMod val="50000"/>
                  </a:schemeClr>
                </a:solidFill>
              </a:rPr>
              <a:t>Kee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 Yang</a:t>
            </a:r>
          </a:p>
          <a:p>
            <a:pPr marL="45720" indent="0">
              <a:buNone/>
            </a:pPr>
            <a:endParaRPr lang="en-SG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SG" sz="3200" b="1" dirty="0" smtClean="0">
                <a:solidFill>
                  <a:schemeClr val="accent3">
                    <a:lumMod val="50000"/>
                  </a:schemeClr>
                </a:solidFill>
              </a:rPr>
              <a:t>Programmers</a:t>
            </a:r>
          </a:p>
          <a:p>
            <a:pPr marL="45720" indent="0">
              <a:buNone/>
            </a:pP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Darren</a:t>
            </a:r>
          </a:p>
          <a:p>
            <a:pPr marL="45720" indent="0">
              <a:buNone/>
            </a:pPr>
            <a:r>
              <a:rPr lang="en-SG" sz="2800" dirty="0" err="1" smtClean="0">
                <a:solidFill>
                  <a:schemeClr val="accent3">
                    <a:lumMod val="50000"/>
                  </a:schemeClr>
                </a:solidFill>
              </a:rPr>
              <a:t>Hazim</a:t>
            </a:r>
            <a:endParaRPr lang="en-SG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9584" cy="4038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SG" sz="3600" dirty="0" smtClean="0">
                <a:solidFill>
                  <a:schemeClr val="accent3">
                    <a:lumMod val="50000"/>
                  </a:schemeClr>
                </a:solidFill>
              </a:rPr>
              <a:t>Life isn’t easy for [insert name here] - an ant-sized human - as he has to live in a big world, hiding from ordinary humans, yet living amongst them. </a:t>
            </a:r>
          </a:p>
          <a:p>
            <a:pPr marL="45720" indent="0">
              <a:buNone/>
            </a:pPr>
            <a:endParaRPr lang="en-SG" sz="36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SG" sz="3600" dirty="0" smtClean="0">
                <a:solidFill>
                  <a:schemeClr val="accent3">
                    <a:lumMod val="50000"/>
                  </a:schemeClr>
                </a:solidFill>
              </a:rPr>
              <a:t>You play as </a:t>
            </a:r>
            <a:r>
              <a:rPr lang="en-SG" sz="3600" dirty="0">
                <a:solidFill>
                  <a:schemeClr val="accent3">
                    <a:lumMod val="50000"/>
                  </a:schemeClr>
                </a:solidFill>
              </a:rPr>
              <a:t>[insert name here], </a:t>
            </a:r>
            <a:r>
              <a:rPr lang="en-SG" sz="3600" dirty="0" smtClean="0">
                <a:solidFill>
                  <a:schemeClr val="accent3">
                    <a:lumMod val="50000"/>
                  </a:schemeClr>
                </a:solidFill>
              </a:rPr>
              <a:t>living out his everyday life, scavenging for food </a:t>
            </a:r>
            <a:r>
              <a:rPr lang="en-SG" sz="3600" dirty="0">
                <a:solidFill>
                  <a:schemeClr val="accent3">
                    <a:lumMod val="50000"/>
                  </a:schemeClr>
                </a:solidFill>
              </a:rPr>
              <a:t>in an ordinary household</a:t>
            </a:r>
            <a:r>
              <a:rPr lang="en-SG" sz="3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SG" sz="3600" dirty="0">
                <a:solidFill>
                  <a:schemeClr val="accent3">
                    <a:lumMod val="50000"/>
                  </a:schemeClr>
                </a:solidFill>
              </a:rPr>
              <a:t>all the </a:t>
            </a:r>
            <a:r>
              <a:rPr lang="en-SG" sz="3600" dirty="0" smtClean="0">
                <a:solidFill>
                  <a:schemeClr val="accent3">
                    <a:lumMod val="50000"/>
                  </a:schemeClr>
                </a:solidFill>
              </a:rPr>
              <a:t>while avoiding humans and other threats.</a:t>
            </a:r>
          </a:p>
          <a:p>
            <a:pPr marL="45720" indent="0">
              <a:buNone/>
            </a:pPr>
            <a:endParaRPr lang="en-SG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336" y="620688"/>
            <a:ext cx="3672408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The Intro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SG" sz="3600" b="1" dirty="0" smtClean="0">
                <a:solidFill>
                  <a:schemeClr val="accent3">
                    <a:lumMod val="50000"/>
                  </a:schemeClr>
                </a:solidFill>
              </a:rPr>
              <a:t>Genre</a:t>
            </a:r>
            <a:endParaRPr lang="en-SG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SG" sz="3600" i="1" dirty="0" smtClean="0">
                <a:solidFill>
                  <a:schemeClr val="accent3">
                    <a:lumMod val="50000"/>
                  </a:schemeClr>
                </a:solidFill>
              </a:rPr>
              <a:t>First Person, </a:t>
            </a:r>
            <a:r>
              <a:rPr lang="en-SG" sz="3600" i="1" dirty="0">
                <a:solidFill>
                  <a:schemeClr val="accent3">
                    <a:lumMod val="50000"/>
                  </a:schemeClr>
                </a:solidFill>
              </a:rPr>
              <a:t>Puzzle, </a:t>
            </a:r>
            <a:r>
              <a:rPr lang="en-SG" sz="3600" i="1" dirty="0" smtClean="0">
                <a:solidFill>
                  <a:schemeClr val="accent3">
                    <a:lumMod val="50000"/>
                  </a:schemeClr>
                </a:solidFill>
              </a:rPr>
              <a:t>Stealth</a:t>
            </a:r>
            <a:endParaRPr lang="en-SG" sz="36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SG" sz="3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SG" sz="3600" b="1" dirty="0" smtClean="0">
                <a:solidFill>
                  <a:schemeClr val="accent3">
                    <a:lumMod val="50000"/>
                  </a:schemeClr>
                </a:solidFill>
              </a:rPr>
              <a:t>Target platform</a:t>
            </a:r>
          </a:p>
          <a:p>
            <a:pPr marL="45720" indent="0">
              <a:buNone/>
            </a:pPr>
            <a:r>
              <a:rPr lang="en-SG" sz="3600" i="1" dirty="0" smtClean="0">
                <a:solidFill>
                  <a:schemeClr val="accent3">
                    <a:lumMod val="50000"/>
                  </a:schemeClr>
                </a:solidFill>
              </a:rPr>
              <a:t>Microsoft Windows</a:t>
            </a:r>
          </a:p>
          <a:p>
            <a:pPr marL="36576" indent="0">
              <a:buNone/>
            </a:pPr>
            <a:endParaRPr lang="en-SG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SG" sz="3600" b="1" dirty="0" smtClean="0">
                <a:solidFill>
                  <a:schemeClr val="accent3">
                    <a:lumMod val="50000"/>
                  </a:schemeClr>
                </a:solidFill>
              </a:rPr>
              <a:t>Distribution platform</a:t>
            </a:r>
          </a:p>
          <a:p>
            <a:pPr marL="45720" indent="0">
              <a:buNone/>
            </a:pPr>
            <a:r>
              <a:rPr lang="en-SG" sz="3600" i="1" dirty="0" smtClean="0">
                <a:solidFill>
                  <a:schemeClr val="accent3">
                    <a:lumMod val="50000"/>
                  </a:schemeClr>
                </a:solidFill>
              </a:rPr>
              <a:t>Steam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336" y="620688"/>
            <a:ext cx="3672408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bg1"/>
                </a:solidFill>
              </a:rPr>
              <a:t>    The Game</a:t>
            </a:r>
          </a:p>
        </p:txBody>
      </p:sp>
    </p:spTree>
    <p:extLst>
      <p:ext uri="{BB962C8B-B14F-4D97-AF65-F5344CB8AC3E}">
        <p14:creationId xmlns:p14="http://schemas.microsoft.com/office/powerpoint/2010/main" val="29384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 smtClean="0">
                <a:solidFill>
                  <a:schemeClr val="bg1"/>
                </a:solidFill>
              </a:rPr>
              <a:t>Follow through objectives</a:t>
            </a:r>
          </a:p>
          <a:p>
            <a:endParaRPr lang="en-SG" sz="3600" dirty="0" smtClean="0">
              <a:solidFill>
                <a:schemeClr val="bg1"/>
              </a:solidFill>
            </a:endParaRPr>
          </a:p>
          <a:p>
            <a:r>
              <a:rPr lang="en-SG" sz="3600" dirty="0" smtClean="0">
                <a:solidFill>
                  <a:schemeClr val="bg1"/>
                </a:solidFill>
              </a:rPr>
              <a:t>Open-world approach</a:t>
            </a:r>
          </a:p>
          <a:p>
            <a:endParaRPr lang="en-SG" sz="3600" dirty="0" smtClean="0">
              <a:solidFill>
                <a:schemeClr val="bg1"/>
              </a:solidFill>
            </a:endParaRPr>
          </a:p>
          <a:p>
            <a:r>
              <a:rPr lang="en-SG" sz="3600" dirty="0" smtClean="0">
                <a:solidFill>
                  <a:schemeClr val="bg1"/>
                </a:solidFill>
              </a:rPr>
              <a:t>Suitable for all ages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3672408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The Game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7944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Stimulate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different, unique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perspective for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players</a:t>
            </a:r>
          </a:p>
          <a:p>
            <a:pPr>
              <a:buSzPct val="100000"/>
            </a:pPr>
            <a:endParaRPr lang="en-SG" sz="18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SzPct val="100000"/>
            </a:pP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Promote player’s creativity and resourcefulness on their approach to the objectives</a:t>
            </a:r>
          </a:p>
          <a:p>
            <a:pPr>
              <a:buSzPct val="100000"/>
            </a:pPr>
            <a:endParaRPr lang="en-SG" sz="18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SzPct val="100000"/>
            </a:pP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Promote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concentration and calmness by letting player walk on a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tightrope, surviving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and completing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tasks</a:t>
            </a:r>
          </a:p>
          <a:p>
            <a:pPr>
              <a:buSzPct val="100000"/>
            </a:pPr>
            <a:endParaRPr lang="en-SG" sz="18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SzPct val="100000"/>
            </a:pP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Promote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awareness of how small human is to the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world</a:t>
            </a:r>
            <a:endParaRPr lang="en-SG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4392488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The Intention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81592" cy="4038600"/>
          </a:xfrm>
        </p:spPr>
        <p:txBody>
          <a:bodyPr>
            <a:normAutofit/>
          </a:bodyPr>
          <a:lstStyle/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Uncommon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perspective for player (role playing as little creature)</a:t>
            </a:r>
          </a:p>
          <a:p>
            <a:endParaRPr lang="en-SG" sz="2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Stealthy, puzzle game in a house</a:t>
            </a:r>
          </a:p>
          <a:p>
            <a:endParaRPr lang="en-SG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Various ways to achieve tasks</a:t>
            </a:r>
          </a:p>
          <a:p>
            <a:endParaRPr lang="en-SG" sz="2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Familiar world setting, allowing easier immersion</a:t>
            </a:r>
          </a:p>
          <a:p>
            <a:endParaRPr lang="en-SG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3384376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The USPs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25608" cy="4038600"/>
          </a:xfrm>
        </p:spPr>
        <p:txBody>
          <a:bodyPr>
            <a:noAutofit/>
          </a:bodyPr>
          <a:lstStyle/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Navigate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around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the house as a tiny human</a:t>
            </a:r>
          </a:p>
          <a:p>
            <a:endParaRPr lang="en-SG" sz="1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Crafting and utilizing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objects found along the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way in </a:t>
            </a:r>
            <a:r>
              <a:rPr lang="en-SG" sz="2800" dirty="0">
                <a:solidFill>
                  <a:schemeClr val="accent3">
                    <a:lumMod val="50000"/>
                  </a:schemeClr>
                </a:solidFill>
              </a:rPr>
              <a:t>order to overcome obstacles 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and reach your goal</a:t>
            </a:r>
          </a:p>
          <a:p>
            <a:endParaRPr lang="en-SG" sz="9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Being in the open and making loud noises would alarm humans/pets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sz="2600" dirty="0" smtClean="0">
                <a:solidFill>
                  <a:schemeClr val="accent3">
                    <a:lumMod val="50000"/>
                  </a:schemeClr>
                </a:solidFill>
              </a:rPr>
              <a:t> players would be attacked eventually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SG" sz="2600" dirty="0"/>
          </a:p>
          <a:p>
            <a:pPr>
              <a:buFont typeface="Arial" panose="020B0604020202020204" pitchFamily="34" charset="0"/>
              <a:buChar char="•"/>
            </a:pPr>
            <a:endParaRPr lang="en-SG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3600400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Gameplay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SG" sz="2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To win: reach designated location/finding certain item set by the game</a:t>
            </a:r>
          </a:p>
          <a:p>
            <a:endParaRPr lang="en-SG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Lose: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when human is alarmed and caught you</a:t>
            </a:r>
            <a:r>
              <a:rPr lang="en-SG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SG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336" y="620688"/>
            <a:ext cx="3888432" cy="913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bg1"/>
                </a:solidFill>
              </a:rPr>
              <a:t>    </a:t>
            </a:r>
            <a:r>
              <a:rPr lang="en-SG" dirty="0" smtClean="0">
                <a:solidFill>
                  <a:schemeClr val="bg1"/>
                </a:solidFill>
              </a:rPr>
              <a:t>Game Logic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463</TotalTime>
  <Words>407</Words>
  <Application>Microsoft Office PowerPoint</Application>
  <PresentationFormat>Widescreen</PresentationFormat>
  <Paragraphs>100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Corbel</vt:lpstr>
      <vt:lpstr>Courier New</vt:lpstr>
      <vt:lpstr>Curlz MT</vt:lpstr>
      <vt:lpstr>Basis</vt:lpstr>
      <vt:lpstr>Little big WOrld</vt:lpstr>
      <vt:lpstr>    The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big planet pang Kee yang Darren low Hazim</dc:title>
  <dc:creator>Darren Low</dc:creator>
  <cp:lastModifiedBy>Kee Yang Pang</cp:lastModifiedBy>
  <cp:revision>135</cp:revision>
  <dcterms:created xsi:type="dcterms:W3CDTF">2015-04-29T08:56:27Z</dcterms:created>
  <dcterms:modified xsi:type="dcterms:W3CDTF">2015-05-01T06:37:04Z</dcterms:modified>
</cp:coreProperties>
</file>