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71" r:id="rId13"/>
    <p:sldId id="270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28F7-2B06-4924-B4F2-7DEC5D7A1107}" type="datetimeFigureOut">
              <a:rPr lang="en-SG" smtClean="0"/>
              <a:t>29/4/2015</a:t>
            </a:fld>
            <a:endParaRPr lang="en-S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E75-749B-4706-9AFE-35175C1BC93D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28F7-2B06-4924-B4F2-7DEC5D7A1107}" type="datetimeFigureOut">
              <a:rPr lang="en-SG" smtClean="0"/>
              <a:t>29/4/2015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E75-749B-4706-9AFE-35175C1BC93D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28F7-2B06-4924-B4F2-7DEC5D7A1107}" type="datetimeFigureOut">
              <a:rPr lang="en-SG" smtClean="0"/>
              <a:t>29/4/2015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E75-749B-4706-9AFE-35175C1BC93D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28F7-2B06-4924-B4F2-7DEC5D7A1107}" type="datetimeFigureOut">
              <a:rPr lang="en-SG" smtClean="0"/>
              <a:t>29/4/2015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E75-749B-4706-9AFE-35175C1BC93D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28F7-2B06-4924-B4F2-7DEC5D7A1107}" type="datetimeFigureOut">
              <a:rPr lang="en-SG" smtClean="0"/>
              <a:t>29/4/2015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E75-749B-4706-9AFE-35175C1BC93D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28F7-2B06-4924-B4F2-7DEC5D7A1107}" type="datetimeFigureOut">
              <a:rPr lang="en-SG" smtClean="0"/>
              <a:t>29/4/2015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E75-749B-4706-9AFE-35175C1BC93D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28F7-2B06-4924-B4F2-7DEC5D7A1107}" type="datetimeFigureOut">
              <a:rPr lang="en-SG" smtClean="0"/>
              <a:t>29/4/2015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E75-749B-4706-9AFE-35175C1BC93D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28F7-2B06-4924-B4F2-7DEC5D7A1107}" type="datetimeFigureOut">
              <a:rPr lang="en-SG" smtClean="0"/>
              <a:t>29/4/2015</a:t>
            </a:fld>
            <a:endParaRPr lang="en-S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92BE75-749B-4706-9AFE-35175C1BC93D}" type="slidenum">
              <a:rPr lang="en-SG" smtClean="0"/>
              <a:t>‹#›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28F7-2B06-4924-B4F2-7DEC5D7A1107}" type="datetimeFigureOut">
              <a:rPr lang="en-SG" smtClean="0"/>
              <a:t>29/4/2015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E75-749B-4706-9AFE-35175C1BC93D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28F7-2B06-4924-B4F2-7DEC5D7A1107}" type="datetimeFigureOut">
              <a:rPr lang="en-SG" smtClean="0"/>
              <a:t>29/4/2015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F92BE75-749B-4706-9AFE-35175C1BC93D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4F328F7-2B06-4924-B4F2-7DEC5D7A1107}" type="datetimeFigureOut">
              <a:rPr lang="en-SG" smtClean="0"/>
              <a:t>29/4/2015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E75-749B-4706-9AFE-35175C1BC93D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4F328F7-2B06-4924-B4F2-7DEC5D7A1107}" type="datetimeFigureOut">
              <a:rPr lang="en-SG" smtClean="0"/>
              <a:t>29/4/2015</a:t>
            </a:fld>
            <a:endParaRPr lang="en-S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F92BE75-749B-4706-9AFE-35175C1BC93D}" type="slidenum">
              <a:rPr lang="en-SG" smtClean="0"/>
              <a:t>‹#›</a:t>
            </a:fld>
            <a:endParaRPr lang="en-S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dirty="0" smtClean="0"/>
              <a:t>Little big </a:t>
            </a:r>
            <a:r>
              <a:rPr lang="en-SG" dirty="0" err="1" smtClean="0"/>
              <a:t>WOrld</a:t>
            </a:r>
            <a:r>
              <a:rPr lang="en-SG" dirty="0" smtClean="0"/>
              <a:t/>
            </a:r>
            <a:br>
              <a:rPr lang="en-SG" dirty="0" smtClean="0"/>
            </a:b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5400" dirty="0" smtClean="0"/>
              <a:t>FYP2</a:t>
            </a:r>
            <a:endParaRPr lang="en-SG" sz="5400" dirty="0"/>
          </a:p>
        </p:txBody>
      </p:sp>
    </p:spTree>
    <p:extLst>
      <p:ext uri="{BB962C8B-B14F-4D97-AF65-F5344CB8AC3E}">
        <p14:creationId xmlns:p14="http://schemas.microsoft.com/office/powerpoint/2010/main" val="8233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Level Design Concept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Put some pics here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731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Level </a:t>
            </a:r>
            <a:r>
              <a:rPr lang="en-SG" dirty="0" err="1" smtClean="0"/>
              <a:t>Desgin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The game will run in a setting of a house</a:t>
            </a:r>
          </a:p>
          <a:p>
            <a:r>
              <a:rPr lang="en-SG" dirty="0" smtClean="0"/>
              <a:t>New levels </a:t>
            </a:r>
            <a:r>
              <a:rPr lang="en-SG" dirty="0"/>
              <a:t>will </a:t>
            </a:r>
            <a:r>
              <a:rPr lang="en-SG" dirty="0" smtClean="0"/>
              <a:t>unlock sequentially after completing the first level</a:t>
            </a:r>
          </a:p>
          <a:p>
            <a:r>
              <a:rPr lang="en-SG" dirty="0" smtClean="0"/>
              <a:t>Different level will resemble a part of the house</a:t>
            </a:r>
          </a:p>
          <a:p>
            <a:r>
              <a:rPr lang="en-SG" dirty="0" smtClean="0"/>
              <a:t>The first level will be a tutorial stage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875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Advertising strategy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Ad strategy: </a:t>
            </a:r>
          </a:p>
          <a:p>
            <a:pPr marL="550926" indent="-514350">
              <a:buFont typeface="+mj-lt"/>
              <a:buAutoNum type="arabicPeriod"/>
            </a:pPr>
            <a:r>
              <a:rPr lang="en-SG" sz="3200" dirty="0"/>
              <a:t>Social Media Connect</a:t>
            </a:r>
          </a:p>
          <a:p>
            <a:pPr marL="550926" indent="-514350">
              <a:buFont typeface="+mj-lt"/>
              <a:buAutoNum type="arabicPeriod"/>
            </a:pPr>
            <a:r>
              <a:rPr lang="en-SG" sz="3200" dirty="0"/>
              <a:t>Inclusion of advertiser’s product as game object</a:t>
            </a:r>
          </a:p>
          <a:p>
            <a:pPr marL="550926" indent="-514350">
              <a:buFont typeface="+mj-lt"/>
              <a:buAutoNum type="arabicPeriod"/>
            </a:pPr>
            <a:r>
              <a:rPr lang="en-SG" sz="3200" dirty="0"/>
              <a:t>Sponsor page with links</a:t>
            </a:r>
          </a:p>
          <a:p>
            <a:pPr marL="550926" indent="-514350">
              <a:buFont typeface="+mj-lt"/>
              <a:buAutoNum type="arabicPeriod"/>
            </a:pPr>
            <a:r>
              <a:rPr lang="en-SG" sz="3200" dirty="0"/>
              <a:t>Occasional ads banner outside main game</a:t>
            </a:r>
            <a:r>
              <a:rPr lang="en-SG" sz="3200" dirty="0" smtClean="0"/>
              <a:t>.</a:t>
            </a:r>
            <a:endParaRPr lang="en-SG" sz="3200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107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Monetization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53" y="1340768"/>
            <a:ext cx="7467600" cy="5073427"/>
          </a:xfrm>
        </p:spPr>
        <p:txBody>
          <a:bodyPr/>
          <a:lstStyle/>
          <a:p>
            <a:pPr marL="36576" indent="0">
              <a:buNone/>
            </a:pPr>
            <a:endParaRPr lang="en-SG" dirty="0"/>
          </a:p>
          <a:p>
            <a:r>
              <a:rPr lang="en-SG" dirty="0" smtClean="0"/>
              <a:t>DLC Stage</a:t>
            </a:r>
            <a:endParaRPr lang="en-SG" dirty="0"/>
          </a:p>
          <a:p>
            <a:pPr marL="36576" indent="0">
              <a:buNone/>
            </a:pPr>
            <a:endParaRPr lang="en-SG" dirty="0"/>
          </a:p>
          <a:p>
            <a:r>
              <a:rPr lang="en-SG" dirty="0"/>
              <a:t>Remove advertisements</a:t>
            </a:r>
          </a:p>
          <a:p>
            <a:endParaRPr lang="en-SG" dirty="0"/>
          </a:p>
          <a:p>
            <a:r>
              <a:rPr lang="en-SG" dirty="0"/>
              <a:t>Unlock all </a:t>
            </a:r>
            <a:r>
              <a:rPr lang="en-SG" dirty="0" smtClean="0"/>
              <a:t>levels</a:t>
            </a:r>
          </a:p>
          <a:p>
            <a:endParaRPr lang="en-SG" dirty="0"/>
          </a:p>
          <a:p>
            <a:r>
              <a:rPr lang="en-SG" dirty="0" smtClean="0"/>
              <a:t>From advertisement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51744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Retention Strategy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Add new levels and items as </a:t>
            </a:r>
            <a:r>
              <a:rPr lang="en-SG" dirty="0" smtClean="0"/>
              <a:t>DLC fortnightly</a:t>
            </a:r>
          </a:p>
          <a:p>
            <a:r>
              <a:rPr lang="en-SG" dirty="0" smtClean="0"/>
              <a:t>Different avatar weekly</a:t>
            </a:r>
          </a:p>
          <a:p>
            <a:r>
              <a:rPr lang="en-SG" dirty="0"/>
              <a:t>Online </a:t>
            </a:r>
            <a:r>
              <a:rPr lang="en-SG" dirty="0" err="1" smtClean="0"/>
              <a:t>leaderboard</a:t>
            </a:r>
            <a:endParaRPr lang="en-SG" dirty="0" smtClean="0"/>
          </a:p>
          <a:p>
            <a:r>
              <a:rPr lang="en-SG" dirty="0" smtClean="0"/>
              <a:t>Multiplayer competition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29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Production Milestone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5" y="1628800"/>
            <a:ext cx="8999925" cy="5141168"/>
          </a:xfrm>
        </p:spPr>
      </p:pic>
    </p:spTree>
    <p:extLst>
      <p:ext uri="{BB962C8B-B14F-4D97-AF65-F5344CB8AC3E}">
        <p14:creationId xmlns:p14="http://schemas.microsoft.com/office/powerpoint/2010/main" val="42550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9672" y="2564904"/>
            <a:ext cx="53519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SG" sz="9600" dirty="0">
                <a:solidFill>
                  <a:prstClr val="white"/>
                </a:solidFill>
                <a:latin typeface="Franklin Gothic Book"/>
                <a:ea typeface="+mj-ea"/>
                <a:cs typeface="+mj-cs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4347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Team Members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Leader: </a:t>
            </a:r>
            <a:r>
              <a:rPr lang="en-SG" dirty="0" err="1" smtClean="0"/>
              <a:t>Kee</a:t>
            </a:r>
            <a:r>
              <a:rPr lang="en-SG" dirty="0" smtClean="0"/>
              <a:t> Yang</a:t>
            </a:r>
          </a:p>
          <a:p>
            <a:r>
              <a:rPr lang="en-SG" dirty="0" smtClean="0"/>
              <a:t>Programmers: Darren, </a:t>
            </a:r>
            <a:r>
              <a:rPr lang="en-SG" dirty="0" err="1" smtClean="0"/>
              <a:t>Hazim</a:t>
            </a:r>
            <a:r>
              <a:rPr lang="en-SG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47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Introduction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You are playing as a little human who is trying to live </a:t>
            </a:r>
            <a:r>
              <a:rPr lang="en-SG" dirty="0"/>
              <a:t>by every day in a world filled with gigantic animals and human without being caught or </a:t>
            </a:r>
            <a:r>
              <a:rPr lang="en-SG" dirty="0" smtClean="0"/>
              <a:t>eaten.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36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Game(Little Big World)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Genre: FPS, Puzzle, Stealth </a:t>
            </a:r>
          </a:p>
          <a:p>
            <a:r>
              <a:rPr lang="en-SG" dirty="0" smtClean="0"/>
              <a:t>3D</a:t>
            </a:r>
          </a:p>
          <a:p>
            <a:r>
              <a:rPr lang="en-SG" dirty="0" smtClean="0"/>
              <a:t>1 Player</a:t>
            </a:r>
          </a:p>
          <a:p>
            <a:r>
              <a:rPr lang="en-SG" dirty="0"/>
              <a:t>Solve puzzle while being </a:t>
            </a:r>
            <a:r>
              <a:rPr lang="en-SG" dirty="0" smtClean="0"/>
              <a:t>stealthy</a:t>
            </a:r>
          </a:p>
          <a:p>
            <a:r>
              <a:rPr lang="en-SG" dirty="0" smtClean="0"/>
              <a:t>Suitable for all ages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4910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Key Information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Target platform: Microsoft </a:t>
            </a:r>
            <a:r>
              <a:rPr lang="en-SG" dirty="0" smtClean="0"/>
              <a:t>Windows</a:t>
            </a:r>
          </a:p>
          <a:p>
            <a:endParaRPr lang="en-SG" dirty="0"/>
          </a:p>
          <a:p>
            <a:pPr marL="36576" indent="0">
              <a:buNone/>
            </a:pPr>
            <a:endParaRPr lang="en-SG" dirty="0" smtClean="0"/>
          </a:p>
          <a:p>
            <a:r>
              <a:rPr lang="en-SG" dirty="0" smtClean="0"/>
              <a:t>Distribution platform: </a:t>
            </a:r>
            <a:r>
              <a:rPr lang="en-SG" dirty="0" smtClean="0"/>
              <a:t>Steam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9384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Game Core Intention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sz="2800" dirty="0" smtClean="0"/>
              <a:t>1.Stimulate a different perspective for </a:t>
            </a:r>
            <a:r>
              <a:rPr lang="en-SG" sz="2800" dirty="0" err="1" smtClean="0"/>
              <a:t>player,using</a:t>
            </a:r>
            <a:r>
              <a:rPr lang="en-SG" sz="2800" dirty="0" smtClean="0"/>
              <a:t> vast contrast of size.</a:t>
            </a:r>
          </a:p>
          <a:p>
            <a:endParaRPr lang="en-SG" sz="2800" dirty="0" smtClean="0"/>
          </a:p>
          <a:p>
            <a:r>
              <a:rPr lang="en-SG" sz="2800" dirty="0" smtClean="0"/>
              <a:t>2.Promote creative and resourcefulness of player in solving puzzle</a:t>
            </a:r>
          </a:p>
          <a:p>
            <a:endParaRPr lang="en-SG" sz="2800" dirty="0" smtClean="0"/>
          </a:p>
          <a:p>
            <a:r>
              <a:rPr lang="en-SG" sz="2800" dirty="0" smtClean="0"/>
              <a:t>3.Promote concentration and calmness by letting player walk on a tightrope and survival and completing task. </a:t>
            </a:r>
          </a:p>
          <a:p>
            <a:endParaRPr lang="en-SG" sz="2800" dirty="0" smtClean="0"/>
          </a:p>
          <a:p>
            <a:r>
              <a:rPr lang="en-SG" sz="2800" dirty="0" smtClean="0"/>
              <a:t>4.Promote awareness of how small human is to the world.</a:t>
            </a:r>
          </a:p>
        </p:txBody>
      </p:sp>
    </p:spTree>
    <p:extLst>
      <p:ext uri="{BB962C8B-B14F-4D97-AF65-F5344CB8AC3E}">
        <p14:creationId xmlns:p14="http://schemas.microsoft.com/office/powerpoint/2010/main" val="243716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Unique Selling Point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Stealthy puzzle game at a house </a:t>
            </a:r>
          </a:p>
          <a:p>
            <a:r>
              <a:rPr lang="en-SG" dirty="0" smtClean="0"/>
              <a:t>Various usage of tool to achieve task</a:t>
            </a:r>
            <a:endParaRPr lang="en-SG" dirty="0" smtClean="0"/>
          </a:p>
          <a:p>
            <a:r>
              <a:rPr lang="en-SG" dirty="0" smtClean="0"/>
              <a:t>Unusual perspective for player(role playing as little creature)</a:t>
            </a:r>
          </a:p>
          <a:p>
            <a:r>
              <a:rPr lang="en-SG" dirty="0" smtClean="0"/>
              <a:t>Familiar world setting allowing easier </a:t>
            </a:r>
            <a:r>
              <a:rPr lang="en-SG" dirty="0" smtClean="0"/>
              <a:t>immersion</a:t>
            </a:r>
          </a:p>
          <a:p>
            <a:r>
              <a:rPr lang="en-SG" dirty="0" smtClean="0"/>
              <a:t>~10 to 20 </a:t>
            </a:r>
            <a:r>
              <a:rPr lang="en-SG" dirty="0" err="1" smtClean="0"/>
              <a:t>mins</a:t>
            </a:r>
            <a:r>
              <a:rPr lang="en-SG" dirty="0" smtClean="0"/>
              <a:t> gameplay</a:t>
            </a:r>
            <a:endParaRPr lang="en-SG" dirty="0" smtClean="0"/>
          </a:p>
          <a:p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223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Game Play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Navigate around in a room as little human and being resourceful and creative in overcoming obstacle to reach goals by utilizing objects found along the </a:t>
            </a:r>
            <a:r>
              <a:rPr lang="en-SG" dirty="0" smtClean="0"/>
              <a:t>way</a:t>
            </a:r>
          </a:p>
          <a:p>
            <a:r>
              <a:rPr lang="en-SG" dirty="0"/>
              <a:t>E</a:t>
            </a:r>
            <a:r>
              <a:rPr lang="en-SG" dirty="0" smtClean="0"/>
              <a:t>very </a:t>
            </a:r>
            <a:r>
              <a:rPr lang="en-SG" dirty="0"/>
              <a:t>movement ,every sound made, will potentially alarmed human and being attacked by them</a:t>
            </a:r>
          </a:p>
        </p:txBody>
      </p:sp>
    </p:spTree>
    <p:extLst>
      <p:ext uri="{BB962C8B-B14F-4D97-AF65-F5344CB8AC3E}">
        <p14:creationId xmlns:p14="http://schemas.microsoft.com/office/powerpoint/2010/main" val="38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Game Logic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To win: </a:t>
            </a:r>
            <a:r>
              <a:rPr lang="en-SG" dirty="0"/>
              <a:t>r</a:t>
            </a:r>
            <a:r>
              <a:rPr lang="en-SG" dirty="0" smtClean="0"/>
              <a:t>each </a:t>
            </a:r>
            <a:r>
              <a:rPr lang="en-SG" dirty="0"/>
              <a:t>designated location/finding certain item set by the </a:t>
            </a:r>
            <a:r>
              <a:rPr lang="en-SG" dirty="0" smtClean="0"/>
              <a:t>game</a:t>
            </a:r>
          </a:p>
          <a:p>
            <a:endParaRPr lang="en-SG" dirty="0"/>
          </a:p>
          <a:p>
            <a:endParaRPr lang="en-SG" dirty="0" smtClean="0"/>
          </a:p>
          <a:p>
            <a:r>
              <a:rPr lang="en-SG" dirty="0" smtClean="0"/>
              <a:t>Lose: </a:t>
            </a:r>
            <a:r>
              <a:rPr lang="en-US" dirty="0"/>
              <a:t>when human is alarmed and caught you</a:t>
            </a:r>
            <a:r>
              <a:rPr lang="en-SG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483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108</TotalTime>
  <Words>340</Words>
  <Application>Microsoft Office PowerPoint</Application>
  <PresentationFormat>On-screen Show (4:3)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Franklin Gothic Book</vt:lpstr>
      <vt:lpstr>Wingdings 2</vt:lpstr>
      <vt:lpstr>Technic</vt:lpstr>
      <vt:lpstr>Little big WOrld </vt:lpstr>
      <vt:lpstr>Team Members</vt:lpstr>
      <vt:lpstr>Introduction</vt:lpstr>
      <vt:lpstr>Game(Little Big World)</vt:lpstr>
      <vt:lpstr>Key Information</vt:lpstr>
      <vt:lpstr>Game Core Intention</vt:lpstr>
      <vt:lpstr>Unique Selling Point</vt:lpstr>
      <vt:lpstr>Game Play </vt:lpstr>
      <vt:lpstr>Game Logic</vt:lpstr>
      <vt:lpstr>Level Design Concept</vt:lpstr>
      <vt:lpstr>Level Desgin</vt:lpstr>
      <vt:lpstr>Advertising strategy</vt:lpstr>
      <vt:lpstr>Monetization Strategy</vt:lpstr>
      <vt:lpstr>Retention Strategy </vt:lpstr>
      <vt:lpstr>Production Milestone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big planet pang Kee yang Darren low Hazim</dc:title>
  <dc:creator>Darren Low</dc:creator>
  <cp:lastModifiedBy>Kee Yang Pang</cp:lastModifiedBy>
  <cp:revision>11</cp:revision>
  <dcterms:created xsi:type="dcterms:W3CDTF">2015-04-29T08:56:27Z</dcterms:created>
  <dcterms:modified xsi:type="dcterms:W3CDTF">2015-04-29T12:56:10Z</dcterms:modified>
</cp:coreProperties>
</file>