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7" r:id="rId1"/>
  </p:sldMasterIdLst>
  <p:notesMasterIdLst>
    <p:notesMasterId r:id="rId48"/>
  </p:notesMasterIdLst>
  <p:handoutMasterIdLst>
    <p:handoutMasterId r:id="rId49"/>
  </p:handoutMasterIdLst>
  <p:sldIdLst>
    <p:sldId id="321" r:id="rId2"/>
    <p:sldId id="365" r:id="rId3"/>
    <p:sldId id="331" r:id="rId4"/>
    <p:sldId id="335" r:id="rId5"/>
    <p:sldId id="334" r:id="rId6"/>
    <p:sldId id="345" r:id="rId7"/>
    <p:sldId id="346" r:id="rId8"/>
    <p:sldId id="353" r:id="rId9"/>
    <p:sldId id="308" r:id="rId10"/>
    <p:sldId id="322" r:id="rId11"/>
    <p:sldId id="323" r:id="rId12"/>
    <p:sldId id="324" r:id="rId13"/>
    <p:sldId id="325" r:id="rId14"/>
    <p:sldId id="347" r:id="rId15"/>
    <p:sldId id="355" r:id="rId16"/>
    <p:sldId id="356" r:id="rId17"/>
    <p:sldId id="357" r:id="rId18"/>
    <p:sldId id="332" r:id="rId19"/>
    <p:sldId id="348" r:id="rId20"/>
    <p:sldId id="352" r:id="rId21"/>
    <p:sldId id="326" r:id="rId22"/>
    <p:sldId id="366" r:id="rId23"/>
    <p:sldId id="327" r:id="rId24"/>
    <p:sldId id="367" r:id="rId25"/>
    <p:sldId id="349" r:id="rId26"/>
    <p:sldId id="351" r:id="rId27"/>
    <p:sldId id="330" r:id="rId28"/>
    <p:sldId id="337" r:id="rId29"/>
    <p:sldId id="368" r:id="rId30"/>
    <p:sldId id="343" r:id="rId31"/>
    <p:sldId id="344" r:id="rId32"/>
    <p:sldId id="338" r:id="rId33"/>
    <p:sldId id="329" r:id="rId34"/>
    <p:sldId id="340" r:id="rId35"/>
    <p:sldId id="341" r:id="rId36"/>
    <p:sldId id="342" r:id="rId37"/>
    <p:sldId id="354" r:id="rId38"/>
    <p:sldId id="358" r:id="rId39"/>
    <p:sldId id="359" r:id="rId40"/>
    <p:sldId id="360" r:id="rId41"/>
    <p:sldId id="364" r:id="rId42"/>
    <p:sldId id="361" r:id="rId43"/>
    <p:sldId id="362" r:id="rId44"/>
    <p:sldId id="363" r:id="rId45"/>
    <p:sldId id="333" r:id="rId46"/>
    <p:sldId id="270" r:id="rId4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kkal, Neela (Cognizant)" initials="JN(" lastIdx="2" clrIdx="0">
    <p:extLst>
      <p:ext uri="{19B8F6BF-5375-455C-9EA6-DF929625EA0E}">
        <p15:presenceInfo xmlns:p15="http://schemas.microsoft.com/office/powerpoint/2012/main" userId="S-1-5-21-1178368992-402679808-390482200-144627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B445"/>
    <a:srgbClr val="5C068C"/>
    <a:srgbClr val="5C338C"/>
    <a:srgbClr val="3972FF"/>
    <a:srgbClr val="F4633A"/>
    <a:srgbClr val="FF8F1C"/>
    <a:srgbClr val="840B55"/>
    <a:srgbClr val="C800A1"/>
    <a:srgbClr val="3C1053"/>
    <a:srgbClr val="4CB4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79" autoAdjust="0"/>
    <p:restoredTop sz="94343" autoAdjust="0"/>
  </p:normalViewPr>
  <p:slideViewPr>
    <p:cSldViewPr snapToGrid="0">
      <p:cViewPr varScale="1">
        <p:scale>
          <a:sx n="143" d="100"/>
          <a:sy n="143" d="100"/>
        </p:scale>
        <p:origin x="732" y="120"/>
      </p:cViewPr>
      <p:guideLst>
        <p:guide orient="horz" pos="1620"/>
        <p:guide pos="2880"/>
      </p:guideLst>
    </p:cSldViewPr>
  </p:slideViewPr>
  <p:notesTextViewPr>
    <p:cViewPr>
      <p:scale>
        <a:sx n="3" d="2"/>
        <a:sy n="3" d="2"/>
      </p:scale>
      <p:origin x="0" y="0"/>
    </p:cViewPr>
  </p:notesTextViewPr>
  <p:sorterViewPr>
    <p:cViewPr>
      <p:scale>
        <a:sx n="100" d="100"/>
        <a:sy n="100" d="100"/>
      </p:scale>
      <p:origin x="0" y="-609"/>
    </p:cViewPr>
  </p:sorterViewPr>
  <p:notesViewPr>
    <p:cSldViewPr snapToGrid="0">
      <p:cViewPr varScale="1">
        <p:scale>
          <a:sx n="124" d="100"/>
          <a:sy n="124" d="100"/>
        </p:scale>
        <p:origin x="4424"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5504ED-601C-9F41-A2BB-A84CD9D575D8}" type="datetimeFigureOut">
              <a:rPr lang="en-US" smtClean="0"/>
              <a:t>9/17/2019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185347-B0FD-EF4B-941B-A92CF753AB4E}" type="slidenum">
              <a:rPr lang="en-US" smtClean="0"/>
              <a:t>‹#›</a:t>
            </a:fld>
            <a:endParaRPr lang="en-US" dirty="0"/>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99A69-9E3B-7C4C-9E3F-523F007A72CB}" type="datetimeFigureOut">
              <a:rPr lang="en-US" smtClean="0"/>
              <a:t>9/17/2019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2D6E04-3A2F-4B48-A297-666578EDF1B3}" type="slidenum">
              <a:rPr lang="en-US" smtClean="0"/>
              <a:t>‹#›</a:t>
            </a:fld>
            <a:endParaRPr lang="en-US" dirty="0"/>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smtClean="0">
              <a:solidFill>
                <a:schemeClr val="tx2"/>
              </a:solidFill>
            </a:endParaRPr>
          </a:p>
          <a:p>
            <a:pPr marL="285750" indent="-285750" algn="l">
              <a:buFont typeface="Arial" panose="020B0604020202020204" pitchFamily="34" charset="0"/>
              <a:buChar char="•"/>
            </a:pPr>
            <a:r>
              <a:rPr lang="en-US" dirty="0" smtClean="0">
                <a:solidFill>
                  <a:schemeClr val="tx2"/>
                </a:solidFill>
              </a:rPr>
              <a:t>Reduce the paper work </a:t>
            </a:r>
          </a:p>
          <a:p>
            <a:pPr marL="285750" indent="-285750" algn="l">
              <a:buFont typeface="Arial" panose="020B0604020202020204" pitchFamily="34" charset="0"/>
              <a:buChar char="•"/>
            </a:pPr>
            <a:r>
              <a:rPr lang="en-US" dirty="0" smtClean="0">
                <a:solidFill>
                  <a:schemeClr val="tx2"/>
                </a:solidFill>
              </a:rPr>
              <a:t>Update training documents anytime, anywhere</a:t>
            </a:r>
          </a:p>
          <a:p>
            <a:pPr marL="285750" indent="-285750">
              <a:buFont typeface="Arial" panose="020B0604020202020204" pitchFamily="34" charset="0"/>
              <a:buChar char="•"/>
            </a:pPr>
            <a:r>
              <a:rPr lang="en-US" dirty="0" smtClean="0">
                <a:solidFill>
                  <a:schemeClr val="tx2"/>
                </a:solidFill>
              </a:rPr>
              <a:t>Ease of tracking training documentation compliance </a:t>
            </a:r>
          </a:p>
          <a:p>
            <a:pPr marL="285750" indent="-285750" algn="l">
              <a:buFont typeface="Arial" panose="020B0604020202020204" pitchFamily="34" charset="0"/>
              <a:buChar char="•"/>
            </a:pPr>
            <a:r>
              <a:rPr lang="en-US" dirty="0" smtClean="0">
                <a:solidFill>
                  <a:schemeClr val="tx2"/>
                </a:solidFill>
              </a:rPr>
              <a:t>Be audit ready </a:t>
            </a:r>
          </a:p>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3</a:t>
            </a:fld>
            <a:endParaRPr lang="en-US" dirty="0"/>
          </a:p>
        </p:txBody>
      </p:sp>
    </p:spTree>
    <p:extLst>
      <p:ext uri="{BB962C8B-B14F-4D97-AF65-F5344CB8AC3E}">
        <p14:creationId xmlns:p14="http://schemas.microsoft.com/office/powerpoint/2010/main" val="332806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5</a:t>
            </a:fld>
            <a:endParaRPr lang="en-US" dirty="0"/>
          </a:p>
        </p:txBody>
      </p:sp>
    </p:spTree>
    <p:extLst>
      <p:ext uri="{BB962C8B-B14F-4D97-AF65-F5344CB8AC3E}">
        <p14:creationId xmlns:p14="http://schemas.microsoft.com/office/powerpoint/2010/main" val="2502011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6</a:t>
            </a:fld>
            <a:endParaRPr lang="en-US" dirty="0"/>
          </a:p>
        </p:txBody>
      </p:sp>
    </p:spTree>
    <p:extLst>
      <p:ext uri="{BB962C8B-B14F-4D97-AF65-F5344CB8AC3E}">
        <p14:creationId xmlns:p14="http://schemas.microsoft.com/office/powerpoint/2010/main" val="1276196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45</a:t>
            </a:fld>
            <a:endParaRPr lang="en-US" dirty="0"/>
          </a:p>
        </p:txBody>
      </p:sp>
    </p:spTree>
    <p:extLst>
      <p:ext uri="{BB962C8B-B14F-4D97-AF65-F5344CB8AC3E}">
        <p14:creationId xmlns:p14="http://schemas.microsoft.com/office/powerpoint/2010/main" val="2185638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userDrawn="1"/>
        </p:nvPicPr>
        <p:blipFill>
          <a:blip r:embed="rId2"/>
          <a:stretch>
            <a:fillRect/>
          </a:stretch>
        </p:blipFill>
        <p:spPr>
          <a:xfrm>
            <a:off x="0" y="4451985"/>
            <a:ext cx="9144000" cy="691515"/>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userDrawn="1"/>
        </p:nvPicPr>
        <p:blipFill>
          <a:blip r:embed="rId3"/>
          <a:stretch>
            <a:fillRect/>
          </a:stretch>
        </p:blipFill>
        <p:spPr bwMode="black">
          <a:xfrm>
            <a:off x="457200" y="384048"/>
            <a:ext cx="2385905" cy="512064"/>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457200" y="1691640"/>
            <a:ext cx="5029200" cy="1052596"/>
          </a:xfrm>
        </p:spPr>
        <p:txBody>
          <a:bodyPr anchor="b">
            <a:spAutoFit/>
          </a:bodyPr>
          <a:lstStyle>
            <a:lvl1pPr algn="l">
              <a:defRPr sz="3800">
                <a:solidFill>
                  <a:schemeClr val="tx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tx1"/>
                </a:solidFill>
              </a:defRPr>
            </a:lvl1pPr>
            <a:lvl2pPr marL="0" indent="0" algn="l">
              <a:buClrTx/>
              <a:buFont typeface="Arial" panose="020B0604020202020204" pitchFamily="34" charset="0"/>
              <a:buNone/>
              <a:tabLst/>
              <a:defRPr sz="1200">
                <a:solidFill>
                  <a:schemeClr val="tx1"/>
                </a:solidFill>
              </a:defRPr>
            </a:lvl2pPr>
            <a:lvl3pPr marL="228600" indent="-228600" algn="l">
              <a:spcBef>
                <a:spcPts val="600"/>
              </a:spcBef>
              <a:buClrTx/>
              <a:buSzPct val="125000"/>
              <a:buFont typeface="Arial" panose="020B0604020202020204" pitchFamily="34" charset="0"/>
              <a:buChar char="•"/>
              <a:defRPr sz="1200">
                <a:solidFill>
                  <a:schemeClr val="tx1"/>
                </a:solidFill>
              </a:defRPr>
            </a:lvl3pPr>
            <a:lvl4pPr marL="228600" indent="-228600" algn="l">
              <a:spcBef>
                <a:spcPts val="600"/>
              </a:spcBef>
              <a:buClrTx/>
              <a:buSzPct val="125000"/>
              <a:buFont typeface="Arial" panose="020B0604020202020204" pitchFamily="34" charset="0"/>
              <a:buChar char="•"/>
              <a:defRPr sz="1200">
                <a:solidFill>
                  <a:schemeClr val="tx1"/>
                </a:solidFill>
              </a:defRPr>
            </a:lvl4pPr>
            <a:lvl5pPr marL="228600" indent="-228600" algn="l">
              <a:spcBef>
                <a:spcPts val="600"/>
              </a:spcBef>
              <a:buClrTx/>
              <a:buSzPct val="125000"/>
              <a:buFont typeface="Arial" panose="020B0604020202020204" pitchFamily="34" charset="0"/>
              <a:buChar char="•"/>
              <a:defRPr sz="1200">
                <a:solidFill>
                  <a:schemeClr val="tx1"/>
                </a:solidFill>
              </a:defRPr>
            </a:lvl5pPr>
            <a:lvl6pPr marL="228600" indent="-228600" algn="l">
              <a:spcBef>
                <a:spcPts val="600"/>
              </a:spcBef>
              <a:buClrTx/>
              <a:buSzPct val="125000"/>
              <a:buFont typeface="Arial" panose="020B0604020202020204" pitchFamily="34" charset="0"/>
              <a:buChar char="•"/>
              <a:defRPr sz="1200">
                <a:solidFill>
                  <a:schemeClr val="tx1"/>
                </a:solidFill>
              </a:defRPr>
            </a:lvl6pPr>
            <a:lvl7pPr marL="228600" indent="-228600" algn="l">
              <a:spcBef>
                <a:spcPts val="600"/>
              </a:spcBef>
              <a:buClrTx/>
              <a:buSzPct val="125000"/>
              <a:buFont typeface="Arial" panose="020B0604020202020204" pitchFamily="34" charset="0"/>
              <a:buChar char="•"/>
              <a:defRPr sz="1200">
                <a:solidFill>
                  <a:schemeClr val="tx1"/>
                </a:solidFill>
              </a:defRPr>
            </a:lvl7pPr>
            <a:lvl8pPr marL="228600" indent="-228600" algn="l">
              <a:spcBef>
                <a:spcPts val="600"/>
              </a:spcBef>
              <a:buClrTx/>
              <a:buSzPct val="125000"/>
              <a:buFont typeface="Arial" panose="020B0604020202020204" pitchFamily="34" charset="0"/>
              <a:buChar char="•"/>
              <a:defRPr sz="1200">
                <a:solidFill>
                  <a:schemeClr val="tx1"/>
                </a:solidFill>
              </a:defRPr>
            </a:lvl8pPr>
            <a:lvl9pPr marL="228600" indent="-228600" algn="l">
              <a:spcBef>
                <a:spcPts val="600"/>
              </a:spcBef>
              <a:buClrTx/>
              <a:buSzPct val="125000"/>
              <a:buFont typeface="Arial" panose="020B0604020202020204" pitchFamily="34" charset="0"/>
              <a:buChar char="•"/>
              <a:defRPr sz="1200">
                <a:solidFill>
                  <a:schemeClr val="tx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dirty="0"/>
              <a:t>© 2019 Cognizant</a:t>
            </a:r>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userDrawn="1"/>
        </p:nvCxnSpPr>
        <p:spPr bwMode="black">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856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amp; 2-column (2/3,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5536692"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080760"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DCC60974-838A-40CC-8A5B-B6116CA4DBF8}"/>
              </a:ext>
            </a:extLst>
          </p:cNvPr>
          <p:cNvSpPr>
            <a:spLocks noGrp="1"/>
          </p:cNvSpPr>
          <p:nvPr>
            <p:ph type="dt" sz="half" idx="10"/>
          </p:nvPr>
        </p:nvSpPr>
        <p:spPr/>
        <p:txBody>
          <a:bodyPr/>
          <a:lstStyle/>
          <a:p>
            <a:fld id="{7921B6AA-52B4-494A-A3CC-9F631DBC049D}" type="datetime1">
              <a:rPr lang="en-US" smtClean="0"/>
              <a:t>9/17/2019</a:t>
            </a:fld>
            <a:endParaRPr lang="en-US" dirty="0"/>
          </a:p>
        </p:txBody>
      </p:sp>
      <p:sp>
        <p:nvSpPr>
          <p:cNvPr id="6" name="Footer Placeholder 5">
            <a:extLst>
              <a:ext uri="{FF2B5EF4-FFF2-40B4-BE49-F238E27FC236}">
                <a16:creationId xmlns:a16="http://schemas.microsoft.com/office/drawing/2014/main" id="{05E2370C-3F6B-42C0-8834-DB3406097193}"/>
              </a:ext>
            </a:extLst>
          </p:cNvPr>
          <p:cNvSpPr>
            <a:spLocks noGrp="1"/>
          </p:cNvSpPr>
          <p:nvPr>
            <p:ph type="ftr" sz="quarter" idx="11"/>
          </p:nvPr>
        </p:nvSpPr>
        <p:spPr/>
        <p:txBody>
          <a:bodyPr/>
          <a:lstStyle>
            <a:lvl1pPr>
              <a:defRPr/>
            </a:lvl1pPr>
          </a:lstStyle>
          <a:p>
            <a:r>
              <a:rPr lang="en-US" dirty="0"/>
              <a:t>© 2019 Cognizant</a:t>
            </a:r>
          </a:p>
        </p:txBody>
      </p:sp>
      <p:sp>
        <p:nvSpPr>
          <p:cNvPr id="7" name="Slide Number Placeholder 6">
            <a:extLst>
              <a:ext uri="{FF2B5EF4-FFF2-40B4-BE49-F238E27FC236}">
                <a16:creationId xmlns:a16="http://schemas.microsoft.com/office/drawing/2014/main" id="{8AC5B230-74A0-418F-BBA9-0B141D8CA374}"/>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02C70E20-6501-4F77-9CBC-3806310ED989}"/>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DDA0DA6-E3B0-4903-A9B6-BBC566D4D7E7}"/>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945802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Subtitle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a:extLst>
              <a:ext uri="{FF2B5EF4-FFF2-40B4-BE49-F238E27FC236}">
                <a16:creationId xmlns:a16="http://schemas.microsoft.com/office/drawing/2014/main" id="{CE69CF19-0589-4E7F-87F9-FC7CAC6AC6D8}"/>
              </a:ext>
            </a:extLst>
          </p:cNvPr>
          <p:cNvSpPr>
            <a:spLocks noGrp="1"/>
          </p:cNvSpPr>
          <p:nvPr>
            <p:ph sz="half" idx="19"/>
          </p:nvPr>
        </p:nvSpPr>
        <p:spPr>
          <a:xfrm>
            <a:off x="4654550"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EB2A1A39-C278-49C1-98BD-03DFB86ACBBA}"/>
              </a:ext>
            </a:extLst>
          </p:cNvPr>
          <p:cNvSpPr>
            <a:spLocks noGrp="1"/>
          </p:cNvSpPr>
          <p:nvPr>
            <p:ph type="dt" sz="half" idx="20"/>
          </p:nvPr>
        </p:nvSpPr>
        <p:spPr/>
        <p:txBody>
          <a:bodyPr/>
          <a:lstStyle/>
          <a:p>
            <a:fld id="{CA4F26AE-5454-4F9D-AAE5-D3D002DD7C9F}" type="datetime1">
              <a:rPr lang="en-US" smtClean="0"/>
              <a:t>9/17/2019</a:t>
            </a:fld>
            <a:endParaRPr lang="en-US" dirty="0"/>
          </a:p>
        </p:txBody>
      </p:sp>
      <p:sp>
        <p:nvSpPr>
          <p:cNvPr id="6" name="Footer Placeholder 5">
            <a:extLst>
              <a:ext uri="{FF2B5EF4-FFF2-40B4-BE49-F238E27FC236}">
                <a16:creationId xmlns:a16="http://schemas.microsoft.com/office/drawing/2014/main" id="{E0A52B1C-E724-479F-B20E-0E459E80FD0B}"/>
              </a:ext>
            </a:extLst>
          </p:cNvPr>
          <p:cNvSpPr>
            <a:spLocks noGrp="1"/>
          </p:cNvSpPr>
          <p:nvPr>
            <p:ph type="ftr" sz="quarter" idx="21"/>
          </p:nvPr>
        </p:nvSpPr>
        <p:spPr/>
        <p:txBody>
          <a:bodyPr/>
          <a:lstStyle>
            <a:lvl1pPr>
              <a:defRPr/>
            </a:lvl1pPr>
          </a:lstStyle>
          <a:p>
            <a:r>
              <a:rPr lang="en-US" dirty="0"/>
              <a:t>© 2019 Cognizant</a:t>
            </a:r>
          </a:p>
        </p:txBody>
      </p:sp>
      <p:sp>
        <p:nvSpPr>
          <p:cNvPr id="7" name="Slide Number Placeholder 6">
            <a:extLst>
              <a:ext uri="{FF2B5EF4-FFF2-40B4-BE49-F238E27FC236}">
                <a16:creationId xmlns:a16="http://schemas.microsoft.com/office/drawing/2014/main" id="{8E78CA9C-FCAF-4B99-B5F6-60AF3219B3BA}"/>
              </a:ext>
            </a:extLst>
          </p:cNvPr>
          <p:cNvSpPr>
            <a:spLocks noGrp="1"/>
          </p:cNvSpPr>
          <p:nvPr>
            <p:ph type="sldNum" sz="quarter" idx="2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7DCFE254-800B-4596-8FBC-3984CE5AE78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304A10A-1409-4F5A-9F54-EB802809A888}"/>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074102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er, Subtitle,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Picture Placeholder 6">
            <a:extLst>
              <a:ext uri="{FF2B5EF4-FFF2-40B4-BE49-F238E27FC236}">
                <a16:creationId xmlns:a16="http://schemas.microsoft.com/office/drawing/2014/main" id="{5B5CE85F-2A75-4693-93B8-CBF7927F72BE}"/>
              </a:ext>
            </a:extLst>
          </p:cNvPr>
          <p:cNvSpPr>
            <a:spLocks noGrp="1"/>
          </p:cNvSpPr>
          <p:nvPr>
            <p:ph type="pic" sz="quarter" idx="24" hasCustomPrompt="1"/>
          </p:nvPr>
        </p:nvSpPr>
        <p:spPr>
          <a:xfrm>
            <a:off x="4654294"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CD833434-287A-47FC-8826-927D06662D67}"/>
              </a:ext>
            </a:extLst>
          </p:cNvPr>
          <p:cNvSpPr>
            <a:spLocks noGrp="1"/>
          </p:cNvSpPr>
          <p:nvPr>
            <p:ph type="dt" sz="half" idx="25"/>
          </p:nvPr>
        </p:nvSpPr>
        <p:spPr/>
        <p:txBody>
          <a:bodyPr/>
          <a:lstStyle/>
          <a:p>
            <a:fld id="{98D386E0-6517-4865-845C-C9D03EFE0238}" type="datetime1">
              <a:rPr lang="en-US" smtClean="0"/>
              <a:t>9/17/2019</a:t>
            </a:fld>
            <a:endParaRPr lang="en-US" dirty="0"/>
          </a:p>
        </p:txBody>
      </p:sp>
      <p:sp>
        <p:nvSpPr>
          <p:cNvPr id="6" name="Footer Placeholder 5">
            <a:extLst>
              <a:ext uri="{FF2B5EF4-FFF2-40B4-BE49-F238E27FC236}">
                <a16:creationId xmlns:a16="http://schemas.microsoft.com/office/drawing/2014/main" id="{B2131ED2-2FB0-4787-9839-9D3116D30B63}"/>
              </a:ext>
            </a:extLst>
          </p:cNvPr>
          <p:cNvSpPr>
            <a:spLocks noGrp="1"/>
          </p:cNvSpPr>
          <p:nvPr>
            <p:ph type="ftr" sz="quarter" idx="26"/>
          </p:nvPr>
        </p:nvSpPr>
        <p:spPr/>
        <p:txBody>
          <a:bodyPr/>
          <a:lstStyle>
            <a:lvl1pPr>
              <a:defRPr/>
            </a:lvl1pPr>
          </a:lstStyle>
          <a:p>
            <a:r>
              <a:rPr lang="en-US" dirty="0"/>
              <a:t>© 2019 Cognizant</a:t>
            </a:r>
          </a:p>
        </p:txBody>
      </p:sp>
      <p:sp>
        <p:nvSpPr>
          <p:cNvPr id="7" name="Slide Number Placeholder 6">
            <a:extLst>
              <a:ext uri="{FF2B5EF4-FFF2-40B4-BE49-F238E27FC236}">
                <a16:creationId xmlns:a16="http://schemas.microsoft.com/office/drawing/2014/main" id="{7CBA36B9-835B-4A55-994F-E64CDB646565}"/>
              </a:ext>
            </a:extLst>
          </p:cNvPr>
          <p:cNvSpPr>
            <a:spLocks noGrp="1"/>
          </p:cNvSpPr>
          <p:nvPr>
            <p:ph type="sldNum" sz="quarter" idx="27"/>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9D11681F-8020-4D84-9273-264D5F39BDA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1E49D76-A2A1-4E8C-8CF5-299D8A1F2AC8}"/>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336068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Subtitle, Image &amp;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4"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Picture Placeholder 6">
            <a:extLst>
              <a:ext uri="{FF2B5EF4-FFF2-40B4-BE49-F238E27FC236}">
                <a16:creationId xmlns:a16="http://schemas.microsoft.com/office/drawing/2014/main" id="{B1325C43-3F77-4CF9-8E6F-F5DB1CDCD7DB}"/>
              </a:ext>
            </a:extLst>
          </p:cNvPr>
          <p:cNvSpPr>
            <a:spLocks noGrp="1"/>
          </p:cNvSpPr>
          <p:nvPr>
            <p:ph type="pic" sz="quarter" idx="24" hasCustomPrompt="1"/>
          </p:nvPr>
        </p:nvSpPr>
        <p:spPr>
          <a:xfrm>
            <a:off x="384047"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1133C2E1-148D-4C6B-A6B6-6408779530FF}"/>
              </a:ext>
            </a:extLst>
          </p:cNvPr>
          <p:cNvSpPr>
            <a:spLocks noGrp="1"/>
          </p:cNvSpPr>
          <p:nvPr>
            <p:ph type="dt" sz="half" idx="25"/>
          </p:nvPr>
        </p:nvSpPr>
        <p:spPr/>
        <p:txBody>
          <a:bodyPr/>
          <a:lstStyle/>
          <a:p>
            <a:fld id="{3BCD788F-B9E9-4F14-B100-50586E972F9F}" type="datetime1">
              <a:rPr lang="en-US" smtClean="0"/>
              <a:t>9/17/2019</a:t>
            </a:fld>
            <a:endParaRPr lang="en-US" dirty="0"/>
          </a:p>
        </p:txBody>
      </p:sp>
      <p:sp>
        <p:nvSpPr>
          <p:cNvPr id="6" name="Footer Placeholder 5">
            <a:extLst>
              <a:ext uri="{FF2B5EF4-FFF2-40B4-BE49-F238E27FC236}">
                <a16:creationId xmlns:a16="http://schemas.microsoft.com/office/drawing/2014/main" id="{81F894B6-9AEC-449F-97A3-25262205013C}"/>
              </a:ext>
            </a:extLst>
          </p:cNvPr>
          <p:cNvSpPr>
            <a:spLocks noGrp="1"/>
          </p:cNvSpPr>
          <p:nvPr>
            <p:ph type="ftr" sz="quarter" idx="26"/>
          </p:nvPr>
        </p:nvSpPr>
        <p:spPr/>
        <p:txBody>
          <a:bodyPr/>
          <a:lstStyle>
            <a:lvl1pPr>
              <a:defRPr/>
            </a:lvl1pPr>
          </a:lstStyle>
          <a:p>
            <a:r>
              <a:rPr lang="en-US" dirty="0"/>
              <a:t>© 2019 Cognizant</a:t>
            </a:r>
          </a:p>
        </p:txBody>
      </p:sp>
      <p:sp>
        <p:nvSpPr>
          <p:cNvPr id="8" name="Slide Number Placeholder 7">
            <a:extLst>
              <a:ext uri="{FF2B5EF4-FFF2-40B4-BE49-F238E27FC236}">
                <a16:creationId xmlns:a16="http://schemas.microsoft.com/office/drawing/2014/main" id="{76B10EAF-6394-4900-AC77-D434D0DE4BED}"/>
              </a:ext>
            </a:extLst>
          </p:cNvPr>
          <p:cNvSpPr>
            <a:spLocks noGrp="1"/>
          </p:cNvSpPr>
          <p:nvPr>
            <p:ph type="sldNum" sz="quarter" idx="27"/>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ADC731D1-00A8-4565-A437-8595C7E6650E}"/>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ECD6034-AE10-44AD-8FB1-7887B1710CEC}"/>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4288966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amp; 6-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57509"/>
            <a:ext cx="2688336" cy="16184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3074077"/>
            <a:ext cx="2688336" cy="150875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3236976" y="1257509"/>
            <a:ext cx="2688336" cy="16184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a:extLst>
              <a:ext uri="{FF2B5EF4-FFF2-40B4-BE49-F238E27FC236}">
                <a16:creationId xmlns:a16="http://schemas.microsoft.com/office/drawing/2014/main" id="{0F3A29B0-716A-4C35-A013-3FAC88D7A800}"/>
              </a:ext>
            </a:extLst>
          </p:cNvPr>
          <p:cNvSpPr>
            <a:spLocks noGrp="1"/>
          </p:cNvSpPr>
          <p:nvPr>
            <p:ph sz="half" idx="14"/>
          </p:nvPr>
        </p:nvSpPr>
        <p:spPr>
          <a:xfrm>
            <a:off x="3236976" y="3072384"/>
            <a:ext cx="2688336" cy="150875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a:extLst>
              <a:ext uri="{FF2B5EF4-FFF2-40B4-BE49-F238E27FC236}">
                <a16:creationId xmlns:a16="http://schemas.microsoft.com/office/drawing/2014/main" id="{44F57E95-9B34-49D0-B2D5-56ED760D9CA1}"/>
              </a:ext>
            </a:extLst>
          </p:cNvPr>
          <p:cNvSpPr>
            <a:spLocks noGrp="1"/>
          </p:cNvSpPr>
          <p:nvPr>
            <p:ph sz="half" idx="15"/>
          </p:nvPr>
        </p:nvSpPr>
        <p:spPr>
          <a:xfrm>
            <a:off x="6080760" y="1261872"/>
            <a:ext cx="2688336" cy="16184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3">
            <a:extLst>
              <a:ext uri="{FF2B5EF4-FFF2-40B4-BE49-F238E27FC236}">
                <a16:creationId xmlns:a16="http://schemas.microsoft.com/office/drawing/2014/main" id="{EEF22231-FA42-42CF-AB2B-892F463A8110}"/>
              </a:ext>
            </a:extLst>
          </p:cNvPr>
          <p:cNvSpPr>
            <a:spLocks noGrp="1"/>
          </p:cNvSpPr>
          <p:nvPr>
            <p:ph sz="half" idx="16"/>
          </p:nvPr>
        </p:nvSpPr>
        <p:spPr>
          <a:xfrm>
            <a:off x="6080760" y="3072384"/>
            <a:ext cx="2688336" cy="1508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A5366D76-6B79-48C4-8251-348E1555D510}"/>
              </a:ext>
            </a:extLst>
          </p:cNvPr>
          <p:cNvSpPr>
            <a:spLocks noGrp="1"/>
          </p:cNvSpPr>
          <p:nvPr>
            <p:ph type="dt" sz="half" idx="17"/>
          </p:nvPr>
        </p:nvSpPr>
        <p:spPr/>
        <p:txBody>
          <a:bodyPr/>
          <a:lstStyle/>
          <a:p>
            <a:fld id="{101856AD-287E-4B42-827F-672E72E0C412}" type="datetime1">
              <a:rPr lang="en-US" smtClean="0"/>
              <a:t>9/17/2019</a:t>
            </a:fld>
            <a:endParaRPr lang="en-US" dirty="0"/>
          </a:p>
        </p:txBody>
      </p:sp>
      <p:sp>
        <p:nvSpPr>
          <p:cNvPr id="6" name="Footer Placeholder 5">
            <a:extLst>
              <a:ext uri="{FF2B5EF4-FFF2-40B4-BE49-F238E27FC236}">
                <a16:creationId xmlns:a16="http://schemas.microsoft.com/office/drawing/2014/main" id="{82B02B7B-0702-48E3-8554-1CD7C994F255}"/>
              </a:ext>
            </a:extLst>
          </p:cNvPr>
          <p:cNvSpPr>
            <a:spLocks noGrp="1"/>
          </p:cNvSpPr>
          <p:nvPr>
            <p:ph type="ftr" sz="quarter" idx="18"/>
          </p:nvPr>
        </p:nvSpPr>
        <p:spPr/>
        <p:txBody>
          <a:bodyPr/>
          <a:lstStyle>
            <a:lvl1pPr>
              <a:defRPr/>
            </a:lvl1pPr>
          </a:lstStyle>
          <a:p>
            <a:r>
              <a:rPr lang="en-US" dirty="0"/>
              <a:t>© 2019 Cognizant</a:t>
            </a:r>
          </a:p>
        </p:txBody>
      </p:sp>
      <p:sp>
        <p:nvSpPr>
          <p:cNvPr id="7" name="Slide Number Placeholder 6">
            <a:extLst>
              <a:ext uri="{FF2B5EF4-FFF2-40B4-BE49-F238E27FC236}">
                <a16:creationId xmlns:a16="http://schemas.microsoft.com/office/drawing/2014/main" id="{F7C8D6D6-7FF6-449D-9219-4E96EBA4FD12}"/>
              </a:ext>
            </a:extLst>
          </p:cNvPr>
          <p:cNvSpPr>
            <a:spLocks noGrp="1"/>
          </p:cNvSpPr>
          <p:nvPr>
            <p:ph type="sldNum" sz="quarter" idx="19"/>
          </p:nvPr>
        </p:nvSpPr>
        <p:spPr/>
        <p:txBody>
          <a:bodyPr/>
          <a:lstStyle/>
          <a:p>
            <a:fld id="{2EFEF571-C9B4-4D92-A7F7-315B894862A8}" type="slidenum">
              <a:rPr lang="en-US" smtClean="0"/>
              <a:pPr/>
              <a:t>‹#›</a:t>
            </a:fld>
            <a:endParaRPr lang="en-US" dirty="0"/>
          </a:p>
        </p:txBody>
      </p:sp>
      <p:cxnSp>
        <p:nvCxnSpPr>
          <p:cNvPr id="14" name="Straight Connector 13">
            <a:extLst>
              <a:ext uri="{FF2B5EF4-FFF2-40B4-BE49-F238E27FC236}">
                <a16:creationId xmlns:a16="http://schemas.microsoft.com/office/drawing/2014/main" id="{39F1CC7F-1769-4309-B028-FCCD6DB279B4}"/>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02C49C4-4B74-4AA3-BB68-2300CD8650B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007299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er &amp; 2-Column (Numbered text on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8E7D7697-AE57-43B3-A9C4-B97982A7969B}" type="datetime1">
              <a:rPr lang="en-US" smtClean="0"/>
              <a:t>9/17/2019</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lvl1pPr>
              <a:defRPr/>
            </a:lvl1pPr>
          </a:lstStyle>
          <a:p>
            <a:r>
              <a:rPr lang="en-US" dirty="0"/>
              <a:t>© 2019 Cognizant</a:t>
            </a:r>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8BD2276-8977-4766-9164-0C1C18520B12}"/>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793125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er, Numbered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2932BF87-93DB-41AC-97FE-D5B0EDE196CB}" type="datetime1">
              <a:rPr lang="en-US" smtClean="0"/>
              <a:t>9/17/2019</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lvl1pPr>
              <a:defRPr/>
            </a:lvl1pPr>
          </a:lstStyle>
          <a:p>
            <a:r>
              <a:rPr lang="en-US" dirty="0"/>
              <a:t>© 2019 Cognizant</a:t>
            </a:r>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14">
            <a:extLst>
              <a:ext uri="{FF2B5EF4-FFF2-40B4-BE49-F238E27FC236}">
                <a16:creationId xmlns:a16="http://schemas.microsoft.com/office/drawing/2014/main" id="{0A897C52-38E8-4C02-B11A-8278FD59AD07}"/>
              </a:ext>
            </a:extLst>
          </p:cNvPr>
          <p:cNvSpPr>
            <a:spLocks noGrp="1"/>
          </p:cNvSpPr>
          <p:nvPr>
            <p:ph type="pic" sz="quarter" idx="17" hasCustomPrompt="1"/>
          </p:nvPr>
        </p:nvSpPr>
        <p:spPr>
          <a:xfrm>
            <a:off x="4654296" y="1261871"/>
            <a:ext cx="4489704"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pic>
        <p:nvPicPr>
          <p:cNvPr id="12" name="Picture 11">
            <a:extLst>
              <a:ext uri="{FF2B5EF4-FFF2-40B4-BE49-F238E27FC236}">
                <a16:creationId xmlns:a16="http://schemas.microsoft.com/office/drawing/2014/main" id="{7BE6D374-812D-46BD-ACCF-706447B9BF29}"/>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234821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er, Numbered Text &amp;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A973AD6C-D0A4-4637-9498-78703FB83037}" type="datetime1">
              <a:rPr lang="en-US" smtClean="0"/>
              <a:t>9/17/2019</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lvl1pPr>
              <a:defRPr/>
            </a:lvl1pPr>
          </a:lstStyle>
          <a:p>
            <a:r>
              <a:rPr lang="en-US" dirty="0"/>
              <a:t>© 2019 Cognizant</a:t>
            </a:r>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C20B5319-2B45-4252-BEAB-FDF0E14B7070}"/>
              </a:ext>
            </a:extLst>
          </p:cNvPr>
          <p:cNvSpPr>
            <a:spLocks noGrp="1"/>
          </p:cNvSpPr>
          <p:nvPr>
            <p:ph type="media" sz="quarter" idx="14" hasCustomPrompt="1"/>
          </p:nvPr>
        </p:nvSpPr>
        <p:spPr>
          <a:xfrm>
            <a:off x="4654296" y="1261872"/>
            <a:ext cx="4489704" cy="3319272"/>
          </a:xfrm>
        </p:spPr>
        <p:txBody>
          <a:bodyPr anchor="ctr"/>
          <a:lstStyle>
            <a:lvl1pPr algn="ctr">
              <a:defRPr/>
            </a:lvl1pPr>
          </a:lstStyle>
          <a:p>
            <a:r>
              <a:rPr lang="en-US" dirty="0"/>
              <a:t>Insert Media here</a:t>
            </a:r>
          </a:p>
        </p:txBody>
      </p:sp>
      <p:pic>
        <p:nvPicPr>
          <p:cNvPr id="11" name="Picture 10">
            <a:extLst>
              <a:ext uri="{FF2B5EF4-FFF2-40B4-BE49-F238E27FC236}">
                <a16:creationId xmlns:a16="http://schemas.microsoft.com/office/drawing/2014/main" id="{E8E423FB-65E5-44B7-A219-A6E67DC3F2E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743150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eader &amp; 2-Column (Numbered text on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B76FEAAF-6EEB-4F52-AFCF-EAA3159D879B}" type="datetime1">
              <a:rPr lang="en-US" smtClean="0"/>
              <a:t>9/17/2019</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lvl1pPr>
              <a:defRPr/>
            </a:lvl1pPr>
          </a:lstStyle>
          <a:p>
            <a:r>
              <a:rPr lang="en-US" dirty="0"/>
              <a:t>© 2019 Cognizant</a:t>
            </a:r>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A665A60-4126-4C36-935C-5B20305506C9}"/>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0009220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 Header, Picture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53B3E752-6178-4BDC-A142-2B2569EDD04D}" type="datetime1">
              <a:rPr lang="en-US" smtClean="0"/>
              <a:t>9/17/2019</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lvl1pPr>
              <a:defRPr/>
            </a:lvl1pPr>
          </a:lstStyle>
          <a:p>
            <a:r>
              <a:rPr lang="en-US" dirty="0"/>
              <a:t>© 2019 Cognizant</a:t>
            </a:r>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7">
            <a:extLst>
              <a:ext uri="{FF2B5EF4-FFF2-40B4-BE49-F238E27FC236}">
                <a16:creationId xmlns:a16="http://schemas.microsoft.com/office/drawing/2014/main" id="{B791A77E-A9F3-439D-B41C-153F4D9DA613}"/>
              </a:ext>
            </a:extLst>
          </p:cNvPr>
          <p:cNvSpPr>
            <a:spLocks noGrp="1"/>
          </p:cNvSpPr>
          <p:nvPr>
            <p:ph type="pic" sz="quarter" idx="17"/>
          </p:nvPr>
        </p:nvSpPr>
        <p:spPr>
          <a:xfrm>
            <a:off x="1" y="1261872"/>
            <a:ext cx="4498848" cy="3319272"/>
          </a:xfrm>
          <a:prstGeom prst="rect">
            <a:avLst/>
          </a:prstGeom>
        </p:spPr>
        <p:txBody>
          <a:bodyPr anchor="ctr">
            <a:normAutofit/>
          </a:bodyPr>
          <a:lstStyle>
            <a:lvl1pPr marL="0" indent="0" algn="ctr">
              <a:buNone/>
              <a:defRPr>
                <a:solidFill>
                  <a:schemeClr val="tx2"/>
                </a:solidFill>
              </a:defRPr>
            </a:lvl1pPr>
          </a:lstStyle>
          <a:p>
            <a:r>
              <a:rPr lang="en-US" dirty="0" smtClean="0"/>
              <a:t>Click icon to add picture</a:t>
            </a:r>
            <a:endParaRPr lang="en-US" dirty="0"/>
          </a:p>
        </p:txBody>
      </p:sp>
      <p:pic>
        <p:nvPicPr>
          <p:cNvPr id="12" name="Picture 11">
            <a:extLst>
              <a:ext uri="{FF2B5EF4-FFF2-40B4-BE49-F238E27FC236}">
                <a16:creationId xmlns:a16="http://schemas.microsoft.com/office/drawing/2014/main" id="{93101BBA-D0AC-40A0-823F-9602CC060283}"/>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97504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Blue Cover Slide, Graph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1FCDD-9A69-4405-B89F-CFDAF1874AA8}"/>
              </a:ext>
            </a:extLst>
          </p:cNvPr>
          <p:cNvPicPr>
            <a:picLocks noChangeAspect="1"/>
          </p:cNvPicPr>
          <p:nvPr userDrawn="1"/>
        </p:nvPicPr>
        <p:blipFill>
          <a:blip r:embed="rId2"/>
          <a:stretch>
            <a:fillRect/>
          </a:stretch>
        </p:blipFill>
        <p:spPr>
          <a:xfrm>
            <a:off x="0" y="0"/>
            <a:ext cx="9144000" cy="5151120"/>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7"/>
            <a:ext cx="5029200" cy="1052596"/>
          </a:xfrm>
        </p:spPr>
        <p:txBody>
          <a:bodyPr anchor="b">
            <a:spAutoFit/>
          </a:bodyPr>
          <a:lstStyle>
            <a:lvl1pPr algn="l">
              <a:defRPr sz="380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600" indent="-228600" algn="l">
              <a:spcBef>
                <a:spcPts val="600"/>
              </a:spcBef>
              <a:buClrTx/>
              <a:buSzPct val="125000"/>
              <a:buFont typeface="Arial" panose="020B0604020202020204" pitchFamily="34" charset="0"/>
              <a:buChar char="•"/>
              <a:defRPr sz="1200">
                <a:solidFill>
                  <a:schemeClr val="bg1"/>
                </a:solidFill>
              </a:defRPr>
            </a:lvl3pPr>
            <a:lvl4pPr marL="228600" indent="-228600" algn="l">
              <a:spcBef>
                <a:spcPts val="600"/>
              </a:spcBef>
              <a:buClrTx/>
              <a:buSzPct val="125000"/>
              <a:buFont typeface="Arial" panose="020B0604020202020204" pitchFamily="34" charset="0"/>
              <a:buChar char="•"/>
              <a:defRPr sz="1200">
                <a:solidFill>
                  <a:schemeClr val="bg1"/>
                </a:solidFill>
              </a:defRPr>
            </a:lvl4pPr>
            <a:lvl5pPr marL="228600" indent="-228600" algn="l">
              <a:spcBef>
                <a:spcPts val="600"/>
              </a:spcBef>
              <a:buClrTx/>
              <a:buSzPct val="125000"/>
              <a:buFont typeface="Arial" panose="020B0604020202020204" pitchFamily="34" charset="0"/>
              <a:buChar char="•"/>
              <a:defRPr sz="1200">
                <a:solidFill>
                  <a:schemeClr val="bg1"/>
                </a:solidFill>
              </a:defRPr>
            </a:lvl5pPr>
            <a:lvl6pPr marL="228600" indent="-228600" algn="l">
              <a:spcBef>
                <a:spcPts val="600"/>
              </a:spcBef>
              <a:buClrTx/>
              <a:buSzPct val="125000"/>
              <a:buFont typeface="Arial" panose="020B0604020202020204" pitchFamily="34" charset="0"/>
              <a:buChar char="•"/>
              <a:defRPr sz="1200">
                <a:solidFill>
                  <a:schemeClr val="bg1"/>
                </a:solidFill>
              </a:defRPr>
            </a:lvl6pPr>
            <a:lvl7pPr marL="228600" indent="-228600" algn="l">
              <a:spcBef>
                <a:spcPts val="600"/>
              </a:spcBef>
              <a:buClrTx/>
              <a:buSzPct val="125000"/>
              <a:buFont typeface="Arial" panose="020B0604020202020204" pitchFamily="34" charset="0"/>
              <a:buChar char="•"/>
              <a:defRPr sz="1200">
                <a:solidFill>
                  <a:schemeClr val="bg1"/>
                </a:solidFill>
              </a:defRPr>
            </a:lvl7pPr>
            <a:lvl8pPr marL="228600" indent="-228600" algn="l">
              <a:spcBef>
                <a:spcPts val="600"/>
              </a:spcBef>
              <a:buClrTx/>
              <a:buSzPct val="125000"/>
              <a:buFont typeface="Arial" panose="020B0604020202020204" pitchFamily="34" charset="0"/>
              <a:buChar char="•"/>
              <a:defRPr sz="1200">
                <a:solidFill>
                  <a:schemeClr val="bg1"/>
                </a:solidFill>
              </a:defRPr>
            </a:lvl8pPr>
            <a:lvl9pPr marL="228600" indent="-228600" algn="l">
              <a:spcBef>
                <a:spcPts val="600"/>
              </a:spcBef>
              <a:buClrTx/>
              <a:buSzPct val="125000"/>
              <a:buFont typeface="Arial" panose="020B0604020202020204" pitchFamily="34" charset="0"/>
              <a:buChar char="•"/>
              <a:defRPr sz="12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dirty="0"/>
              <a:t>© 2019 Cognizant</a:t>
            </a:r>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3"/>
          <a:stretch>
            <a:fillRect/>
          </a:stretch>
        </p:blipFill>
        <p:spPr>
          <a:xfrm>
            <a:off x="457200" y="384048"/>
            <a:ext cx="2385905" cy="512064"/>
          </a:xfrm>
          <a:prstGeom prst="rect">
            <a:avLst/>
          </a:prstGeom>
        </p:spPr>
      </p:pic>
    </p:spTree>
    <p:extLst>
      <p:ext uri="{BB962C8B-B14F-4D97-AF65-F5344CB8AC3E}">
        <p14:creationId xmlns:p14="http://schemas.microsoft.com/office/powerpoint/2010/main" val="26455189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 Header, Media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483964B7-435C-4AA1-A62E-A1663B697282}" type="datetime1">
              <a:rPr lang="en-US" smtClean="0"/>
              <a:t>9/17/2019</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lvl1pPr>
              <a:defRPr/>
            </a:lvl1pPr>
          </a:lstStyle>
          <a:p>
            <a:r>
              <a:rPr lang="en-US" dirty="0"/>
              <a:t>© 2019 Cognizant</a:t>
            </a:r>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7A841180-8D0B-4829-9826-A334842E6739}"/>
              </a:ext>
            </a:extLst>
          </p:cNvPr>
          <p:cNvSpPr>
            <a:spLocks noGrp="1"/>
          </p:cNvSpPr>
          <p:nvPr>
            <p:ph type="media" sz="quarter" idx="14" hasCustomPrompt="1"/>
          </p:nvPr>
        </p:nvSpPr>
        <p:spPr>
          <a:xfrm>
            <a:off x="0" y="1261872"/>
            <a:ext cx="4498848"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pic>
        <p:nvPicPr>
          <p:cNvPr id="13" name="Picture 12">
            <a:extLst>
              <a:ext uri="{FF2B5EF4-FFF2-40B4-BE49-F238E27FC236}">
                <a16:creationId xmlns:a16="http://schemas.microsoft.com/office/drawing/2014/main" id="{A0714AE5-4850-4466-8C9F-DD59FC000F54}"/>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40456302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23827" cy="51435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490472"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defRPr>
            </a:lvl6pPr>
            <a:lvl7pPr marL="0" indent="0">
              <a:buClrTx/>
              <a:buNone/>
              <a:defRPr sz="1200" i="1">
                <a:solidFill>
                  <a:schemeClr val="tx1"/>
                </a:solidFill>
              </a:defRPr>
            </a:lvl7pPr>
            <a:lvl8pPr marL="0" indent="0">
              <a:buClrTx/>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a:xfrm>
            <a:off x="5486400" y="4800600"/>
            <a:ext cx="914400" cy="155448"/>
          </a:xfrm>
        </p:spPr>
        <p:txBody>
          <a:bodyPr/>
          <a:lstStyle>
            <a:lvl1pPr>
              <a:defRPr>
                <a:solidFill>
                  <a:schemeClr val="tx1"/>
                </a:solidFill>
              </a:defRPr>
            </a:lvl1pPr>
          </a:lstStyle>
          <a:p>
            <a:fld id="{F6F2A938-361F-4F67-8BCD-4248013A871E}" type="datetime1">
              <a:rPr lang="en-US" smtClean="0"/>
              <a:t>9/17/2019</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1490471" y="4800600"/>
            <a:ext cx="4572000" cy="155448"/>
          </a:xfrm>
        </p:spPr>
        <p:txBody>
          <a:bodyPr/>
          <a:lstStyle>
            <a:lvl1pPr>
              <a:defRPr>
                <a:solidFill>
                  <a:schemeClr val="tx1"/>
                </a:solidFill>
              </a:defRPr>
            </a:lvl1pPr>
          </a:lstStyle>
          <a:p>
            <a:r>
              <a:rPr lang="en-US" dirty="0"/>
              <a:t>© 2019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bwMode="white">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1490471"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20ADF0C-4BBB-45C4-865D-6FA4EAC3794C}"/>
              </a:ext>
            </a:extLst>
          </p:cNvPr>
          <p:cNvPicPr>
            <a:picLocks noChangeAspect="1"/>
          </p:cNvPicPr>
          <p:nvPr userDrawn="1"/>
        </p:nvPicPr>
        <p:blipFill>
          <a:blip r:embed="rId3"/>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1766022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White Divider / Quot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SzPct val="125000"/>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latin typeface="+mn-lt"/>
              </a:defRPr>
            </a:lvl6pPr>
            <a:lvl7pPr marL="0" indent="0">
              <a:buClrTx/>
              <a:buFont typeface="Arial" panose="020B0604020202020204" pitchFamily="34" charset="0"/>
              <a:buNone/>
              <a:defRPr sz="1200" i="1">
                <a:solidFill>
                  <a:schemeClr val="tx1"/>
                </a:solidFill>
              </a:defRPr>
            </a:lvl7pPr>
            <a:lvl8pPr marL="0" indent="0">
              <a:buClrTx/>
              <a:buFont typeface="Arial" panose="020B0604020202020204" pitchFamily="34" charset="0"/>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tx1"/>
                </a:solidFill>
              </a:defRPr>
            </a:lvl1pPr>
          </a:lstStyle>
          <a:p>
            <a:fld id="{672216AA-C246-4BF8-9778-027A671AE05C}" type="datetime1">
              <a:rPr lang="en-US" smtClean="0"/>
              <a:t>9/17/2019</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tx1"/>
                </a:solidFill>
              </a:defRPr>
            </a:lvl1pPr>
          </a:lstStyle>
          <a:p>
            <a:r>
              <a:rPr lang="en-US" dirty="0"/>
              <a:t>© 2019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tx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63F996-94D9-4E07-B4CD-3CF1568075BD}"/>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682540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Blue Divider / Quote">
    <p:bg>
      <p:bgPr>
        <a:solidFill>
          <a:schemeClr val="tx1"/>
        </a:solidFill>
        <a:effectLst/>
      </p:bgPr>
    </p:bg>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bg1"/>
                </a:solidFill>
              </a:defRPr>
            </a:lvl1pPr>
            <a:lvl2pPr marL="231775" indent="-231775">
              <a:buNone/>
              <a:defRPr sz="4400">
                <a:solidFill>
                  <a:schemeClr val="bg1"/>
                </a:solidFill>
              </a:defRPr>
            </a:lvl2pPr>
            <a:lvl3pPr marL="228600" indent="-228600">
              <a:buClrTx/>
              <a:buSzPct val="125000"/>
              <a:buFont typeface="Arial" panose="020B0604020202020204" pitchFamily="34" charset="0"/>
              <a:buChar char="•"/>
              <a:defRPr>
                <a:solidFill>
                  <a:schemeClr val="bg1"/>
                </a:solidFill>
              </a:defRPr>
            </a:lvl3pPr>
            <a:lvl4pPr marL="0" indent="0">
              <a:buClrTx/>
              <a:buFont typeface="Arial" panose="020B0604020202020204" pitchFamily="34" charset="0"/>
              <a:buNone/>
              <a:defRPr sz="1200" i="1">
                <a:solidFill>
                  <a:schemeClr val="bg1"/>
                </a:solidFill>
                <a:latin typeface="+mn-lt"/>
              </a:defRPr>
            </a:lvl4pPr>
            <a:lvl5pPr marL="0" indent="0">
              <a:buClrTx/>
              <a:buFont typeface="Arial" panose="020B0604020202020204" pitchFamily="34" charset="0"/>
              <a:buNone/>
              <a:defRPr sz="1200" i="1">
                <a:solidFill>
                  <a:schemeClr val="bg1"/>
                </a:solidFill>
                <a:latin typeface="+mn-lt"/>
              </a:defRPr>
            </a:lvl5pPr>
            <a:lvl6pPr marL="0" indent="0">
              <a:buClrTx/>
              <a:buFont typeface="Arial" panose="020B0604020202020204" pitchFamily="34" charset="0"/>
              <a:buNone/>
              <a:defRPr sz="1200" i="1">
                <a:solidFill>
                  <a:schemeClr val="bg1"/>
                </a:solidFill>
                <a:latin typeface="+mn-lt"/>
              </a:defRPr>
            </a:lvl6pPr>
            <a:lvl7pPr marL="0" indent="0">
              <a:buClrTx/>
              <a:buFont typeface="Arial" panose="020B0604020202020204" pitchFamily="34" charset="0"/>
              <a:buNone/>
              <a:defRPr sz="1200" i="1">
                <a:solidFill>
                  <a:schemeClr val="bg1"/>
                </a:solidFill>
                <a:latin typeface="+mn-lt"/>
              </a:defRPr>
            </a:lvl7pPr>
            <a:lvl8pPr marL="0" indent="0">
              <a:buClrTx/>
              <a:buFont typeface="Arial" panose="020B0604020202020204" pitchFamily="34" charset="0"/>
              <a:buNone/>
              <a:defRPr sz="1200" i="1">
                <a:solidFill>
                  <a:schemeClr val="bg1"/>
                </a:solidFill>
                <a:latin typeface="+mn-lt"/>
              </a:defRPr>
            </a:lvl8pPr>
            <a:lvl9pPr marL="0" indent="0">
              <a:buClrTx/>
              <a:buFont typeface="Arial" panose="020B0604020202020204" pitchFamily="34" charset="0"/>
              <a:buNone/>
              <a:defRPr sz="1200" i="1">
                <a:solidFill>
                  <a:schemeClr val="bg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bg1"/>
                </a:solidFill>
              </a:defRPr>
            </a:lvl1pPr>
          </a:lstStyle>
          <a:p>
            <a:fld id="{12951C51-9575-4E82-9944-2A080A1D1416}" type="datetime1">
              <a:rPr lang="en-US" smtClean="0"/>
              <a:t>9/17/2019</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dirty="0"/>
              <a:t>© 2019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990A6E3-DE2F-40B3-955E-42C3550BD2D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6763363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smtClean="0"/>
              <a:t>Click to edit Master title style</a:t>
            </a:r>
            <a:endParaRPr lang="en-US"/>
          </a:p>
        </p:txBody>
      </p:sp>
      <p:sp>
        <p:nvSpPr>
          <p:cNvPr id="6" name="Date Placeholder 5">
            <a:extLst>
              <a:ext uri="{FF2B5EF4-FFF2-40B4-BE49-F238E27FC236}">
                <a16:creationId xmlns:a16="http://schemas.microsoft.com/office/drawing/2014/main" id="{D65DC66A-BAB7-4355-9ED4-0CA743C61960}"/>
              </a:ext>
            </a:extLst>
          </p:cNvPr>
          <p:cNvSpPr>
            <a:spLocks noGrp="1"/>
          </p:cNvSpPr>
          <p:nvPr>
            <p:ph type="dt" sz="half" idx="10"/>
          </p:nvPr>
        </p:nvSpPr>
        <p:spPr/>
        <p:txBody>
          <a:bodyPr/>
          <a:lstStyle/>
          <a:p>
            <a:fld id="{A6BE7440-A164-4BE7-A683-1DC89B30E100}" type="datetime1">
              <a:rPr lang="en-US" smtClean="0"/>
              <a:t>9/17/2019</a:t>
            </a:fld>
            <a:endParaRPr lang="en-US" dirty="0"/>
          </a:p>
        </p:txBody>
      </p:sp>
      <p:sp>
        <p:nvSpPr>
          <p:cNvPr id="7" name="Footer Placeholder 6">
            <a:extLst>
              <a:ext uri="{FF2B5EF4-FFF2-40B4-BE49-F238E27FC236}">
                <a16:creationId xmlns:a16="http://schemas.microsoft.com/office/drawing/2014/main" id="{A7E53A72-E1D6-4692-98EC-6243614B7573}"/>
              </a:ext>
            </a:extLst>
          </p:cNvPr>
          <p:cNvSpPr>
            <a:spLocks noGrp="1"/>
          </p:cNvSpPr>
          <p:nvPr>
            <p:ph type="ftr" sz="quarter" idx="11"/>
          </p:nvPr>
        </p:nvSpPr>
        <p:spPr/>
        <p:txBody>
          <a:bodyPr/>
          <a:lstStyle>
            <a:lvl1pPr>
              <a:defRPr/>
            </a:lvl1pPr>
          </a:lstStyle>
          <a:p>
            <a:r>
              <a:rPr lang="en-US" dirty="0"/>
              <a:t>© 2019 Cognizant</a:t>
            </a:r>
          </a:p>
        </p:txBody>
      </p:sp>
      <p:sp>
        <p:nvSpPr>
          <p:cNvPr id="8" name="Slide Number Placeholder 7">
            <a:extLst>
              <a:ext uri="{FF2B5EF4-FFF2-40B4-BE49-F238E27FC236}">
                <a16:creationId xmlns:a16="http://schemas.microsoft.com/office/drawing/2014/main" id="{6049D8E0-67E3-4D7E-847C-95CFA1F84B8F}"/>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6198453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amp; Image">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9144000" cy="4572000"/>
          </a:xfrm>
          <a:prstGeom prst="rect">
            <a:avLst/>
          </a:prstGeom>
        </p:spPr>
        <p:txBody>
          <a:bodyPr anchor="ctr">
            <a:normAutofit/>
          </a:bodyP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tx2"/>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8" name="Title 1">
            <a:extLst>
              <a:ext uri="{FF2B5EF4-FFF2-40B4-BE49-F238E27FC236}">
                <a16:creationId xmlns:a16="http://schemas.microsoft.com/office/drawing/2014/main" id="{C5A1AF48-9BFD-46FF-86A7-B55749512673}"/>
              </a:ext>
            </a:extLst>
          </p:cNvPr>
          <p:cNvSpPr>
            <a:spLocks noGrp="1"/>
          </p:cNvSpPr>
          <p:nvPr>
            <p:ph type="title"/>
          </p:nvPr>
        </p:nvSpPr>
        <p:spPr>
          <a:xfrm>
            <a:off x="384048" y="274320"/>
            <a:ext cx="8382437" cy="795528"/>
          </a:xfrm>
        </p:spPr>
        <p:txBody>
          <a:bodyPr/>
          <a:lstStyle/>
          <a:p>
            <a:r>
              <a:rPr lang="en-US" smtClean="0"/>
              <a:t>Click to edit Master title style</a:t>
            </a:r>
            <a:endParaRPr lang="en-US" dirty="0"/>
          </a:p>
        </p:txBody>
      </p:sp>
      <p:sp>
        <p:nvSpPr>
          <p:cNvPr id="2" name="Date Placeholder 1">
            <a:extLst>
              <a:ext uri="{FF2B5EF4-FFF2-40B4-BE49-F238E27FC236}">
                <a16:creationId xmlns:a16="http://schemas.microsoft.com/office/drawing/2014/main" id="{640A9DCA-C8FA-4C09-B99A-DC34A0B4293F}"/>
              </a:ext>
            </a:extLst>
          </p:cNvPr>
          <p:cNvSpPr>
            <a:spLocks noGrp="1"/>
          </p:cNvSpPr>
          <p:nvPr>
            <p:ph type="dt" sz="half" idx="14"/>
          </p:nvPr>
        </p:nvSpPr>
        <p:spPr/>
        <p:txBody>
          <a:bodyPr/>
          <a:lstStyle/>
          <a:p>
            <a:fld id="{D8644D50-66B5-4F98-BB65-0462948F36D0}" type="datetime1">
              <a:rPr lang="en-US" smtClean="0"/>
              <a:t>9/17/2019</a:t>
            </a:fld>
            <a:endParaRPr lang="en-US" dirty="0"/>
          </a:p>
        </p:txBody>
      </p:sp>
      <p:sp>
        <p:nvSpPr>
          <p:cNvPr id="3" name="Footer Placeholder 2">
            <a:extLst>
              <a:ext uri="{FF2B5EF4-FFF2-40B4-BE49-F238E27FC236}">
                <a16:creationId xmlns:a16="http://schemas.microsoft.com/office/drawing/2014/main" id="{5AE9C752-D058-463B-9E84-F0D0FB1AA230}"/>
              </a:ext>
            </a:extLst>
          </p:cNvPr>
          <p:cNvSpPr>
            <a:spLocks noGrp="1"/>
          </p:cNvSpPr>
          <p:nvPr>
            <p:ph type="ftr" sz="quarter" idx="15"/>
          </p:nvPr>
        </p:nvSpPr>
        <p:spPr/>
        <p:txBody>
          <a:bodyPr/>
          <a:lstStyle>
            <a:lvl1pPr>
              <a:defRPr/>
            </a:lvl1pPr>
          </a:lstStyle>
          <a:p>
            <a:r>
              <a:rPr lang="en-US" dirty="0"/>
              <a:t>© 2019 Cognizant</a:t>
            </a:r>
          </a:p>
        </p:txBody>
      </p:sp>
      <p:sp>
        <p:nvSpPr>
          <p:cNvPr id="5" name="Slide Number Placeholder 4">
            <a:extLst>
              <a:ext uri="{FF2B5EF4-FFF2-40B4-BE49-F238E27FC236}">
                <a16:creationId xmlns:a16="http://schemas.microsoft.com/office/drawing/2014/main" id="{4ED1AAD6-6BF9-44BD-8B5E-441D9E17EC63}"/>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D3E2704D-D973-44F5-AFE3-5458B42961F6}"/>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59E830F-3EEF-43CF-8DA5-7C9FAB97A07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8412374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9144000" cy="4572000"/>
          </a:xfrm>
          <a:prstGeom prst="rect">
            <a:avLst/>
          </a:prstGeom>
        </p:spPr>
        <p:txBody>
          <a:bodyPr anchor="ctr">
            <a:normAutofit/>
          </a:bodyP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tx2"/>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879723C8-B7B3-4950-BDEC-A8C820F2E9F0}"/>
              </a:ext>
            </a:extLst>
          </p:cNvPr>
          <p:cNvSpPr>
            <a:spLocks noGrp="1"/>
          </p:cNvSpPr>
          <p:nvPr>
            <p:ph type="dt" sz="half" idx="14"/>
          </p:nvPr>
        </p:nvSpPr>
        <p:spPr/>
        <p:txBody>
          <a:bodyPr/>
          <a:lstStyle/>
          <a:p>
            <a:fld id="{F592C196-58BA-4F0F-83A6-F3DD888CADD0}" type="datetime1">
              <a:rPr lang="en-US" smtClean="0"/>
              <a:t>9/17/2019</a:t>
            </a:fld>
            <a:endParaRPr lang="en-US" dirty="0"/>
          </a:p>
        </p:txBody>
      </p:sp>
      <p:sp>
        <p:nvSpPr>
          <p:cNvPr id="3" name="Footer Placeholder 2">
            <a:extLst>
              <a:ext uri="{FF2B5EF4-FFF2-40B4-BE49-F238E27FC236}">
                <a16:creationId xmlns:a16="http://schemas.microsoft.com/office/drawing/2014/main" id="{EC67F4B0-9013-4E9E-9C02-E80308C894B4}"/>
              </a:ext>
            </a:extLst>
          </p:cNvPr>
          <p:cNvSpPr>
            <a:spLocks noGrp="1"/>
          </p:cNvSpPr>
          <p:nvPr>
            <p:ph type="ftr" sz="quarter" idx="15"/>
          </p:nvPr>
        </p:nvSpPr>
        <p:spPr/>
        <p:txBody>
          <a:bodyPr/>
          <a:lstStyle>
            <a:lvl1pPr>
              <a:defRPr/>
            </a:lvl1pPr>
          </a:lstStyle>
          <a:p>
            <a:r>
              <a:rPr lang="en-US" dirty="0"/>
              <a:t>© 2019 Cognizant</a:t>
            </a:r>
          </a:p>
        </p:txBody>
      </p:sp>
      <p:sp>
        <p:nvSpPr>
          <p:cNvPr id="4" name="Slide Number Placeholder 3">
            <a:extLst>
              <a:ext uri="{FF2B5EF4-FFF2-40B4-BE49-F238E27FC236}">
                <a16:creationId xmlns:a16="http://schemas.microsoft.com/office/drawing/2014/main" id="{78CF68D0-3D52-4AAE-BAD5-E685A44EC437}"/>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AAC0B7B8-5D2E-4DC2-8ED6-129DC4E412E4}"/>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555C70-7666-4B1C-BD96-58FC37C94F9A}"/>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amp; Image">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0" y="3200400"/>
            <a:ext cx="9143999" cy="1371600"/>
          </a:xfrm>
          <a:prstGeom prst="rect">
            <a:avLst/>
          </a:prstGeom>
        </p:spPr>
        <p:txBody>
          <a:bodyPr anchor="ctr">
            <a:normAutofit/>
          </a:bodyPr>
          <a:lstStyle>
            <a:lvl1pPr marL="0" indent="0" algn="ctr">
              <a:buNone/>
              <a:defRPr>
                <a:solidFill>
                  <a:schemeClr val="tx2"/>
                </a:solidFill>
              </a:defRPr>
            </a:lvl1pPr>
          </a:lstStyle>
          <a:p>
            <a:r>
              <a:rPr lang="en-US" dirty="0" smtClean="0"/>
              <a:t>Click icon to add picture</a:t>
            </a:r>
            <a:endParaRPr lang="en-US" dirty="0"/>
          </a:p>
        </p:txBody>
      </p:sp>
      <p:sp>
        <p:nvSpPr>
          <p:cNvPr id="10" name="Content Placeholder 8">
            <a:extLst>
              <a:ext uri="{FF2B5EF4-FFF2-40B4-BE49-F238E27FC236}">
                <a16:creationId xmlns:a16="http://schemas.microsoft.com/office/drawing/2014/main" id="{A6472576-AA86-442F-942A-4D33C4E2B313}"/>
              </a:ext>
            </a:extLst>
          </p:cNvPr>
          <p:cNvSpPr>
            <a:spLocks noGrp="1"/>
          </p:cNvSpPr>
          <p:nvPr>
            <p:ph sz="quarter" idx="16"/>
          </p:nvPr>
        </p:nvSpPr>
        <p:spPr>
          <a:xfrm>
            <a:off x="384048" y="274320"/>
            <a:ext cx="8385048" cy="2743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Date Placeholder 1">
            <a:extLst>
              <a:ext uri="{FF2B5EF4-FFF2-40B4-BE49-F238E27FC236}">
                <a16:creationId xmlns:a16="http://schemas.microsoft.com/office/drawing/2014/main" id="{7D071916-F690-4209-B46C-EC1B2FCDBE7A}"/>
              </a:ext>
            </a:extLst>
          </p:cNvPr>
          <p:cNvSpPr>
            <a:spLocks noGrp="1"/>
          </p:cNvSpPr>
          <p:nvPr>
            <p:ph type="dt" sz="half" idx="17"/>
          </p:nvPr>
        </p:nvSpPr>
        <p:spPr/>
        <p:txBody>
          <a:bodyPr/>
          <a:lstStyle/>
          <a:p>
            <a:fld id="{04306A5D-4C19-4CEA-B7B4-5CF5FBCE4B8F}" type="datetime1">
              <a:rPr lang="en-US" smtClean="0"/>
              <a:t>9/17/2019</a:t>
            </a:fld>
            <a:endParaRPr lang="en-US" dirty="0"/>
          </a:p>
        </p:txBody>
      </p:sp>
      <p:sp>
        <p:nvSpPr>
          <p:cNvPr id="3" name="Footer Placeholder 2">
            <a:extLst>
              <a:ext uri="{FF2B5EF4-FFF2-40B4-BE49-F238E27FC236}">
                <a16:creationId xmlns:a16="http://schemas.microsoft.com/office/drawing/2014/main" id="{5E82348C-75B0-4FAD-B938-374E4C3CF7C4}"/>
              </a:ext>
            </a:extLst>
          </p:cNvPr>
          <p:cNvSpPr>
            <a:spLocks noGrp="1"/>
          </p:cNvSpPr>
          <p:nvPr>
            <p:ph type="ftr" sz="quarter" idx="18"/>
          </p:nvPr>
        </p:nvSpPr>
        <p:spPr/>
        <p:txBody>
          <a:bodyPr/>
          <a:lstStyle>
            <a:lvl1pPr>
              <a:defRPr/>
            </a:lvl1pPr>
          </a:lstStyle>
          <a:p>
            <a:r>
              <a:rPr lang="en-US" dirty="0"/>
              <a:t>© 2019 Cognizant</a:t>
            </a:r>
          </a:p>
        </p:txBody>
      </p:sp>
      <p:sp>
        <p:nvSpPr>
          <p:cNvPr id="4" name="Slide Number Placeholder 3">
            <a:extLst>
              <a:ext uri="{FF2B5EF4-FFF2-40B4-BE49-F238E27FC236}">
                <a16:creationId xmlns:a16="http://schemas.microsoft.com/office/drawing/2014/main" id="{A7C8C4C5-03BD-4CB4-9145-5AD4CD061F5B}"/>
              </a:ext>
            </a:extLst>
          </p:cNvPr>
          <p:cNvSpPr>
            <a:spLocks noGrp="1"/>
          </p:cNvSpPr>
          <p:nvPr>
            <p:ph type="sldNum" sz="quarter" idx="19"/>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C0861592-E564-44B4-A852-0D4E56011C1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2063E46-1CE4-4B18-8360-8C206F79FA32}"/>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edia Only">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0"/>
            <a:ext cx="9144000" cy="4572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2" name="Date Placeholder 1">
            <a:extLst>
              <a:ext uri="{FF2B5EF4-FFF2-40B4-BE49-F238E27FC236}">
                <a16:creationId xmlns:a16="http://schemas.microsoft.com/office/drawing/2014/main" id="{FAD9B5BD-B7AB-4911-895E-9E202985C17D}"/>
              </a:ext>
            </a:extLst>
          </p:cNvPr>
          <p:cNvSpPr>
            <a:spLocks noGrp="1"/>
          </p:cNvSpPr>
          <p:nvPr>
            <p:ph type="dt" sz="half" idx="14"/>
          </p:nvPr>
        </p:nvSpPr>
        <p:spPr/>
        <p:txBody>
          <a:bodyPr/>
          <a:lstStyle/>
          <a:p>
            <a:fld id="{3DB0EFEF-BBC8-473D-9AE1-F3955CF8ED7D}" type="datetime1">
              <a:rPr lang="en-US" smtClean="0"/>
              <a:t>9/17/2019</a:t>
            </a:fld>
            <a:endParaRPr lang="en-US" dirty="0"/>
          </a:p>
        </p:txBody>
      </p:sp>
      <p:sp>
        <p:nvSpPr>
          <p:cNvPr id="3" name="Footer Placeholder 2">
            <a:extLst>
              <a:ext uri="{FF2B5EF4-FFF2-40B4-BE49-F238E27FC236}">
                <a16:creationId xmlns:a16="http://schemas.microsoft.com/office/drawing/2014/main" id="{62C5353D-C3F0-4610-AC96-51E1C3E24530}"/>
              </a:ext>
            </a:extLst>
          </p:cNvPr>
          <p:cNvSpPr>
            <a:spLocks noGrp="1"/>
          </p:cNvSpPr>
          <p:nvPr>
            <p:ph type="ftr" sz="quarter" idx="15"/>
          </p:nvPr>
        </p:nvSpPr>
        <p:spPr/>
        <p:txBody>
          <a:bodyPr/>
          <a:lstStyle>
            <a:lvl1pPr>
              <a:defRPr/>
            </a:lvl1pPr>
          </a:lstStyle>
          <a:p>
            <a:r>
              <a:rPr lang="en-US" dirty="0"/>
              <a:t>© 2019 Cognizant</a:t>
            </a:r>
          </a:p>
        </p:txBody>
      </p:sp>
      <p:sp>
        <p:nvSpPr>
          <p:cNvPr id="6" name="Slide Number Placeholder 5">
            <a:extLst>
              <a:ext uri="{FF2B5EF4-FFF2-40B4-BE49-F238E27FC236}">
                <a16:creationId xmlns:a16="http://schemas.microsoft.com/office/drawing/2014/main" id="{75981F65-3889-43EC-925C-AE198E6C390E}"/>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EBA89284-C4DA-40FB-8673-D09F327E1187}"/>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E404F8E-3569-4CB7-9779-AC1B195FD642}"/>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8229691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amp; Media">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1143000"/>
            <a:ext cx="9144000" cy="3429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10" name="Title 1">
            <a:extLst>
              <a:ext uri="{FF2B5EF4-FFF2-40B4-BE49-F238E27FC236}">
                <a16:creationId xmlns:a16="http://schemas.microsoft.com/office/drawing/2014/main" id="{F7701FDA-857B-4B97-A1E3-A1B888D9CB7E}"/>
              </a:ext>
            </a:extLst>
          </p:cNvPr>
          <p:cNvSpPr>
            <a:spLocks noGrp="1"/>
          </p:cNvSpPr>
          <p:nvPr>
            <p:ph type="title"/>
          </p:nvPr>
        </p:nvSpPr>
        <p:spPr>
          <a:xfrm>
            <a:off x="384048" y="274320"/>
            <a:ext cx="8382437" cy="795528"/>
          </a:xfrm>
        </p:spPr>
        <p:txBody>
          <a:bodyPr/>
          <a:lstStyle/>
          <a:p>
            <a:r>
              <a:rPr lang="en-US" smtClean="0"/>
              <a:t>Click to edit Master title style</a:t>
            </a:r>
            <a:endParaRPr lang="en-US" dirty="0"/>
          </a:p>
        </p:txBody>
      </p:sp>
      <p:sp>
        <p:nvSpPr>
          <p:cNvPr id="3" name="Date Placeholder 2">
            <a:extLst>
              <a:ext uri="{FF2B5EF4-FFF2-40B4-BE49-F238E27FC236}">
                <a16:creationId xmlns:a16="http://schemas.microsoft.com/office/drawing/2014/main" id="{E76CC38F-9F2A-422F-979B-8828A725FA85}"/>
              </a:ext>
            </a:extLst>
          </p:cNvPr>
          <p:cNvSpPr>
            <a:spLocks noGrp="1"/>
          </p:cNvSpPr>
          <p:nvPr>
            <p:ph type="dt" sz="half" idx="14"/>
          </p:nvPr>
        </p:nvSpPr>
        <p:spPr/>
        <p:txBody>
          <a:bodyPr/>
          <a:lstStyle/>
          <a:p>
            <a:fld id="{053C89F2-7833-484F-A65C-662F6D68DDD3}" type="datetime1">
              <a:rPr lang="en-US" smtClean="0"/>
              <a:t>9/17/2019</a:t>
            </a:fld>
            <a:endParaRPr lang="en-US" dirty="0"/>
          </a:p>
        </p:txBody>
      </p:sp>
      <p:sp>
        <p:nvSpPr>
          <p:cNvPr id="5" name="Footer Placeholder 4">
            <a:extLst>
              <a:ext uri="{FF2B5EF4-FFF2-40B4-BE49-F238E27FC236}">
                <a16:creationId xmlns:a16="http://schemas.microsoft.com/office/drawing/2014/main" id="{46887D2D-86BD-4F81-ABB2-617104A445E8}"/>
              </a:ext>
            </a:extLst>
          </p:cNvPr>
          <p:cNvSpPr>
            <a:spLocks noGrp="1"/>
          </p:cNvSpPr>
          <p:nvPr>
            <p:ph type="ftr" sz="quarter" idx="15"/>
          </p:nvPr>
        </p:nvSpPr>
        <p:spPr/>
        <p:txBody>
          <a:bodyPr/>
          <a:lstStyle>
            <a:lvl1pPr>
              <a:defRPr/>
            </a:lvl1pPr>
          </a:lstStyle>
          <a:p>
            <a:r>
              <a:rPr lang="en-US" dirty="0"/>
              <a:t>© 2019 Cognizant</a:t>
            </a:r>
          </a:p>
        </p:txBody>
      </p:sp>
      <p:sp>
        <p:nvSpPr>
          <p:cNvPr id="6" name="Slide Number Placeholder 5">
            <a:extLst>
              <a:ext uri="{FF2B5EF4-FFF2-40B4-BE49-F238E27FC236}">
                <a16:creationId xmlns:a16="http://schemas.microsoft.com/office/drawing/2014/main" id="{24DDFD90-6BB1-437F-9F87-F0EE11D6B0F0}"/>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9" name="Straight Connector 8">
            <a:extLst>
              <a:ext uri="{FF2B5EF4-FFF2-40B4-BE49-F238E27FC236}">
                <a16:creationId xmlns:a16="http://schemas.microsoft.com/office/drawing/2014/main" id="{26E7E8EB-BBE8-401F-8C15-7A754DD1C2CB}"/>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2F5B8BF-A1CE-42CC-ACF4-0A5192FDE5F8}"/>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135229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ue Cover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7"/>
            <a:ext cx="5029200" cy="1052596"/>
          </a:xfrm>
        </p:spPr>
        <p:txBody>
          <a:bodyPr anchor="b">
            <a:spAutoFit/>
          </a:bodyPr>
          <a:lstStyle>
            <a:lvl1pPr algn="l">
              <a:defRPr sz="380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600" indent="-228600" algn="l">
              <a:spcBef>
                <a:spcPts val="600"/>
              </a:spcBef>
              <a:buClrTx/>
              <a:buSzPct val="125000"/>
              <a:buFont typeface="Arial" panose="020B0604020202020204" pitchFamily="34" charset="0"/>
              <a:buChar char="•"/>
              <a:defRPr sz="1200">
                <a:solidFill>
                  <a:schemeClr val="bg1"/>
                </a:solidFill>
              </a:defRPr>
            </a:lvl3pPr>
            <a:lvl4pPr marL="228600" indent="-228600" algn="l">
              <a:spcBef>
                <a:spcPts val="600"/>
              </a:spcBef>
              <a:buClrTx/>
              <a:buSzPct val="125000"/>
              <a:buFont typeface="Arial" panose="020B0604020202020204" pitchFamily="34" charset="0"/>
              <a:buChar char="•"/>
              <a:defRPr sz="1200">
                <a:solidFill>
                  <a:schemeClr val="bg1"/>
                </a:solidFill>
              </a:defRPr>
            </a:lvl4pPr>
            <a:lvl5pPr marL="228600" indent="-228600" algn="l">
              <a:spcBef>
                <a:spcPts val="600"/>
              </a:spcBef>
              <a:buClrTx/>
              <a:buSzPct val="125000"/>
              <a:buFont typeface="Arial" panose="020B0604020202020204" pitchFamily="34" charset="0"/>
              <a:buChar char="•"/>
              <a:defRPr sz="1200">
                <a:solidFill>
                  <a:schemeClr val="bg1"/>
                </a:solidFill>
              </a:defRPr>
            </a:lvl5pPr>
            <a:lvl6pPr marL="228600" indent="-228600" algn="l">
              <a:spcBef>
                <a:spcPts val="600"/>
              </a:spcBef>
              <a:buClrTx/>
              <a:buSzPct val="125000"/>
              <a:buFont typeface="Arial" panose="020B0604020202020204" pitchFamily="34" charset="0"/>
              <a:buChar char="•"/>
              <a:defRPr sz="1200">
                <a:solidFill>
                  <a:schemeClr val="bg1"/>
                </a:solidFill>
              </a:defRPr>
            </a:lvl6pPr>
            <a:lvl7pPr marL="228600" indent="-228600" algn="l">
              <a:spcBef>
                <a:spcPts val="600"/>
              </a:spcBef>
              <a:buClrTx/>
              <a:buSzPct val="125000"/>
              <a:buFont typeface="Arial" panose="020B0604020202020204" pitchFamily="34" charset="0"/>
              <a:buChar char="•"/>
              <a:defRPr sz="1200">
                <a:solidFill>
                  <a:schemeClr val="bg1"/>
                </a:solidFill>
              </a:defRPr>
            </a:lvl7pPr>
            <a:lvl8pPr marL="228600" indent="-228600" algn="l">
              <a:spcBef>
                <a:spcPts val="600"/>
              </a:spcBef>
              <a:buClrTx/>
              <a:buSzPct val="125000"/>
              <a:buFont typeface="Arial" panose="020B0604020202020204" pitchFamily="34" charset="0"/>
              <a:buChar char="•"/>
              <a:defRPr sz="1200">
                <a:solidFill>
                  <a:schemeClr val="bg1"/>
                </a:solidFill>
              </a:defRPr>
            </a:lvl8pPr>
            <a:lvl9pPr marL="228600" indent="-228600" algn="l">
              <a:spcBef>
                <a:spcPts val="600"/>
              </a:spcBef>
              <a:buClrTx/>
              <a:buSzPct val="125000"/>
              <a:buFont typeface="Arial" panose="020B0604020202020204" pitchFamily="34" charset="0"/>
              <a:buChar char="•"/>
              <a:defRPr sz="12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dirty="0"/>
              <a:t>© 2019 Cognizant</a:t>
            </a:r>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2"/>
          <a:stretch>
            <a:fillRect/>
          </a:stretch>
        </p:blipFill>
        <p:spPr>
          <a:xfrm>
            <a:off x="457200" y="384048"/>
            <a:ext cx="2385905" cy="512064"/>
          </a:xfrm>
          <a:prstGeom prst="rect">
            <a:avLst/>
          </a:prstGeom>
        </p:spPr>
      </p:pic>
    </p:spTree>
    <p:extLst>
      <p:ext uri="{BB962C8B-B14F-4D97-AF65-F5344CB8AC3E}">
        <p14:creationId xmlns:p14="http://schemas.microsoft.com/office/powerpoint/2010/main" val="14179232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edia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1"/>
            <a:ext cx="4114800" cy="4297679"/>
          </a:xfrm>
        </p:spPr>
        <p:txBody>
          <a:bodyPr/>
          <a:lstStyle>
            <a:lvl1pPr>
              <a:defRPr>
                <a:solidFill>
                  <a:schemeClr val="tx2"/>
                </a:solidFill>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Media Placeholder 15">
            <a:extLst>
              <a:ext uri="{FF2B5EF4-FFF2-40B4-BE49-F238E27FC236}">
                <a16:creationId xmlns:a16="http://schemas.microsoft.com/office/drawing/2014/main" id="{CEB5CA12-0E7C-45C9-92C9-E64DA0065752}"/>
              </a:ext>
            </a:extLst>
          </p:cNvPr>
          <p:cNvSpPr>
            <a:spLocks noGrp="1"/>
          </p:cNvSpPr>
          <p:nvPr>
            <p:ph type="media" sz="quarter" idx="17" hasCustomPrompt="1"/>
          </p:nvPr>
        </p:nvSpPr>
        <p:spPr>
          <a:xfrm>
            <a:off x="0" y="0"/>
            <a:ext cx="4498848"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sp>
        <p:nvSpPr>
          <p:cNvPr id="2" name="Date Placeholder 1">
            <a:extLst>
              <a:ext uri="{FF2B5EF4-FFF2-40B4-BE49-F238E27FC236}">
                <a16:creationId xmlns:a16="http://schemas.microsoft.com/office/drawing/2014/main" id="{D9F91859-85A6-4652-BB50-DE18F40DAE17}"/>
              </a:ext>
            </a:extLst>
          </p:cNvPr>
          <p:cNvSpPr>
            <a:spLocks noGrp="1"/>
          </p:cNvSpPr>
          <p:nvPr>
            <p:ph type="dt" sz="half" idx="18"/>
          </p:nvPr>
        </p:nvSpPr>
        <p:spPr/>
        <p:txBody>
          <a:bodyPr/>
          <a:lstStyle/>
          <a:p>
            <a:fld id="{92891E91-9488-4616-A4E9-562C551F1C22}" type="datetime1">
              <a:rPr lang="en-US" smtClean="0"/>
              <a:t>9/17/2019</a:t>
            </a:fld>
            <a:endParaRPr lang="en-US" dirty="0"/>
          </a:p>
        </p:txBody>
      </p:sp>
      <p:sp>
        <p:nvSpPr>
          <p:cNvPr id="3" name="Footer Placeholder 2">
            <a:extLst>
              <a:ext uri="{FF2B5EF4-FFF2-40B4-BE49-F238E27FC236}">
                <a16:creationId xmlns:a16="http://schemas.microsoft.com/office/drawing/2014/main" id="{699760E2-6197-4679-A293-2A1317EFAB4B}"/>
              </a:ext>
            </a:extLst>
          </p:cNvPr>
          <p:cNvSpPr>
            <a:spLocks noGrp="1"/>
          </p:cNvSpPr>
          <p:nvPr>
            <p:ph type="ftr" sz="quarter" idx="19"/>
          </p:nvPr>
        </p:nvSpPr>
        <p:spPr/>
        <p:txBody>
          <a:bodyPr/>
          <a:lstStyle>
            <a:lvl1pPr>
              <a:defRPr/>
            </a:lvl1pPr>
          </a:lstStyle>
          <a:p>
            <a:r>
              <a:rPr lang="en-US" dirty="0"/>
              <a:t>© 2019 Cognizant</a:t>
            </a:r>
          </a:p>
        </p:txBody>
      </p:sp>
      <p:sp>
        <p:nvSpPr>
          <p:cNvPr id="5" name="Slide Number Placeholder 4">
            <a:extLst>
              <a:ext uri="{FF2B5EF4-FFF2-40B4-BE49-F238E27FC236}">
                <a16:creationId xmlns:a16="http://schemas.microsoft.com/office/drawing/2014/main" id="{DEF677D8-5DFC-45CA-854E-7E2FDF7D4794}"/>
              </a:ext>
            </a:extLst>
          </p:cNvPr>
          <p:cNvSpPr>
            <a:spLocks noGrp="1"/>
          </p:cNvSpPr>
          <p:nvPr>
            <p:ph type="sldNum" sz="quarter" idx="20"/>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FB6A4D1D-419D-453A-9A35-9EF2960602A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AA30451-9D03-4FA5-AF5E-920706E8ED2F}"/>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4754473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0"/>
            <a:ext cx="4114800" cy="4297678"/>
          </a:xfrm>
        </p:spPr>
        <p:txBody>
          <a:bodyPr/>
          <a:lstStyle>
            <a:lvl1pPr>
              <a:defRPr>
                <a:solidFill>
                  <a:schemeClr val="tx2"/>
                </a:solidFill>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Picture Placeholder 2">
            <a:extLst>
              <a:ext uri="{FF2B5EF4-FFF2-40B4-BE49-F238E27FC236}">
                <a16:creationId xmlns:a16="http://schemas.microsoft.com/office/drawing/2014/main" id="{A8E3F330-9F76-4B2D-936C-BA1660611058}"/>
              </a:ext>
            </a:extLst>
          </p:cNvPr>
          <p:cNvSpPr>
            <a:spLocks noGrp="1"/>
          </p:cNvSpPr>
          <p:nvPr>
            <p:ph type="pic" sz="quarter" idx="14" hasCustomPrompt="1"/>
          </p:nvPr>
        </p:nvSpPr>
        <p:spPr>
          <a:xfrm>
            <a:off x="0" y="0"/>
            <a:ext cx="4498975"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FCC1D49F-49AB-492E-AADA-3FDC394DFDFE}"/>
              </a:ext>
            </a:extLst>
          </p:cNvPr>
          <p:cNvSpPr>
            <a:spLocks noGrp="1"/>
          </p:cNvSpPr>
          <p:nvPr>
            <p:ph type="dt" sz="half" idx="15"/>
          </p:nvPr>
        </p:nvSpPr>
        <p:spPr/>
        <p:txBody>
          <a:bodyPr/>
          <a:lstStyle/>
          <a:p>
            <a:fld id="{A3F262AA-DEDE-48CB-AC20-EF8642D85293}" type="datetime1">
              <a:rPr lang="en-US" smtClean="0"/>
              <a:t>9/17/2019</a:t>
            </a:fld>
            <a:endParaRPr lang="en-US" dirty="0"/>
          </a:p>
        </p:txBody>
      </p:sp>
      <p:sp>
        <p:nvSpPr>
          <p:cNvPr id="5" name="Footer Placeholder 4">
            <a:extLst>
              <a:ext uri="{FF2B5EF4-FFF2-40B4-BE49-F238E27FC236}">
                <a16:creationId xmlns:a16="http://schemas.microsoft.com/office/drawing/2014/main" id="{9787AAB2-79C4-4D8A-B367-D69C5CB97715}"/>
              </a:ext>
            </a:extLst>
          </p:cNvPr>
          <p:cNvSpPr>
            <a:spLocks noGrp="1"/>
          </p:cNvSpPr>
          <p:nvPr>
            <p:ph type="ftr" sz="quarter" idx="16"/>
          </p:nvPr>
        </p:nvSpPr>
        <p:spPr/>
        <p:txBody>
          <a:bodyPr/>
          <a:lstStyle>
            <a:lvl1pPr>
              <a:defRPr/>
            </a:lvl1pPr>
          </a:lstStyle>
          <a:p>
            <a:r>
              <a:rPr lang="en-US" dirty="0"/>
              <a:t>© 2019 Cognizant</a:t>
            </a:r>
          </a:p>
        </p:txBody>
      </p:sp>
      <p:sp>
        <p:nvSpPr>
          <p:cNvPr id="6" name="Slide Number Placeholder 5">
            <a:extLst>
              <a:ext uri="{FF2B5EF4-FFF2-40B4-BE49-F238E27FC236}">
                <a16:creationId xmlns:a16="http://schemas.microsoft.com/office/drawing/2014/main" id="{B80EC04C-1500-45F6-8042-1CE988757A42}"/>
              </a:ext>
            </a:extLst>
          </p:cNvPr>
          <p:cNvSpPr>
            <a:spLocks noGrp="1"/>
          </p:cNvSpPr>
          <p:nvPr>
            <p:ph type="sldNum" sz="quarter" idx="17"/>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092DAA9B-CFA7-4AA1-B116-CD98263A729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3F9A740-E5A2-4D3A-836A-46E192FC2100}"/>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1469749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userDrawn="1"/>
        </p:nvPicPr>
        <p:blipFill>
          <a:blip r:embed="rId2"/>
          <a:stretch>
            <a:fillRect/>
          </a:stretch>
        </p:blipFill>
        <p:spPr>
          <a:xfrm>
            <a:off x="0" y="5975"/>
            <a:ext cx="9133377" cy="5137525"/>
          </a:xfrm>
          <a:prstGeom prst="rect">
            <a:avLst/>
          </a:prstGeom>
        </p:spPr>
      </p:pic>
      <p:sp>
        <p:nvSpPr>
          <p:cNvPr id="2" name="Title 1"/>
          <p:cNvSpPr>
            <a:spLocks noGrp="1"/>
          </p:cNvSpPr>
          <p:nvPr>
            <p:ph type="title" hasCustomPrompt="1"/>
          </p:nvPr>
        </p:nvSpPr>
        <p:spPr>
          <a:xfrm>
            <a:off x="612648" y="1828800"/>
            <a:ext cx="7772400" cy="329184"/>
          </a:xfrm>
        </p:spPr>
        <p:txBody>
          <a:bodyPr anchor="b" anchorCtr="0">
            <a:noAutofit/>
          </a:bodyPr>
          <a:lstStyle>
            <a:lvl1pPr>
              <a:defRPr sz="3200">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612648" y="2441448"/>
            <a:ext cx="7772400" cy="630936"/>
          </a:xfrm>
          <a:prstGeom prst="rect">
            <a:avLst/>
          </a:prstGeom>
        </p:spPr>
        <p:txBody>
          <a:bodyPr vert="horz">
            <a:normAutofit/>
          </a:bodyPr>
          <a:lstStyle>
            <a:lvl1pPr marL="0" indent="0">
              <a:buNone/>
              <a:defRPr sz="2000">
                <a:solidFill>
                  <a:schemeClr val="tx1"/>
                </a:solidFill>
              </a:defRPr>
            </a:lvl1pPr>
            <a:lvl2pPr marL="0" indent="0">
              <a:buNone/>
              <a:defRPr sz="2000">
                <a:solidFill>
                  <a:schemeClr val="tx1"/>
                </a:solidFill>
              </a:defRPr>
            </a:lvl2pPr>
            <a:lvl3pPr marL="0" indent="0">
              <a:buNone/>
              <a:defRPr sz="2000">
                <a:solidFill>
                  <a:schemeClr val="tx1"/>
                </a:solidFill>
              </a:defRPr>
            </a:lvl3pPr>
            <a:lvl4pPr marL="0" indent="0">
              <a:buNone/>
              <a:defRPr sz="2000">
                <a:solidFill>
                  <a:schemeClr val="tx1"/>
                </a:solidFill>
              </a:defRPr>
            </a:lvl4pPr>
            <a:lvl5pPr marL="0" indent="0">
              <a:buNone/>
              <a:defRPr sz="2000">
                <a:solidFill>
                  <a:schemeClr val="tx1"/>
                </a:solidFill>
              </a:defRPr>
            </a:lvl5pPr>
            <a:lvl6pPr marL="0" indent="0">
              <a:buNone/>
              <a:defRPr sz="2000">
                <a:solidFill>
                  <a:schemeClr val="tx1"/>
                </a:solidFill>
              </a:defRPr>
            </a:lvl6pPr>
            <a:lvl7pPr marL="0" indent="0">
              <a:buNone/>
              <a:defRPr sz="2000">
                <a:solidFill>
                  <a:schemeClr val="tx1"/>
                </a:solidFill>
              </a:defRPr>
            </a:lvl7pPr>
            <a:lvl8pPr marL="0" indent="0">
              <a:buNone/>
              <a:defRPr sz="2000">
                <a:solidFill>
                  <a:schemeClr val="tx1"/>
                </a:solidFill>
              </a:defRPr>
            </a:lvl8pPr>
            <a:lvl9pPr marL="0" indent="0">
              <a:buNone/>
              <a:defRPr sz="2000">
                <a:solidFill>
                  <a:schemeClr val="tx1"/>
                </a:solidFill>
              </a:defRPr>
            </a:lvl9pPr>
          </a:lstStyle>
          <a:p>
            <a:pPr lvl="0"/>
            <a:r>
              <a:rPr lang="en-US" dirty="0"/>
              <a:t>Name</a:t>
            </a:r>
            <a:br>
              <a:rPr lang="en-US" dirty="0"/>
            </a:br>
            <a:r>
              <a:rPr lang="en-US" dirty="0"/>
              <a:t>Email (optional)</a:t>
            </a:r>
          </a:p>
        </p:txBody>
      </p:sp>
      <p:sp>
        <p:nvSpPr>
          <p:cNvPr id="6" name="TextBox 5"/>
          <p:cNvSpPr txBox="1"/>
          <p:nvPr userDrawn="1"/>
        </p:nvSpPr>
        <p:spPr>
          <a:xfrm>
            <a:off x="3588152" y="-972273"/>
            <a:ext cx="184731" cy="369332"/>
          </a:xfrm>
          <a:prstGeom prst="rect">
            <a:avLst/>
          </a:prstGeom>
          <a:noFill/>
        </p:spPr>
        <p:txBody>
          <a:bodyPr wrap="none" rtlCol="0">
            <a:spAutoFit/>
          </a:bodyPr>
          <a:lstStyle/>
          <a:p>
            <a:endParaRPr lang="en-US" dirty="0">
              <a:solidFill>
                <a:schemeClr val="tx2"/>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userDrawn="1"/>
        </p:nvCxnSpPr>
        <p:spPr>
          <a:xfrm>
            <a:off x="611138" y="2299716"/>
            <a:ext cx="1858684"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userDrawn="1"/>
        </p:nvPicPr>
        <p:blipFill>
          <a:blip r:embed="rId3"/>
          <a:stretch>
            <a:fillRect/>
          </a:stretch>
        </p:blipFill>
        <p:spPr bwMode="black">
          <a:xfrm>
            <a:off x="6294697" y="384048"/>
            <a:ext cx="2385905" cy="512064"/>
          </a:xfrm>
          <a:prstGeom prst="rect">
            <a:avLst/>
          </a:prstGeom>
        </p:spPr>
      </p:pic>
    </p:spTree>
    <p:extLst>
      <p:ext uri="{BB962C8B-B14F-4D97-AF65-F5344CB8AC3E}">
        <p14:creationId xmlns:p14="http://schemas.microsoft.com/office/powerpoint/2010/main" val="3342735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icture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8" name="Content Placeholder 2">
            <a:extLst>
              <a:ext uri="{FF2B5EF4-FFF2-40B4-BE49-F238E27FC236}">
                <a16:creationId xmlns:a16="http://schemas.microsoft.com/office/drawing/2014/main" id="{B2BD88AD-BF9F-4A95-ACE0-0665F32F8DFE}"/>
              </a:ext>
            </a:extLst>
          </p:cNvPr>
          <p:cNvSpPr>
            <a:spLocks noGrp="1"/>
          </p:cNvSpPr>
          <p:nvPr>
            <p:ph idx="1" hasCustomPrompt="1"/>
          </p:nvPr>
        </p:nvSpPr>
        <p:spPr>
          <a:xfrm>
            <a:off x="3621024" y="1261872"/>
            <a:ext cx="5141976"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marL="457200" lvl="1" indent="-457200">
              <a:buNone/>
            </a:pPr>
            <a:endParaRPr kumimoji="0" lang="en-US" sz="2800" b="0" i="0" u="none" strike="noStrike" kern="1200" cap="none" spc="0" normalizeH="0" baseline="0" noProof="0" dirty="0">
              <a:ln>
                <a:noFill/>
              </a:ln>
              <a:solidFill>
                <a:srgbClr val="0033B4"/>
              </a:solidFill>
              <a:effectLst/>
              <a:uLnTx/>
              <a:uFillTx/>
              <a:latin typeface="+mn-lt"/>
              <a:ea typeface="+mn-ea"/>
              <a:cs typeface="+mn-cs"/>
            </a:endParaRPr>
          </a:p>
        </p:txBody>
      </p:sp>
      <p:sp>
        <p:nvSpPr>
          <p:cNvPr id="9" name="Picture Placeholder 6">
            <a:extLst>
              <a:ext uri="{FF2B5EF4-FFF2-40B4-BE49-F238E27FC236}">
                <a16:creationId xmlns:a16="http://schemas.microsoft.com/office/drawing/2014/main" id="{A7A5CEAD-8DF7-4847-A3C5-A3EBD2E6DC60}"/>
              </a:ext>
            </a:extLst>
          </p:cNvPr>
          <p:cNvSpPr>
            <a:spLocks noGrp="1"/>
          </p:cNvSpPr>
          <p:nvPr>
            <p:ph type="pic" sz="quarter" idx="16" hasCustomPrompt="1"/>
          </p:nvPr>
        </p:nvSpPr>
        <p:spPr>
          <a:xfrm>
            <a:off x="381000" y="1261871"/>
            <a:ext cx="2757488" cy="3319272"/>
          </a:xfrm>
          <a:noFill/>
        </p:spPr>
        <p:txBody>
          <a:bodyPr/>
          <a:lstStyle>
            <a:lvl1pPr marL="0" marR="0" indent="0" algn="l" defTabSz="457200" rtl="0" eaLnBrk="1" fontAlgn="auto" latinLnBrk="0" hangingPunct="1">
              <a:lnSpc>
                <a:spcPct val="90000"/>
              </a:lnSpc>
              <a:spcBef>
                <a:spcPts val="600"/>
              </a:spcBef>
              <a:spcAft>
                <a:spcPts val="0"/>
              </a:spcAft>
              <a:buClrTx/>
              <a:buSzTx/>
              <a:buFont typeface="Arial"/>
              <a:buNone/>
              <a:tabLst/>
              <a:defRPr>
                <a:solidFill>
                  <a:schemeClr val="bg1"/>
                </a:solidFill>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lang="en-US" dirty="0"/>
              <a:t>Drag picture to placeholder or click icon to add</a:t>
            </a:r>
          </a:p>
          <a:p>
            <a:endParaRPr lang="en-US" dirty="0"/>
          </a:p>
        </p:txBody>
      </p:sp>
      <p:sp>
        <p:nvSpPr>
          <p:cNvPr id="3" name="Date Placeholder 2">
            <a:extLst>
              <a:ext uri="{FF2B5EF4-FFF2-40B4-BE49-F238E27FC236}">
                <a16:creationId xmlns:a16="http://schemas.microsoft.com/office/drawing/2014/main" id="{F6CB4A54-5341-4A6F-9733-3D09E3B0E7F5}"/>
              </a:ext>
            </a:extLst>
          </p:cNvPr>
          <p:cNvSpPr>
            <a:spLocks noGrp="1"/>
          </p:cNvSpPr>
          <p:nvPr>
            <p:ph type="dt" sz="half" idx="17"/>
          </p:nvPr>
        </p:nvSpPr>
        <p:spPr/>
        <p:txBody>
          <a:bodyPr/>
          <a:lstStyle>
            <a:lvl1pPr>
              <a:defRPr>
                <a:solidFill>
                  <a:schemeClr val="bg1"/>
                </a:solidFill>
              </a:defRPr>
            </a:lvl1pPr>
          </a:lstStyle>
          <a:p>
            <a:fld id="{669E508C-8E0B-469F-A2D9-AC62101F5C05}" type="datetime1">
              <a:rPr lang="en-US" smtClean="0"/>
              <a:t>9/17/2019</a:t>
            </a:fld>
            <a:endParaRPr lang="en-US" dirty="0"/>
          </a:p>
        </p:txBody>
      </p:sp>
      <p:sp>
        <p:nvSpPr>
          <p:cNvPr id="7" name="Footer Placeholder 6">
            <a:extLst>
              <a:ext uri="{FF2B5EF4-FFF2-40B4-BE49-F238E27FC236}">
                <a16:creationId xmlns:a16="http://schemas.microsoft.com/office/drawing/2014/main" id="{A9F96F16-06EB-41EA-A547-8A5407FBCF45}"/>
              </a:ext>
            </a:extLst>
          </p:cNvPr>
          <p:cNvSpPr>
            <a:spLocks noGrp="1"/>
          </p:cNvSpPr>
          <p:nvPr>
            <p:ph type="ftr" sz="quarter" idx="18"/>
          </p:nvPr>
        </p:nvSpPr>
        <p:spPr/>
        <p:txBody>
          <a:bodyPr/>
          <a:lstStyle>
            <a:lvl1pPr>
              <a:defRPr>
                <a:solidFill>
                  <a:schemeClr val="bg1"/>
                </a:solidFill>
              </a:defRPr>
            </a:lvl1pPr>
          </a:lstStyle>
          <a:p>
            <a:r>
              <a:rPr lang="en-US" dirty="0"/>
              <a:t>© 2019 Cognizant</a:t>
            </a:r>
          </a:p>
        </p:txBody>
      </p:sp>
      <p:sp>
        <p:nvSpPr>
          <p:cNvPr id="10" name="Slide Number Placeholder 9">
            <a:extLst>
              <a:ext uri="{FF2B5EF4-FFF2-40B4-BE49-F238E27FC236}">
                <a16:creationId xmlns:a16="http://schemas.microsoft.com/office/drawing/2014/main" id="{6CDF8484-6FCC-46A8-B1A4-B877ED71BD26}"/>
              </a:ext>
            </a:extLst>
          </p:cNvPr>
          <p:cNvSpPr>
            <a:spLocks noGrp="1"/>
          </p:cNvSpPr>
          <p:nvPr>
            <p:ph type="sldNum" sz="quarter" idx="19"/>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6F8FABAD-01EF-483E-B2EF-403B57169C4D}"/>
              </a:ext>
            </a:extLst>
          </p:cNvPr>
          <p:cNvCxnSpPr>
            <a:cxnSpLocks/>
          </p:cNvCxnSpPr>
          <p:nvPr userDrawn="1"/>
        </p:nvCxnSpPr>
        <p:spPr>
          <a:xfrm>
            <a:off x="384946" y="4690872"/>
            <a:ext cx="83841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42CD7C5-2D34-4C27-8DA0-D81A9530F15A}"/>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069166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8" name="Content Placeholder 2">
            <a:extLst>
              <a:ext uri="{FF2B5EF4-FFF2-40B4-BE49-F238E27FC236}">
                <a16:creationId xmlns:a16="http://schemas.microsoft.com/office/drawing/2014/main" id="{0E686D16-B817-4FD7-91EF-E75DCEECBDBE}"/>
              </a:ext>
            </a:extLst>
          </p:cNvPr>
          <p:cNvSpPr>
            <a:spLocks noGrp="1"/>
          </p:cNvSpPr>
          <p:nvPr>
            <p:ph idx="1" hasCustomPrompt="1"/>
          </p:nvPr>
        </p:nvSpPr>
        <p:spPr>
          <a:xfrm>
            <a:off x="377952" y="1261872"/>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
        <p:nvSpPr>
          <p:cNvPr id="3" name="Date Placeholder 2">
            <a:extLst>
              <a:ext uri="{FF2B5EF4-FFF2-40B4-BE49-F238E27FC236}">
                <a16:creationId xmlns:a16="http://schemas.microsoft.com/office/drawing/2014/main" id="{650FADBE-3030-4F6C-88B1-C1A6FD63B6E9}"/>
              </a:ext>
            </a:extLst>
          </p:cNvPr>
          <p:cNvSpPr>
            <a:spLocks noGrp="1"/>
          </p:cNvSpPr>
          <p:nvPr>
            <p:ph type="dt" sz="half" idx="10"/>
          </p:nvPr>
        </p:nvSpPr>
        <p:spPr/>
        <p:txBody>
          <a:bodyPr/>
          <a:lstStyle>
            <a:lvl1pPr>
              <a:defRPr>
                <a:solidFill>
                  <a:schemeClr val="bg1"/>
                </a:solidFill>
              </a:defRPr>
            </a:lvl1pPr>
          </a:lstStyle>
          <a:p>
            <a:fld id="{86A04BE0-EF35-4D6F-B801-4137CADB0D75}" type="datetime1">
              <a:rPr lang="en-US" smtClean="0"/>
              <a:t>9/17/2019</a:t>
            </a:fld>
            <a:endParaRPr lang="en-US" dirty="0"/>
          </a:p>
        </p:txBody>
      </p:sp>
      <p:sp>
        <p:nvSpPr>
          <p:cNvPr id="6" name="Footer Placeholder 5">
            <a:extLst>
              <a:ext uri="{FF2B5EF4-FFF2-40B4-BE49-F238E27FC236}">
                <a16:creationId xmlns:a16="http://schemas.microsoft.com/office/drawing/2014/main" id="{A0282AB7-CA5B-4BB2-9297-72F42A2F2BAB}"/>
              </a:ext>
            </a:extLst>
          </p:cNvPr>
          <p:cNvSpPr>
            <a:spLocks noGrp="1"/>
          </p:cNvSpPr>
          <p:nvPr>
            <p:ph type="ftr" sz="quarter" idx="11"/>
          </p:nvPr>
        </p:nvSpPr>
        <p:spPr/>
        <p:txBody>
          <a:bodyPr/>
          <a:lstStyle>
            <a:lvl1pPr>
              <a:defRPr>
                <a:solidFill>
                  <a:schemeClr val="bg1"/>
                </a:solidFill>
              </a:defRPr>
            </a:lvl1pPr>
          </a:lstStyle>
          <a:p>
            <a:r>
              <a:rPr lang="en-US" dirty="0"/>
              <a:t>© 2019 Cognizant</a:t>
            </a:r>
          </a:p>
        </p:txBody>
      </p:sp>
      <p:sp>
        <p:nvSpPr>
          <p:cNvPr id="7" name="Slide Number Placeholder 6">
            <a:extLst>
              <a:ext uri="{FF2B5EF4-FFF2-40B4-BE49-F238E27FC236}">
                <a16:creationId xmlns:a16="http://schemas.microsoft.com/office/drawing/2014/main" id="{69F0976E-13F2-445E-A5C4-28915A054515}"/>
              </a:ext>
            </a:extLst>
          </p:cNvPr>
          <p:cNvSpPr>
            <a:spLocks noGrp="1"/>
          </p:cNvSpPr>
          <p:nvPr>
            <p:ph type="sldNum" sz="quarter" idx="12"/>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2211AD09-EFF5-4259-BC1F-AFBAA6EE5437}"/>
              </a:ext>
            </a:extLst>
          </p:cNvPr>
          <p:cNvCxnSpPr>
            <a:cxnSpLocks/>
          </p:cNvCxnSpPr>
          <p:nvPr userDrawn="1"/>
        </p:nvCxnSpPr>
        <p:spPr>
          <a:xfrm>
            <a:off x="384946" y="4690872"/>
            <a:ext cx="83841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5BD48D0-E8C8-4058-B322-A6DC8E33D793}"/>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376419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384048" y="1261872"/>
            <a:ext cx="8385048"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p:txBody>
          <a:bodyPr/>
          <a:lstStyle/>
          <a:p>
            <a:fld id="{D458313F-8A13-4A41-A8D7-31FB2FB074CF}" type="datetime1">
              <a:rPr lang="en-US" smtClean="0"/>
              <a:t>9/17/2019</a:t>
            </a:fld>
            <a:endParaRPr lang="en-US" dirty="0"/>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lvl1pPr>
              <a:defRPr/>
            </a:lvl1pPr>
          </a:lstStyle>
          <a:p>
            <a:r>
              <a:rPr lang="en-US" dirty="0"/>
              <a:t>© 2019 Cognizant</a:t>
            </a:r>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95961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Header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5"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5F7C4CB0-E1A6-4DBC-8C27-B432BF957BCC}"/>
              </a:ext>
            </a:extLst>
          </p:cNvPr>
          <p:cNvSpPr>
            <a:spLocks noGrp="1"/>
          </p:cNvSpPr>
          <p:nvPr>
            <p:ph type="dt" sz="half" idx="10"/>
          </p:nvPr>
        </p:nvSpPr>
        <p:spPr/>
        <p:txBody>
          <a:bodyPr/>
          <a:lstStyle/>
          <a:p>
            <a:fld id="{87947146-9954-4458-9279-AA08A3B071CD}" type="datetime1">
              <a:rPr lang="en-US" smtClean="0"/>
              <a:t>9/17/2019</a:t>
            </a:fld>
            <a:endParaRPr lang="en-US" dirty="0"/>
          </a:p>
        </p:txBody>
      </p:sp>
      <p:sp>
        <p:nvSpPr>
          <p:cNvPr id="6" name="Footer Placeholder 5">
            <a:extLst>
              <a:ext uri="{FF2B5EF4-FFF2-40B4-BE49-F238E27FC236}">
                <a16:creationId xmlns:a16="http://schemas.microsoft.com/office/drawing/2014/main" id="{599FAE45-F8BC-40F3-9164-D36C18C3F03A}"/>
              </a:ext>
            </a:extLst>
          </p:cNvPr>
          <p:cNvSpPr>
            <a:spLocks noGrp="1"/>
          </p:cNvSpPr>
          <p:nvPr>
            <p:ph type="ftr" sz="quarter" idx="11"/>
          </p:nvPr>
        </p:nvSpPr>
        <p:spPr/>
        <p:txBody>
          <a:bodyPr/>
          <a:lstStyle>
            <a:lvl1pPr>
              <a:defRPr/>
            </a:lvl1pPr>
          </a:lstStyle>
          <a:p>
            <a:r>
              <a:rPr lang="en-US" dirty="0"/>
              <a:t>© 2019 Cognizant</a:t>
            </a:r>
          </a:p>
        </p:txBody>
      </p:sp>
      <p:sp>
        <p:nvSpPr>
          <p:cNvPr id="7" name="Slide Number Placeholder 6">
            <a:extLst>
              <a:ext uri="{FF2B5EF4-FFF2-40B4-BE49-F238E27FC236}">
                <a16:creationId xmlns:a16="http://schemas.microsoft.com/office/drawing/2014/main" id="{FB3BC111-2740-46AF-A4EE-25875C41C2B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3D1A41C7-0BA2-435B-A8CC-4AA343893F35}"/>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D86F33D-B3A6-4729-A0FB-5DC8F3DD4FC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786842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Header &amp; 3-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6080760"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0D7A35C2-C0F4-49D9-B722-67323A6F7FD1}"/>
              </a:ext>
            </a:extLst>
          </p:cNvPr>
          <p:cNvSpPr>
            <a:spLocks noGrp="1"/>
          </p:cNvSpPr>
          <p:nvPr>
            <p:ph type="dt" sz="half" idx="14"/>
          </p:nvPr>
        </p:nvSpPr>
        <p:spPr/>
        <p:txBody>
          <a:bodyPr/>
          <a:lstStyle/>
          <a:p>
            <a:fld id="{29509183-A3A4-4971-BEBF-1DCDFEAEA734}" type="datetime1">
              <a:rPr lang="en-US" smtClean="0"/>
              <a:t>9/17/2019</a:t>
            </a:fld>
            <a:endParaRPr lang="en-US" dirty="0"/>
          </a:p>
        </p:txBody>
      </p:sp>
      <p:sp>
        <p:nvSpPr>
          <p:cNvPr id="6" name="Footer Placeholder 5">
            <a:extLst>
              <a:ext uri="{FF2B5EF4-FFF2-40B4-BE49-F238E27FC236}">
                <a16:creationId xmlns:a16="http://schemas.microsoft.com/office/drawing/2014/main" id="{F38FFCDF-15C2-443A-9747-477B83B8CFC9}"/>
              </a:ext>
            </a:extLst>
          </p:cNvPr>
          <p:cNvSpPr>
            <a:spLocks noGrp="1"/>
          </p:cNvSpPr>
          <p:nvPr>
            <p:ph type="ftr" sz="quarter" idx="15"/>
          </p:nvPr>
        </p:nvSpPr>
        <p:spPr/>
        <p:txBody>
          <a:bodyPr/>
          <a:lstStyle>
            <a:lvl1pPr>
              <a:defRPr/>
            </a:lvl1pPr>
          </a:lstStyle>
          <a:p>
            <a:r>
              <a:rPr lang="en-US" dirty="0"/>
              <a:t>© 2019 Cognizant</a:t>
            </a:r>
          </a:p>
        </p:txBody>
      </p:sp>
      <p:sp>
        <p:nvSpPr>
          <p:cNvPr id="7" name="Slide Number Placeholder 6">
            <a:extLst>
              <a:ext uri="{FF2B5EF4-FFF2-40B4-BE49-F238E27FC236}">
                <a16:creationId xmlns:a16="http://schemas.microsoft.com/office/drawing/2014/main" id="{C4063F49-35A6-44FE-8D1B-AF1E3728CAC2}"/>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4C6EBED9-9EFE-447A-BEE0-FCC12D286A7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87AFB02-A938-4E08-B29B-ED6F9D443187}"/>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195021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amp; 2-column (1/3, 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5536692"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BC31406E-2CA1-499E-A808-27B124490AF3}"/>
              </a:ext>
            </a:extLst>
          </p:cNvPr>
          <p:cNvSpPr>
            <a:spLocks noGrp="1"/>
          </p:cNvSpPr>
          <p:nvPr>
            <p:ph type="dt" sz="half" idx="10"/>
          </p:nvPr>
        </p:nvSpPr>
        <p:spPr/>
        <p:txBody>
          <a:bodyPr/>
          <a:lstStyle/>
          <a:p>
            <a:fld id="{7C6C5538-3BC1-4274-BECE-326EC075782F}" type="datetime1">
              <a:rPr lang="en-US" smtClean="0"/>
              <a:t>9/17/2019</a:t>
            </a:fld>
            <a:endParaRPr lang="en-US" dirty="0"/>
          </a:p>
        </p:txBody>
      </p:sp>
      <p:sp>
        <p:nvSpPr>
          <p:cNvPr id="6" name="Footer Placeholder 5">
            <a:extLst>
              <a:ext uri="{FF2B5EF4-FFF2-40B4-BE49-F238E27FC236}">
                <a16:creationId xmlns:a16="http://schemas.microsoft.com/office/drawing/2014/main" id="{E8B5E847-C84C-457F-B901-2EEB12AD94F8}"/>
              </a:ext>
            </a:extLst>
          </p:cNvPr>
          <p:cNvSpPr>
            <a:spLocks noGrp="1"/>
          </p:cNvSpPr>
          <p:nvPr>
            <p:ph type="ftr" sz="quarter" idx="11"/>
          </p:nvPr>
        </p:nvSpPr>
        <p:spPr/>
        <p:txBody>
          <a:bodyPr/>
          <a:lstStyle>
            <a:lvl1pPr>
              <a:defRPr/>
            </a:lvl1pPr>
          </a:lstStyle>
          <a:p>
            <a:r>
              <a:rPr lang="en-US" dirty="0"/>
              <a:t>© 2019 Cognizant</a:t>
            </a:r>
          </a:p>
        </p:txBody>
      </p:sp>
      <p:sp>
        <p:nvSpPr>
          <p:cNvPr id="7" name="Slide Number Placeholder 6">
            <a:extLst>
              <a:ext uri="{FF2B5EF4-FFF2-40B4-BE49-F238E27FC236}">
                <a16:creationId xmlns:a16="http://schemas.microsoft.com/office/drawing/2014/main" id="{F1C10D1C-F2EA-46B6-B35A-881C8F5C67FE}"/>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149C702-A52C-4836-AD09-FFA898A62A9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FD43C0D-A77C-4195-A4E0-023F5CDE9415}"/>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05265693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85048" cy="795528"/>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261872"/>
            <a:ext cx="8385048" cy="3319272"/>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5486400" y="4800600"/>
            <a:ext cx="914400" cy="155448"/>
          </a:xfrm>
          <a:prstGeom prst="rect">
            <a:avLst/>
          </a:prstGeom>
        </p:spPr>
        <p:txBody>
          <a:bodyPr vert="horz" lIns="0" tIns="0" rIns="0" bIns="0" rtlCol="0" anchor="ctr"/>
          <a:lstStyle>
            <a:lvl1pPr algn="r">
              <a:defRPr sz="750">
                <a:solidFill>
                  <a:schemeClr val="tx1"/>
                </a:solidFill>
              </a:defRPr>
            </a:lvl1pPr>
          </a:lstStyle>
          <a:p>
            <a:fld id="{72C7141F-1075-416F-B85B-2A67B4DBA6BF}" type="datetime1">
              <a:rPr lang="en-US" smtClean="0"/>
              <a:t>9/17/2019</a:t>
            </a:fld>
            <a:endParaRPr lang="en-US" dirty="0"/>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40080" y="4800600"/>
            <a:ext cx="4572000" cy="155448"/>
          </a:xfrm>
          <a:prstGeom prst="rect">
            <a:avLst/>
          </a:prstGeom>
        </p:spPr>
        <p:txBody>
          <a:bodyPr vert="horz" lIns="0" tIns="0" rIns="0" bIns="0" rtlCol="0" anchor="ctr"/>
          <a:lstStyle>
            <a:lvl1pPr algn="l">
              <a:defRPr sz="750">
                <a:solidFill>
                  <a:schemeClr val="tx1"/>
                </a:solidFill>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2019 Cognizant</a:t>
            </a:r>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4048" y="4800600"/>
            <a:ext cx="228600" cy="155448"/>
          </a:xfrm>
          <a:prstGeom prst="rect">
            <a:avLst/>
          </a:prstGeom>
        </p:spPr>
        <p:txBody>
          <a:bodyPr vert="horz" lIns="0" tIns="0" rIns="0" bIns="0" rtlCol="0" anchor="ctr"/>
          <a:lstStyle>
            <a:lvl1pPr algn="l">
              <a:defRPr sz="900" b="1">
                <a:solidFill>
                  <a:schemeClr val="accent6"/>
                </a:solidFill>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1422930743"/>
      </p:ext>
    </p:extLst>
  </p:cSld>
  <p:clrMap bg1="lt1" tx1="dk1" bg2="lt2" tx2="dk2" accent1="accent1" accent2="accent2" accent3="accent3" accent4="accent4" accent5="accent5" accent6="accent6" hlink="hlink" folHlink="folHlink"/>
  <p:sldLayoutIdLst>
    <p:sldLayoutId id="2147483812" r:id="rId1"/>
    <p:sldLayoutId id="2147483810" r:id="rId2"/>
    <p:sldLayoutId id="2147483813" r:id="rId3"/>
    <p:sldLayoutId id="2147483724" r:id="rId4"/>
    <p:sldLayoutId id="2147483725" r:id="rId5"/>
    <p:sldLayoutId id="2147483709" r:id="rId6"/>
    <p:sldLayoutId id="2147483711" r:id="rId7"/>
    <p:sldLayoutId id="2147483726" r:id="rId8"/>
    <p:sldLayoutId id="2147483793" r:id="rId9"/>
    <p:sldLayoutId id="2147483794" r:id="rId10"/>
    <p:sldLayoutId id="2147483720" r:id="rId11"/>
    <p:sldLayoutId id="2147483783" r:id="rId12"/>
    <p:sldLayoutId id="2147483784" r:id="rId13"/>
    <p:sldLayoutId id="2147483727" r:id="rId14"/>
    <p:sldLayoutId id="2147483776" r:id="rId15"/>
    <p:sldLayoutId id="2147483806" r:id="rId16"/>
    <p:sldLayoutId id="2147483807" r:id="rId17"/>
    <p:sldLayoutId id="2147483781" r:id="rId18"/>
    <p:sldLayoutId id="2147483808" r:id="rId19"/>
    <p:sldLayoutId id="2147483809" r:id="rId20"/>
    <p:sldLayoutId id="2147483797" r:id="rId21"/>
    <p:sldLayoutId id="2147483798" r:id="rId22"/>
    <p:sldLayoutId id="2147483799" r:id="rId23"/>
    <p:sldLayoutId id="2147483700" r:id="rId24"/>
    <p:sldLayoutId id="2147483663" r:id="rId25"/>
    <p:sldLayoutId id="2147483683" r:id="rId26"/>
    <p:sldLayoutId id="2147483682" r:id="rId27"/>
    <p:sldLayoutId id="2147483664" r:id="rId28"/>
    <p:sldLayoutId id="2147483670" r:id="rId29"/>
    <p:sldLayoutId id="2147483733" r:id="rId30"/>
    <p:sldLayoutId id="2147483782" r:id="rId31"/>
    <p:sldLayoutId id="2147483672" r:id="rId32"/>
  </p:sldLayoutIdLst>
  <p:hf hdr="0" dt="0"/>
  <p:txStyles>
    <p:title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image" Target="../media/image22.wmf"/></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mailto:GWFMSS@cognizant.com"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3" Type="http://schemas.openxmlformats.org/officeDocument/2006/relationships/image" Target="cid:image006.jpg@01D41847.60C7F9D0" TargetMode="External"/><Relationship Id="rId2" Type="http://schemas.openxmlformats.org/officeDocument/2006/relationships/image" Target="../media/image37.jpeg"/><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3" Type="http://schemas.openxmlformats.org/officeDocument/2006/relationships/hyperlink" Target="https://deliveryexcellence.cognizant.com/apps/processspace" TargetMode="External"/><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189BA5-003D-4606-9AE8-D61C2BE801A7}"/>
              </a:ext>
            </a:extLst>
          </p:cNvPr>
          <p:cNvSpPr>
            <a:spLocks noGrp="1"/>
          </p:cNvSpPr>
          <p:nvPr>
            <p:ph type="ctrTitle"/>
          </p:nvPr>
        </p:nvSpPr>
        <p:spPr>
          <a:xfrm>
            <a:off x="457199" y="1165342"/>
            <a:ext cx="6791093" cy="1578894"/>
          </a:xfrm>
        </p:spPr>
        <p:txBody>
          <a:bodyPr/>
          <a:lstStyle/>
          <a:p>
            <a:r>
              <a:rPr lang="en-US" dirty="0" smtClean="0"/>
              <a:t>Guidance document for uploading </a:t>
            </a:r>
            <a:r>
              <a:rPr lang="en-US" dirty="0"/>
              <a:t>t</a:t>
            </a:r>
            <a:r>
              <a:rPr lang="en-US" dirty="0" smtClean="0"/>
              <a:t>raining documents</a:t>
            </a:r>
            <a:endParaRPr lang="en-US" dirty="0"/>
          </a:p>
        </p:txBody>
      </p:sp>
      <p:sp>
        <p:nvSpPr>
          <p:cNvPr id="2" name="Footer Placeholder 1">
            <a:extLst>
              <a:ext uri="{FF2B5EF4-FFF2-40B4-BE49-F238E27FC236}">
                <a16:creationId xmlns:a16="http://schemas.microsoft.com/office/drawing/2014/main" id="{8B8E681E-70DD-4C00-A974-87A79BF8A928}"/>
              </a:ext>
            </a:extLst>
          </p:cNvPr>
          <p:cNvSpPr>
            <a:spLocks noGrp="1"/>
          </p:cNvSpPr>
          <p:nvPr>
            <p:ph type="ftr" sz="quarter" idx="11"/>
          </p:nvPr>
        </p:nvSpPr>
        <p:spPr/>
        <p:txBody>
          <a:bodyPr/>
          <a:lstStyle/>
          <a:p>
            <a:r>
              <a:rPr lang="en-US" dirty="0"/>
              <a:t>© 2019 Cognizant</a:t>
            </a:r>
          </a:p>
        </p:txBody>
      </p:sp>
    </p:spTree>
    <p:extLst>
      <p:ext uri="{BB962C8B-B14F-4D97-AF65-F5344CB8AC3E}">
        <p14:creationId xmlns:p14="http://schemas.microsoft.com/office/powerpoint/2010/main" val="20964281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58325" y="845921"/>
            <a:ext cx="4821757" cy="3331632"/>
          </a:xfrm>
          <a:prstGeom prst="rect">
            <a:avLst/>
          </a:prstGeom>
        </p:spPr>
      </p:pic>
      <p:sp>
        <p:nvSpPr>
          <p:cNvPr id="6" name="Footer Placeholder 5"/>
          <p:cNvSpPr>
            <a:spLocks noGrp="1"/>
          </p:cNvSpPr>
          <p:nvPr>
            <p:ph type="ftr" sz="quarter" idx="15"/>
          </p:nvPr>
        </p:nvSpPr>
        <p:spPr/>
        <p:txBody>
          <a:bodyPr/>
          <a:lstStyle/>
          <a:p>
            <a:r>
              <a:rPr lang="en-US" dirty="0" smtClean="0"/>
              <a:t>© 2019 Cognizant</a:t>
            </a:r>
            <a:endParaRPr lang="en-US" dirty="0"/>
          </a:p>
        </p:txBody>
      </p:sp>
      <p:sp>
        <p:nvSpPr>
          <p:cNvPr id="7" name="Slide Number Placeholder 6"/>
          <p:cNvSpPr>
            <a:spLocks noGrp="1"/>
          </p:cNvSpPr>
          <p:nvPr>
            <p:ph type="sldNum" sz="quarter" idx="16"/>
          </p:nvPr>
        </p:nvSpPr>
        <p:spPr/>
        <p:txBody>
          <a:bodyPr/>
          <a:lstStyle/>
          <a:p>
            <a:fld id="{2EFEF571-C9B4-4D92-A7F7-315B894862A8}" type="slidenum">
              <a:rPr lang="en-US" smtClean="0"/>
              <a:pPr/>
              <a:t>10</a:t>
            </a:fld>
            <a:endParaRPr lang="en-US" dirty="0"/>
          </a:p>
        </p:txBody>
      </p:sp>
      <p:cxnSp>
        <p:nvCxnSpPr>
          <p:cNvPr id="10" name="Straight Arrow Connector 9"/>
          <p:cNvCxnSpPr/>
          <p:nvPr/>
        </p:nvCxnSpPr>
        <p:spPr>
          <a:xfrm>
            <a:off x="4213703" y="1177335"/>
            <a:ext cx="14471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213703" y="1580906"/>
            <a:ext cx="14471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466768" y="1901686"/>
            <a:ext cx="14471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157993" y="2424556"/>
            <a:ext cx="14471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243593" y="2975113"/>
            <a:ext cx="14471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945634" y="3877452"/>
            <a:ext cx="14471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825415" y="1040354"/>
            <a:ext cx="2912274" cy="369332"/>
          </a:xfrm>
          <a:prstGeom prst="rect">
            <a:avLst/>
          </a:prstGeom>
        </p:spPr>
        <p:txBody>
          <a:bodyPr wrap="square" lIns="0" tIns="0" rIns="0" bIns="0" rtlCol="0">
            <a:spAutoFit/>
          </a:bodyPr>
          <a:lstStyle/>
          <a:p>
            <a:r>
              <a:rPr lang="en-US" sz="1200" dirty="0" smtClean="0">
                <a:solidFill>
                  <a:schemeClr val="tx2"/>
                </a:solidFill>
              </a:rPr>
              <a:t>Name should be</a:t>
            </a:r>
            <a:r>
              <a:rPr lang="en-US" sz="1200" b="1" dirty="0" smtClean="0">
                <a:solidFill>
                  <a:schemeClr val="tx2"/>
                </a:solidFill>
              </a:rPr>
              <a:t> </a:t>
            </a:r>
            <a:r>
              <a:rPr lang="en-US" sz="1200" b="1" dirty="0" smtClean="0">
                <a:solidFill>
                  <a:srgbClr val="6BB445"/>
                </a:solidFill>
              </a:rPr>
              <a:t>CV </a:t>
            </a:r>
            <a:r>
              <a:rPr lang="en-US" sz="1200" dirty="0" smtClean="0">
                <a:solidFill>
                  <a:schemeClr val="tx2"/>
                </a:solidFill>
              </a:rPr>
              <a:t>as seen in the screenshot</a:t>
            </a:r>
          </a:p>
        </p:txBody>
      </p:sp>
      <p:sp>
        <p:nvSpPr>
          <p:cNvPr id="17" name="TextBox 16"/>
          <p:cNvSpPr txBox="1"/>
          <p:nvPr/>
        </p:nvSpPr>
        <p:spPr>
          <a:xfrm>
            <a:off x="5740354" y="1472847"/>
            <a:ext cx="2912274" cy="184666"/>
          </a:xfrm>
          <a:prstGeom prst="rect">
            <a:avLst/>
          </a:prstGeom>
        </p:spPr>
        <p:txBody>
          <a:bodyPr wrap="square" lIns="0" tIns="0" rIns="0" bIns="0" rtlCol="0">
            <a:spAutoFit/>
          </a:bodyPr>
          <a:lstStyle/>
          <a:p>
            <a:pPr algn="l"/>
            <a:r>
              <a:rPr lang="en-US" sz="1200" dirty="0" smtClean="0">
                <a:solidFill>
                  <a:schemeClr val="tx2"/>
                </a:solidFill>
              </a:rPr>
              <a:t>Keep it blank</a:t>
            </a:r>
          </a:p>
        </p:txBody>
      </p:sp>
      <p:sp>
        <p:nvSpPr>
          <p:cNvPr id="18" name="TextBox 17"/>
          <p:cNvSpPr txBox="1"/>
          <p:nvPr/>
        </p:nvSpPr>
        <p:spPr>
          <a:xfrm>
            <a:off x="5212080" y="1835336"/>
            <a:ext cx="3266902" cy="184666"/>
          </a:xfrm>
          <a:prstGeom prst="rect">
            <a:avLst/>
          </a:prstGeom>
        </p:spPr>
        <p:txBody>
          <a:bodyPr wrap="square" lIns="0" tIns="0" rIns="0" bIns="0" rtlCol="0">
            <a:spAutoFit/>
          </a:bodyPr>
          <a:lstStyle/>
          <a:p>
            <a:pPr algn="l"/>
            <a:r>
              <a:rPr lang="en-US" sz="1200" dirty="0" smtClean="0">
                <a:solidFill>
                  <a:schemeClr val="tx2"/>
                </a:solidFill>
              </a:rPr>
              <a:t>Upload your last updated </a:t>
            </a:r>
            <a:r>
              <a:rPr lang="en-US" sz="1200" b="1" dirty="0" smtClean="0">
                <a:solidFill>
                  <a:srgbClr val="6BB445"/>
                </a:solidFill>
              </a:rPr>
              <a:t>PDF</a:t>
            </a:r>
            <a:r>
              <a:rPr lang="en-US" sz="1200" dirty="0" smtClean="0">
                <a:solidFill>
                  <a:schemeClr val="tx2"/>
                </a:solidFill>
              </a:rPr>
              <a:t> copy of CV here</a:t>
            </a:r>
          </a:p>
        </p:txBody>
      </p:sp>
      <p:sp>
        <p:nvSpPr>
          <p:cNvPr id="19" name="TextBox 18"/>
          <p:cNvSpPr txBox="1"/>
          <p:nvPr/>
        </p:nvSpPr>
        <p:spPr>
          <a:xfrm>
            <a:off x="4749754" y="2332223"/>
            <a:ext cx="2912274" cy="184666"/>
          </a:xfrm>
          <a:prstGeom prst="rect">
            <a:avLst/>
          </a:prstGeom>
        </p:spPr>
        <p:txBody>
          <a:bodyPr wrap="square" lIns="0" tIns="0" rIns="0" bIns="0" rtlCol="0">
            <a:spAutoFit/>
          </a:bodyPr>
          <a:lstStyle/>
          <a:p>
            <a:pPr algn="l"/>
            <a:r>
              <a:rPr lang="en-US" sz="1200" dirty="0" smtClean="0">
                <a:solidFill>
                  <a:schemeClr val="tx2"/>
                </a:solidFill>
              </a:rPr>
              <a:t>Keep it blank</a:t>
            </a:r>
          </a:p>
        </p:txBody>
      </p:sp>
      <p:sp>
        <p:nvSpPr>
          <p:cNvPr id="20" name="TextBox 19"/>
          <p:cNvSpPr txBox="1"/>
          <p:nvPr/>
        </p:nvSpPr>
        <p:spPr>
          <a:xfrm>
            <a:off x="3881562" y="2953539"/>
            <a:ext cx="3649092" cy="184666"/>
          </a:xfrm>
          <a:prstGeom prst="rect">
            <a:avLst/>
          </a:prstGeom>
        </p:spPr>
        <p:txBody>
          <a:bodyPr wrap="square" lIns="0" tIns="0" rIns="0" bIns="0" rtlCol="0">
            <a:spAutoFit/>
          </a:bodyPr>
          <a:lstStyle/>
          <a:p>
            <a:pPr algn="l"/>
            <a:r>
              <a:rPr lang="en-US" sz="1200" dirty="0" smtClean="0">
                <a:solidFill>
                  <a:schemeClr val="tx2"/>
                </a:solidFill>
              </a:rPr>
              <a:t>Select the type as </a:t>
            </a:r>
            <a:r>
              <a:rPr lang="en-US" sz="1200" b="1" dirty="0" smtClean="0">
                <a:solidFill>
                  <a:srgbClr val="6BB445"/>
                </a:solidFill>
              </a:rPr>
              <a:t>self-reported</a:t>
            </a:r>
            <a:r>
              <a:rPr lang="en-US" sz="1200" dirty="0" smtClean="0">
                <a:solidFill>
                  <a:schemeClr val="tx2"/>
                </a:solidFill>
              </a:rPr>
              <a:t> from drop down</a:t>
            </a:r>
          </a:p>
        </p:txBody>
      </p:sp>
      <p:sp>
        <p:nvSpPr>
          <p:cNvPr id="21" name="TextBox 20"/>
          <p:cNvSpPr txBox="1"/>
          <p:nvPr/>
        </p:nvSpPr>
        <p:spPr>
          <a:xfrm>
            <a:off x="3690730" y="3633860"/>
            <a:ext cx="3839923" cy="369332"/>
          </a:xfrm>
          <a:prstGeom prst="rect">
            <a:avLst/>
          </a:prstGeom>
        </p:spPr>
        <p:txBody>
          <a:bodyPr wrap="square" lIns="0" tIns="0" rIns="0" bIns="0" rtlCol="0">
            <a:spAutoFit/>
          </a:bodyPr>
          <a:lstStyle/>
          <a:p>
            <a:pPr algn="l"/>
            <a:r>
              <a:rPr lang="en-US" sz="1200" dirty="0" smtClean="0">
                <a:solidFill>
                  <a:schemeClr val="tx2"/>
                </a:solidFill>
              </a:rPr>
              <a:t>Start dates and end dates can be the same as that of the date </a:t>
            </a:r>
            <a:r>
              <a:rPr lang="en-US" sz="1200" b="1" dirty="0" smtClean="0">
                <a:solidFill>
                  <a:srgbClr val="6BB445"/>
                </a:solidFill>
              </a:rPr>
              <a:t>when CV was last updated</a:t>
            </a:r>
          </a:p>
        </p:txBody>
      </p:sp>
      <p:sp>
        <p:nvSpPr>
          <p:cNvPr id="23" name="Oval 22"/>
          <p:cNvSpPr/>
          <p:nvPr/>
        </p:nvSpPr>
        <p:spPr>
          <a:xfrm>
            <a:off x="422026" y="159791"/>
            <a:ext cx="398856" cy="37014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3</a:t>
            </a:r>
          </a:p>
        </p:txBody>
      </p:sp>
      <p:sp>
        <p:nvSpPr>
          <p:cNvPr id="2" name="TextBox 1"/>
          <p:cNvSpPr txBox="1"/>
          <p:nvPr/>
        </p:nvSpPr>
        <p:spPr>
          <a:xfrm>
            <a:off x="997527" y="224417"/>
            <a:ext cx="5964381" cy="276999"/>
          </a:xfrm>
          <a:prstGeom prst="rect">
            <a:avLst/>
          </a:prstGeom>
        </p:spPr>
        <p:txBody>
          <a:bodyPr wrap="square" lIns="0" tIns="0" rIns="0" bIns="0" rtlCol="0">
            <a:spAutoFit/>
          </a:bodyPr>
          <a:lstStyle/>
          <a:p>
            <a:pPr algn="l"/>
            <a:r>
              <a:rPr lang="en-US" dirty="0" smtClean="0">
                <a:solidFill>
                  <a:schemeClr val="tx2"/>
                </a:solidFill>
              </a:rPr>
              <a:t>Enter details and upload CV as shown</a:t>
            </a:r>
          </a:p>
        </p:txBody>
      </p:sp>
    </p:spTree>
    <p:extLst>
      <p:ext uri="{BB962C8B-B14F-4D97-AF65-F5344CB8AC3E}">
        <p14:creationId xmlns:p14="http://schemas.microsoft.com/office/powerpoint/2010/main" val="32596222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5"/>
          </p:nvPr>
        </p:nvSpPr>
        <p:spPr/>
        <p:txBody>
          <a:bodyPr/>
          <a:lstStyle/>
          <a:p>
            <a:r>
              <a:rPr lang="en-US" smtClean="0"/>
              <a:t>© 2019 Cognizant</a:t>
            </a:r>
            <a:endParaRPr lang="en-US" dirty="0"/>
          </a:p>
        </p:txBody>
      </p:sp>
      <p:sp>
        <p:nvSpPr>
          <p:cNvPr id="7" name="Slide Number Placeholder 6"/>
          <p:cNvSpPr>
            <a:spLocks noGrp="1"/>
          </p:cNvSpPr>
          <p:nvPr>
            <p:ph type="sldNum" sz="quarter" idx="16"/>
          </p:nvPr>
        </p:nvSpPr>
        <p:spPr/>
        <p:txBody>
          <a:bodyPr/>
          <a:lstStyle/>
          <a:p>
            <a:fld id="{2EFEF571-C9B4-4D92-A7F7-315B894862A8}" type="slidenum">
              <a:rPr lang="en-US" smtClean="0"/>
              <a:pPr/>
              <a:t>11</a:t>
            </a:fld>
            <a:endParaRPr lang="en-US" dirty="0"/>
          </a:p>
        </p:txBody>
      </p:sp>
      <p:sp>
        <p:nvSpPr>
          <p:cNvPr id="8" name="Oval 7"/>
          <p:cNvSpPr/>
          <p:nvPr/>
        </p:nvSpPr>
        <p:spPr>
          <a:xfrm>
            <a:off x="334959" y="727190"/>
            <a:ext cx="413186" cy="40542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4</a:t>
            </a:r>
          </a:p>
        </p:txBody>
      </p:sp>
      <p:pic>
        <p:nvPicPr>
          <p:cNvPr id="9" name="Picture 8"/>
          <p:cNvPicPr>
            <a:picLocks noChangeAspect="1"/>
          </p:cNvPicPr>
          <p:nvPr/>
        </p:nvPicPr>
        <p:blipFill>
          <a:blip r:embed="rId2"/>
          <a:stretch>
            <a:fillRect/>
          </a:stretch>
        </p:blipFill>
        <p:spPr>
          <a:xfrm>
            <a:off x="477565" y="1399902"/>
            <a:ext cx="3683171" cy="1762130"/>
          </a:xfrm>
          <a:prstGeom prst="rect">
            <a:avLst/>
          </a:prstGeom>
          <a:ln>
            <a:solidFill>
              <a:schemeClr val="bg1">
                <a:lumMod val="65000"/>
              </a:schemeClr>
            </a:solidFill>
          </a:ln>
        </p:spPr>
      </p:pic>
      <p:sp>
        <p:nvSpPr>
          <p:cNvPr id="10" name="TextBox 9"/>
          <p:cNvSpPr txBox="1"/>
          <p:nvPr/>
        </p:nvSpPr>
        <p:spPr>
          <a:xfrm>
            <a:off x="922136" y="716799"/>
            <a:ext cx="3259383" cy="459649"/>
          </a:xfrm>
          <a:prstGeom prst="rect">
            <a:avLst/>
          </a:prstGeom>
          <a:noFill/>
        </p:spPr>
        <p:txBody>
          <a:bodyPr wrap="square" lIns="0" tIns="0" rIns="0" bIns="0" rtlCol="0">
            <a:noAutofit/>
          </a:bodyPr>
          <a:lstStyle/>
          <a:p>
            <a:r>
              <a:rPr lang="en-US" sz="1400" dirty="0" smtClean="0">
                <a:solidFill>
                  <a:schemeClr val="tx2"/>
                </a:solidFill>
              </a:rPr>
              <a:t>Click on OK to submit the record for your manager’s approval</a:t>
            </a:r>
            <a:endParaRPr lang="en-US" sz="1400" dirty="0">
              <a:solidFill>
                <a:schemeClr val="tx2"/>
              </a:solidFill>
            </a:endParaRPr>
          </a:p>
        </p:txBody>
      </p:sp>
      <p:sp>
        <p:nvSpPr>
          <p:cNvPr id="11" name="TextBox 10"/>
          <p:cNvSpPr txBox="1"/>
          <p:nvPr/>
        </p:nvSpPr>
        <p:spPr>
          <a:xfrm>
            <a:off x="5287274" y="672963"/>
            <a:ext cx="3788363" cy="459649"/>
          </a:xfrm>
          <a:prstGeom prst="rect">
            <a:avLst/>
          </a:prstGeom>
          <a:noFill/>
        </p:spPr>
        <p:txBody>
          <a:bodyPr wrap="square" lIns="0" tIns="0" rIns="0" bIns="0" rtlCol="0">
            <a:noAutofit/>
          </a:bodyPr>
          <a:lstStyle/>
          <a:p>
            <a:r>
              <a:rPr lang="en-US" sz="1400" dirty="0" smtClean="0">
                <a:solidFill>
                  <a:schemeClr val="tx2"/>
                </a:solidFill>
              </a:rPr>
              <a:t>Managers to approve the record by following the below path. Click on Learner Approvals</a:t>
            </a:r>
            <a:endParaRPr lang="en-US" sz="1400" dirty="0">
              <a:solidFill>
                <a:schemeClr val="tx2"/>
              </a:solidFill>
            </a:endParaRPr>
          </a:p>
        </p:txBody>
      </p:sp>
      <p:cxnSp>
        <p:nvCxnSpPr>
          <p:cNvPr id="12" name="Straight Connector 11"/>
          <p:cNvCxnSpPr/>
          <p:nvPr/>
        </p:nvCxnSpPr>
        <p:spPr>
          <a:xfrm>
            <a:off x="4499747" y="496316"/>
            <a:ext cx="0" cy="402336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4708184" y="672966"/>
            <a:ext cx="413186" cy="40542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5</a:t>
            </a:r>
          </a:p>
        </p:txBody>
      </p:sp>
      <p:pic>
        <p:nvPicPr>
          <p:cNvPr id="2" name="Picture 1"/>
          <p:cNvPicPr>
            <a:picLocks noChangeAspect="1"/>
          </p:cNvPicPr>
          <p:nvPr/>
        </p:nvPicPr>
        <p:blipFill>
          <a:blip r:embed="rId3"/>
          <a:stretch>
            <a:fillRect/>
          </a:stretch>
        </p:blipFill>
        <p:spPr>
          <a:xfrm>
            <a:off x="5611091" y="1280680"/>
            <a:ext cx="2099958" cy="3118542"/>
          </a:xfrm>
          <a:prstGeom prst="rect">
            <a:avLst/>
          </a:prstGeom>
        </p:spPr>
      </p:pic>
      <p:sp>
        <p:nvSpPr>
          <p:cNvPr id="3" name="Rectangle 2"/>
          <p:cNvSpPr/>
          <p:nvPr/>
        </p:nvSpPr>
        <p:spPr>
          <a:xfrm>
            <a:off x="477564" y="3442956"/>
            <a:ext cx="3552175" cy="584775"/>
          </a:xfrm>
          <a:prstGeom prst="rect">
            <a:avLst/>
          </a:prstGeom>
        </p:spPr>
        <p:txBody>
          <a:bodyPr wrap="square">
            <a:spAutoFit/>
          </a:bodyPr>
          <a:lstStyle/>
          <a:p>
            <a:r>
              <a:rPr lang="en-US" sz="1600" dirty="0">
                <a:solidFill>
                  <a:schemeClr val="tx2"/>
                </a:solidFill>
              </a:rPr>
              <a:t>Activity organizer, duration, name of presenter fields to be left blank</a:t>
            </a:r>
          </a:p>
        </p:txBody>
      </p:sp>
    </p:spTree>
    <p:extLst>
      <p:ext uri="{BB962C8B-B14F-4D97-AF65-F5344CB8AC3E}">
        <p14:creationId xmlns:p14="http://schemas.microsoft.com/office/powerpoint/2010/main" val="39431965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5"/>
          </p:nvPr>
        </p:nvSpPr>
        <p:spPr/>
        <p:txBody>
          <a:bodyPr/>
          <a:lstStyle/>
          <a:p>
            <a:r>
              <a:rPr lang="en-US" smtClean="0"/>
              <a:t>© 2019 Cognizant</a:t>
            </a:r>
            <a:endParaRPr lang="en-US" dirty="0"/>
          </a:p>
        </p:txBody>
      </p:sp>
      <p:sp>
        <p:nvSpPr>
          <p:cNvPr id="7" name="Slide Number Placeholder 6"/>
          <p:cNvSpPr>
            <a:spLocks noGrp="1"/>
          </p:cNvSpPr>
          <p:nvPr>
            <p:ph type="sldNum" sz="quarter" idx="16"/>
          </p:nvPr>
        </p:nvSpPr>
        <p:spPr/>
        <p:txBody>
          <a:bodyPr/>
          <a:lstStyle/>
          <a:p>
            <a:fld id="{2EFEF571-C9B4-4D92-A7F7-315B894862A8}" type="slidenum">
              <a:rPr lang="en-US" smtClean="0"/>
              <a:pPr/>
              <a:t>12</a:t>
            </a:fld>
            <a:endParaRPr lang="en-US" dirty="0"/>
          </a:p>
        </p:txBody>
      </p:sp>
      <p:pic>
        <p:nvPicPr>
          <p:cNvPr id="8" name="Picture 7"/>
          <p:cNvPicPr>
            <a:picLocks noChangeAspect="1"/>
          </p:cNvPicPr>
          <p:nvPr/>
        </p:nvPicPr>
        <p:blipFill rotWithShape="1">
          <a:blip r:embed="rId2"/>
          <a:srcRect r="19150"/>
          <a:stretch/>
        </p:blipFill>
        <p:spPr>
          <a:xfrm>
            <a:off x="384048" y="501137"/>
            <a:ext cx="7854309" cy="2755985"/>
          </a:xfrm>
          <a:prstGeom prst="rect">
            <a:avLst/>
          </a:prstGeom>
        </p:spPr>
      </p:pic>
      <p:sp>
        <p:nvSpPr>
          <p:cNvPr id="9" name="Oval 8"/>
          <p:cNvSpPr/>
          <p:nvPr/>
        </p:nvSpPr>
        <p:spPr>
          <a:xfrm>
            <a:off x="6031096" y="1753547"/>
            <a:ext cx="1937085" cy="3489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682180" y="1657162"/>
            <a:ext cx="348916" cy="33124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149432" y="2581511"/>
            <a:ext cx="348916" cy="33124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2" name="Oval 11"/>
          <p:cNvSpPr/>
          <p:nvPr/>
        </p:nvSpPr>
        <p:spPr>
          <a:xfrm>
            <a:off x="149432" y="1851501"/>
            <a:ext cx="348916" cy="33124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3" name="TextBox 12"/>
          <p:cNvSpPr txBox="1"/>
          <p:nvPr/>
        </p:nvSpPr>
        <p:spPr>
          <a:xfrm>
            <a:off x="612648" y="3273344"/>
            <a:ext cx="7761331" cy="861774"/>
          </a:xfrm>
          <a:prstGeom prst="rect">
            <a:avLst/>
          </a:prstGeom>
        </p:spPr>
        <p:txBody>
          <a:bodyPr wrap="square" lIns="0" tIns="0" rIns="0" bIns="0" rtlCol="0">
            <a:spAutoFit/>
          </a:bodyPr>
          <a:lstStyle/>
          <a:p>
            <a:pPr marL="342900" indent="-342900" algn="l">
              <a:buAutoNum type="arabicPeriod"/>
            </a:pPr>
            <a:r>
              <a:rPr lang="en-US" sz="1400" dirty="0" smtClean="0">
                <a:solidFill>
                  <a:schemeClr val="tx2"/>
                </a:solidFill>
              </a:rPr>
              <a:t>Click on self reported training approvals to display the request.</a:t>
            </a:r>
          </a:p>
          <a:p>
            <a:pPr marL="342900" indent="-342900" algn="l">
              <a:buAutoNum type="arabicPeriod"/>
            </a:pPr>
            <a:r>
              <a:rPr lang="en-US" sz="1400" dirty="0" smtClean="0">
                <a:solidFill>
                  <a:schemeClr val="tx2"/>
                </a:solidFill>
              </a:rPr>
              <a:t>Select the associate’s name whose record needs to be approved by selecting the checkbox besides name.</a:t>
            </a:r>
          </a:p>
          <a:p>
            <a:pPr marL="342900" indent="-342900" algn="l">
              <a:buAutoNum type="arabicPeriod"/>
            </a:pPr>
            <a:r>
              <a:rPr lang="en-US" sz="1400" dirty="0" smtClean="0">
                <a:solidFill>
                  <a:schemeClr val="tx2"/>
                </a:solidFill>
              </a:rPr>
              <a:t>Click on Approve requests by selecting the arrow besides the task</a:t>
            </a:r>
          </a:p>
        </p:txBody>
      </p:sp>
      <p:sp>
        <p:nvSpPr>
          <p:cNvPr id="14" name="TextBox 13"/>
          <p:cNvSpPr txBox="1"/>
          <p:nvPr/>
        </p:nvSpPr>
        <p:spPr>
          <a:xfrm>
            <a:off x="498348" y="192508"/>
            <a:ext cx="5183832" cy="307777"/>
          </a:xfrm>
          <a:prstGeom prst="rect">
            <a:avLst/>
          </a:prstGeom>
        </p:spPr>
        <p:txBody>
          <a:bodyPr wrap="square" lIns="0" tIns="0" rIns="0" bIns="0" rtlCol="0">
            <a:spAutoFit/>
          </a:bodyPr>
          <a:lstStyle/>
          <a:p>
            <a:pPr algn="l"/>
            <a:r>
              <a:rPr lang="en-US" sz="2000" dirty="0" smtClean="0"/>
              <a:t>Manager approval process</a:t>
            </a:r>
          </a:p>
        </p:txBody>
      </p:sp>
    </p:spTree>
    <p:extLst>
      <p:ext uri="{BB962C8B-B14F-4D97-AF65-F5344CB8AC3E}">
        <p14:creationId xmlns:p14="http://schemas.microsoft.com/office/powerpoint/2010/main" val="38135033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5"/>
          </p:nvPr>
        </p:nvSpPr>
        <p:spPr/>
        <p:txBody>
          <a:bodyPr/>
          <a:lstStyle/>
          <a:p>
            <a:r>
              <a:rPr lang="en-US" smtClean="0"/>
              <a:t>© 2019 Cognizant</a:t>
            </a:r>
            <a:endParaRPr lang="en-US" dirty="0"/>
          </a:p>
        </p:txBody>
      </p:sp>
      <p:sp>
        <p:nvSpPr>
          <p:cNvPr id="7" name="Slide Number Placeholder 6"/>
          <p:cNvSpPr>
            <a:spLocks noGrp="1"/>
          </p:cNvSpPr>
          <p:nvPr>
            <p:ph type="sldNum" sz="quarter" idx="16"/>
          </p:nvPr>
        </p:nvSpPr>
        <p:spPr/>
        <p:txBody>
          <a:bodyPr/>
          <a:lstStyle/>
          <a:p>
            <a:fld id="{2EFEF571-C9B4-4D92-A7F7-315B894862A8}" type="slidenum">
              <a:rPr lang="en-US" smtClean="0"/>
              <a:pPr/>
              <a:t>13</a:t>
            </a:fld>
            <a:endParaRPr lang="en-US" dirty="0"/>
          </a:p>
        </p:txBody>
      </p:sp>
      <p:sp>
        <p:nvSpPr>
          <p:cNvPr id="8" name="TextBox 7"/>
          <p:cNvSpPr txBox="1"/>
          <p:nvPr/>
        </p:nvSpPr>
        <p:spPr>
          <a:xfrm>
            <a:off x="612648" y="3512567"/>
            <a:ext cx="8001000" cy="492443"/>
          </a:xfrm>
          <a:prstGeom prst="rect">
            <a:avLst/>
          </a:prstGeom>
        </p:spPr>
        <p:txBody>
          <a:bodyPr wrap="square" lIns="0" tIns="0" rIns="0" bIns="0" rtlCol="0">
            <a:spAutoFit/>
          </a:bodyPr>
          <a:lstStyle/>
          <a:p>
            <a:pPr algn="l"/>
            <a:r>
              <a:rPr lang="en-US" sz="1600" dirty="0" smtClean="0">
                <a:solidFill>
                  <a:schemeClr val="tx2"/>
                </a:solidFill>
              </a:rPr>
              <a:t>Once the record is approved check the transcript page in LEARN to see if it reflects the approved record.</a:t>
            </a:r>
          </a:p>
        </p:txBody>
      </p:sp>
      <p:grpSp>
        <p:nvGrpSpPr>
          <p:cNvPr id="5" name="Group 4"/>
          <p:cNvGrpSpPr/>
          <p:nvPr/>
        </p:nvGrpSpPr>
        <p:grpSpPr>
          <a:xfrm>
            <a:off x="203294" y="815273"/>
            <a:ext cx="8505838" cy="2108680"/>
            <a:chOff x="203294" y="815273"/>
            <a:chExt cx="8505838" cy="2108680"/>
          </a:xfrm>
        </p:grpSpPr>
        <p:grpSp>
          <p:nvGrpSpPr>
            <p:cNvPr id="3" name="Group 2"/>
            <p:cNvGrpSpPr/>
            <p:nvPr/>
          </p:nvGrpSpPr>
          <p:grpSpPr>
            <a:xfrm>
              <a:off x="203294" y="815273"/>
              <a:ext cx="8505838" cy="2108680"/>
              <a:chOff x="203294" y="815273"/>
              <a:chExt cx="8505838" cy="2108680"/>
            </a:xfrm>
          </p:grpSpPr>
          <p:pic>
            <p:nvPicPr>
              <p:cNvPr id="9" name="Picture 8"/>
              <p:cNvPicPr>
                <a:picLocks noChangeAspect="1"/>
              </p:cNvPicPr>
              <p:nvPr/>
            </p:nvPicPr>
            <p:blipFill>
              <a:blip r:embed="rId2"/>
              <a:stretch>
                <a:fillRect/>
              </a:stretch>
            </p:blipFill>
            <p:spPr>
              <a:xfrm>
                <a:off x="384048" y="815273"/>
                <a:ext cx="8325084" cy="2108680"/>
              </a:xfrm>
              <a:prstGeom prst="rect">
                <a:avLst/>
              </a:prstGeom>
            </p:spPr>
          </p:pic>
          <p:sp>
            <p:nvSpPr>
              <p:cNvPr id="2" name="Oval 1"/>
              <p:cNvSpPr/>
              <p:nvPr/>
            </p:nvSpPr>
            <p:spPr>
              <a:xfrm>
                <a:off x="203294" y="2197534"/>
                <a:ext cx="1912585" cy="5194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p:cNvSpPr/>
            <p:nvPr/>
          </p:nvSpPr>
          <p:spPr>
            <a:xfrm>
              <a:off x="769434" y="2375210"/>
              <a:ext cx="591015" cy="122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943967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0"/>
            <a:ext cx="8385048" cy="384899"/>
          </a:xfrm>
        </p:spPr>
        <p:txBody>
          <a:bodyPr>
            <a:normAutofit/>
          </a:bodyPr>
          <a:lstStyle/>
          <a:p>
            <a:r>
              <a:rPr lang="en-US" sz="1800" dirty="0"/>
              <a:t>Manager approval </a:t>
            </a:r>
            <a:r>
              <a:rPr lang="en-US" sz="1800" dirty="0" smtClean="0"/>
              <a:t>process (How to reject an erroneous record)</a:t>
            </a:r>
            <a:endParaRPr lang="en-US" sz="1800" dirty="0"/>
          </a:p>
        </p:txBody>
      </p:sp>
      <p:sp>
        <p:nvSpPr>
          <p:cNvPr id="6" name="Footer Placeholder 5"/>
          <p:cNvSpPr>
            <a:spLocks noGrp="1"/>
          </p:cNvSpPr>
          <p:nvPr>
            <p:ph type="ftr" sz="quarter" idx="4294967295"/>
          </p:nvPr>
        </p:nvSpPr>
        <p:spPr>
          <a:xfrm>
            <a:off x="0" y="4800600"/>
            <a:ext cx="4572000" cy="155575"/>
          </a:xfrm>
        </p:spPr>
        <p:txBody>
          <a:bodyPr/>
          <a:lstStyle/>
          <a:p>
            <a:r>
              <a:rPr lang="en-US" smtClean="0"/>
              <a:t>© 2019 Cognizant</a:t>
            </a:r>
            <a:endParaRPr lang="en-US" dirty="0"/>
          </a:p>
        </p:txBody>
      </p:sp>
      <p:sp>
        <p:nvSpPr>
          <p:cNvPr id="7" name="Slide Number Placeholder 6"/>
          <p:cNvSpPr>
            <a:spLocks noGrp="1"/>
          </p:cNvSpPr>
          <p:nvPr>
            <p:ph type="sldNum" sz="quarter" idx="4294967295"/>
          </p:nvPr>
        </p:nvSpPr>
        <p:spPr>
          <a:xfrm>
            <a:off x="0" y="4800600"/>
            <a:ext cx="228600" cy="155575"/>
          </a:xfrm>
        </p:spPr>
        <p:txBody>
          <a:bodyPr/>
          <a:lstStyle/>
          <a:p>
            <a:fld id="{2EFEF571-C9B4-4D92-A7F7-315B894862A8}" type="slidenum">
              <a:rPr lang="en-US" smtClean="0"/>
              <a:pPr/>
              <a:t>14</a:t>
            </a:fld>
            <a:endParaRPr lang="en-US" dirty="0"/>
          </a:p>
        </p:txBody>
      </p:sp>
      <p:sp>
        <p:nvSpPr>
          <p:cNvPr id="8" name="TextBox 7"/>
          <p:cNvSpPr txBox="1"/>
          <p:nvPr/>
        </p:nvSpPr>
        <p:spPr>
          <a:xfrm>
            <a:off x="421368" y="754912"/>
            <a:ext cx="8301263" cy="215444"/>
          </a:xfrm>
          <a:prstGeom prst="rect">
            <a:avLst/>
          </a:prstGeom>
        </p:spPr>
        <p:txBody>
          <a:bodyPr wrap="square" lIns="0" tIns="0" rIns="0" bIns="0" rtlCol="0">
            <a:spAutoFit/>
          </a:bodyPr>
          <a:lstStyle/>
          <a:p>
            <a:pPr algn="l"/>
            <a:r>
              <a:rPr lang="en-US" sz="1400" dirty="0" smtClean="0">
                <a:solidFill>
                  <a:schemeClr val="tx2"/>
                </a:solidFill>
              </a:rPr>
              <a:t>If the CV document uploaded has errors, line managers can reject the request</a:t>
            </a:r>
          </a:p>
        </p:txBody>
      </p:sp>
      <p:pic>
        <p:nvPicPr>
          <p:cNvPr id="9" name="Picture 8"/>
          <p:cNvPicPr>
            <a:picLocks noChangeAspect="1"/>
          </p:cNvPicPr>
          <p:nvPr/>
        </p:nvPicPr>
        <p:blipFill>
          <a:blip r:embed="rId2"/>
          <a:stretch>
            <a:fillRect/>
          </a:stretch>
        </p:blipFill>
        <p:spPr>
          <a:xfrm>
            <a:off x="442631" y="1066049"/>
            <a:ext cx="7191545" cy="2190472"/>
          </a:xfrm>
          <a:prstGeom prst="rect">
            <a:avLst/>
          </a:prstGeom>
        </p:spPr>
      </p:pic>
      <p:sp>
        <p:nvSpPr>
          <p:cNvPr id="10" name="Oval 9"/>
          <p:cNvSpPr/>
          <p:nvPr/>
        </p:nvSpPr>
        <p:spPr>
          <a:xfrm>
            <a:off x="5320670" y="1912348"/>
            <a:ext cx="348916" cy="33124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131631" y="2925275"/>
            <a:ext cx="348916" cy="33124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2" name="Oval 11"/>
          <p:cNvSpPr/>
          <p:nvPr/>
        </p:nvSpPr>
        <p:spPr>
          <a:xfrm>
            <a:off x="125614" y="2498336"/>
            <a:ext cx="348916" cy="33124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3" name="TextBox 12"/>
          <p:cNvSpPr txBox="1"/>
          <p:nvPr/>
        </p:nvSpPr>
        <p:spPr>
          <a:xfrm>
            <a:off x="474530" y="3495788"/>
            <a:ext cx="7761331" cy="861774"/>
          </a:xfrm>
          <a:prstGeom prst="rect">
            <a:avLst/>
          </a:prstGeom>
        </p:spPr>
        <p:txBody>
          <a:bodyPr wrap="square" lIns="0" tIns="0" rIns="0" bIns="0" rtlCol="0">
            <a:spAutoFit/>
          </a:bodyPr>
          <a:lstStyle/>
          <a:p>
            <a:pPr marL="342900" indent="-342900" algn="l">
              <a:buAutoNum type="arabicPeriod"/>
            </a:pPr>
            <a:r>
              <a:rPr lang="en-US" sz="1400" dirty="0" smtClean="0">
                <a:solidFill>
                  <a:schemeClr val="tx2"/>
                </a:solidFill>
              </a:rPr>
              <a:t>Click on self reported training approvals to display the request.</a:t>
            </a:r>
          </a:p>
          <a:p>
            <a:pPr marL="342900" indent="-342900" algn="l">
              <a:buAutoNum type="arabicPeriod"/>
            </a:pPr>
            <a:r>
              <a:rPr lang="en-US" sz="1400" dirty="0" smtClean="0">
                <a:solidFill>
                  <a:schemeClr val="tx2"/>
                </a:solidFill>
              </a:rPr>
              <a:t>Select the associate’s name whose record needs to be rejected by selecting the checkbox besides name.</a:t>
            </a:r>
          </a:p>
          <a:p>
            <a:pPr marL="342900" indent="-342900" algn="l">
              <a:buAutoNum type="arabicPeriod"/>
            </a:pPr>
            <a:r>
              <a:rPr lang="en-US" sz="1400" dirty="0" smtClean="0">
                <a:solidFill>
                  <a:schemeClr val="tx2"/>
                </a:solidFill>
              </a:rPr>
              <a:t>Click on Reject requests by selecting the arrow besides the task</a:t>
            </a:r>
          </a:p>
        </p:txBody>
      </p:sp>
    </p:spTree>
    <p:extLst>
      <p:ext uri="{BB962C8B-B14F-4D97-AF65-F5344CB8AC3E}">
        <p14:creationId xmlns:p14="http://schemas.microsoft.com/office/powerpoint/2010/main" val="1123562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0"/>
            <a:ext cx="8385048" cy="321103"/>
          </a:xfrm>
        </p:spPr>
        <p:txBody>
          <a:bodyPr>
            <a:normAutofit fontScale="90000"/>
          </a:bodyPr>
          <a:lstStyle/>
          <a:p>
            <a:r>
              <a:rPr lang="en-US" dirty="0"/>
              <a:t>Manager </a:t>
            </a:r>
            <a:r>
              <a:rPr lang="en-US" dirty="0" smtClean="0"/>
              <a:t> process </a:t>
            </a:r>
            <a:r>
              <a:rPr lang="en-US" dirty="0"/>
              <a:t>(How to reject an erroneous record)</a:t>
            </a:r>
          </a:p>
        </p:txBody>
      </p:sp>
      <p:sp>
        <p:nvSpPr>
          <p:cNvPr id="3" name="Footer Placeholder 2"/>
          <p:cNvSpPr>
            <a:spLocks noGrp="1"/>
          </p:cNvSpPr>
          <p:nvPr>
            <p:ph type="ftr" sz="quarter" idx="11"/>
          </p:nvPr>
        </p:nvSpPr>
        <p:spPr/>
        <p:txBody>
          <a:bodyPr/>
          <a:lstStyle/>
          <a:p>
            <a:r>
              <a:rPr lang="en-US" smtClean="0"/>
              <a:t>© 2019 Cognizant</a:t>
            </a:r>
            <a:endParaRPr lang="en-US" dirty="0"/>
          </a:p>
        </p:txBody>
      </p:sp>
      <p:sp>
        <p:nvSpPr>
          <p:cNvPr id="4" name="Slide Number Placeholder 3"/>
          <p:cNvSpPr>
            <a:spLocks noGrp="1"/>
          </p:cNvSpPr>
          <p:nvPr>
            <p:ph type="sldNum" sz="quarter" idx="12"/>
          </p:nvPr>
        </p:nvSpPr>
        <p:spPr/>
        <p:txBody>
          <a:bodyPr/>
          <a:lstStyle/>
          <a:p>
            <a:fld id="{2EFEF571-C9B4-4D92-A7F7-315B894862A8}" type="slidenum">
              <a:rPr lang="en-US" smtClean="0"/>
              <a:pPr/>
              <a:t>15</a:t>
            </a:fld>
            <a:endParaRPr lang="en-US" dirty="0"/>
          </a:p>
        </p:txBody>
      </p:sp>
      <p:pic>
        <p:nvPicPr>
          <p:cNvPr id="6" name="Picture 5"/>
          <p:cNvPicPr>
            <a:picLocks noChangeAspect="1"/>
          </p:cNvPicPr>
          <p:nvPr/>
        </p:nvPicPr>
        <p:blipFill rotWithShape="1">
          <a:blip r:embed="rId2"/>
          <a:srcRect l="1" r="-302"/>
          <a:stretch/>
        </p:blipFill>
        <p:spPr>
          <a:xfrm>
            <a:off x="1181490" y="691431"/>
            <a:ext cx="6367626" cy="2888081"/>
          </a:xfrm>
          <a:prstGeom prst="rect">
            <a:avLst/>
          </a:prstGeom>
        </p:spPr>
      </p:pic>
      <p:sp>
        <p:nvSpPr>
          <p:cNvPr id="7" name="TextBox 6"/>
          <p:cNvSpPr txBox="1"/>
          <p:nvPr/>
        </p:nvSpPr>
        <p:spPr>
          <a:xfrm>
            <a:off x="1161713" y="3838353"/>
            <a:ext cx="6759543" cy="276999"/>
          </a:xfrm>
          <a:prstGeom prst="rect">
            <a:avLst/>
          </a:prstGeom>
        </p:spPr>
        <p:txBody>
          <a:bodyPr wrap="square" lIns="0" tIns="0" rIns="0" bIns="0" rtlCol="0">
            <a:spAutoFit/>
          </a:bodyPr>
          <a:lstStyle/>
          <a:p>
            <a:pPr algn="l"/>
            <a:r>
              <a:rPr lang="en-US" dirty="0" smtClean="0">
                <a:solidFill>
                  <a:schemeClr val="tx2"/>
                </a:solidFill>
              </a:rPr>
              <a:t>Provide rejection comments in the Note section and click on OK</a:t>
            </a:r>
          </a:p>
        </p:txBody>
      </p:sp>
    </p:spTree>
    <p:extLst>
      <p:ext uri="{BB962C8B-B14F-4D97-AF65-F5344CB8AC3E}">
        <p14:creationId xmlns:p14="http://schemas.microsoft.com/office/powerpoint/2010/main" val="38606336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 2019 Cognizant</a:t>
            </a:r>
            <a:endParaRPr lang="en-US" dirty="0"/>
          </a:p>
        </p:txBody>
      </p:sp>
      <p:sp>
        <p:nvSpPr>
          <p:cNvPr id="4" name="Slide Number Placeholder 3"/>
          <p:cNvSpPr>
            <a:spLocks noGrp="1"/>
          </p:cNvSpPr>
          <p:nvPr>
            <p:ph type="sldNum" sz="quarter" idx="12"/>
          </p:nvPr>
        </p:nvSpPr>
        <p:spPr/>
        <p:txBody>
          <a:bodyPr/>
          <a:lstStyle/>
          <a:p>
            <a:fld id="{2EFEF571-C9B4-4D92-A7F7-315B894862A8}" type="slidenum">
              <a:rPr lang="en-US" smtClean="0"/>
              <a:pPr/>
              <a:t>16</a:t>
            </a:fld>
            <a:endParaRPr lang="en-US" dirty="0"/>
          </a:p>
        </p:txBody>
      </p:sp>
      <p:sp>
        <p:nvSpPr>
          <p:cNvPr id="8" name="TextBox 7"/>
          <p:cNvSpPr txBox="1"/>
          <p:nvPr/>
        </p:nvSpPr>
        <p:spPr>
          <a:xfrm>
            <a:off x="710999" y="3893724"/>
            <a:ext cx="7678089" cy="430887"/>
          </a:xfrm>
          <a:prstGeom prst="rect">
            <a:avLst/>
          </a:prstGeom>
        </p:spPr>
        <p:txBody>
          <a:bodyPr wrap="square" lIns="0" tIns="0" rIns="0" bIns="0" rtlCol="0">
            <a:spAutoFit/>
          </a:bodyPr>
          <a:lstStyle/>
          <a:p>
            <a:pPr algn="l"/>
            <a:r>
              <a:rPr lang="en-US" sz="1400" dirty="0" smtClean="0">
                <a:solidFill>
                  <a:schemeClr val="tx2"/>
                </a:solidFill>
              </a:rPr>
              <a:t>Rejection comments and records can be checked from the My messages section of the Learner Dashboard page. </a:t>
            </a:r>
            <a:endParaRPr lang="en-US" sz="1400" dirty="0">
              <a:solidFill>
                <a:schemeClr val="tx2"/>
              </a:solidFill>
            </a:endParaRPr>
          </a:p>
        </p:txBody>
      </p:sp>
      <p:sp>
        <p:nvSpPr>
          <p:cNvPr id="9" name="TextBox 8"/>
          <p:cNvSpPr txBox="1"/>
          <p:nvPr/>
        </p:nvSpPr>
        <p:spPr>
          <a:xfrm>
            <a:off x="710999" y="202019"/>
            <a:ext cx="6784954" cy="276999"/>
          </a:xfrm>
          <a:prstGeom prst="rect">
            <a:avLst/>
          </a:prstGeom>
        </p:spPr>
        <p:txBody>
          <a:bodyPr wrap="square" lIns="0" tIns="0" rIns="0" bIns="0" rtlCol="0">
            <a:spAutoFit/>
          </a:bodyPr>
          <a:lstStyle/>
          <a:p>
            <a:pPr algn="l"/>
            <a:r>
              <a:rPr lang="en-US" dirty="0" smtClean="0"/>
              <a:t>How to view rejected record (For Associates)</a:t>
            </a:r>
          </a:p>
        </p:txBody>
      </p:sp>
      <p:grpSp>
        <p:nvGrpSpPr>
          <p:cNvPr id="12" name="Group 11"/>
          <p:cNvGrpSpPr/>
          <p:nvPr/>
        </p:nvGrpSpPr>
        <p:grpSpPr>
          <a:xfrm>
            <a:off x="1172320" y="882786"/>
            <a:ext cx="6212178" cy="2771775"/>
            <a:chOff x="1172320" y="882786"/>
            <a:chExt cx="6212178" cy="2771775"/>
          </a:xfrm>
        </p:grpSpPr>
        <p:pic>
          <p:nvPicPr>
            <p:cNvPr id="10" name="Picture 9"/>
            <p:cNvPicPr>
              <a:picLocks noChangeAspect="1"/>
            </p:cNvPicPr>
            <p:nvPr/>
          </p:nvPicPr>
          <p:blipFill>
            <a:blip r:embed="rId2"/>
            <a:stretch>
              <a:fillRect/>
            </a:stretch>
          </p:blipFill>
          <p:spPr>
            <a:xfrm>
              <a:off x="1172320" y="882786"/>
              <a:ext cx="2228850" cy="2771775"/>
            </a:xfrm>
            <a:prstGeom prst="rect">
              <a:avLst/>
            </a:prstGeom>
          </p:spPr>
        </p:pic>
        <p:pic>
          <p:nvPicPr>
            <p:cNvPr id="11" name="Picture 10"/>
            <p:cNvPicPr>
              <a:picLocks noChangeAspect="1"/>
            </p:cNvPicPr>
            <p:nvPr/>
          </p:nvPicPr>
          <p:blipFill>
            <a:blip r:embed="rId3"/>
            <a:stretch>
              <a:fillRect/>
            </a:stretch>
          </p:blipFill>
          <p:spPr>
            <a:xfrm>
              <a:off x="3401170" y="882786"/>
              <a:ext cx="3983328" cy="2750393"/>
            </a:xfrm>
            <a:prstGeom prst="rect">
              <a:avLst/>
            </a:prstGeom>
          </p:spPr>
        </p:pic>
      </p:grpSp>
    </p:spTree>
    <p:extLst>
      <p:ext uri="{BB962C8B-B14F-4D97-AF65-F5344CB8AC3E}">
        <p14:creationId xmlns:p14="http://schemas.microsoft.com/office/powerpoint/2010/main" val="31103067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0"/>
            <a:ext cx="8385048" cy="342368"/>
          </a:xfrm>
        </p:spPr>
        <p:txBody>
          <a:bodyPr>
            <a:normAutofit fontScale="90000"/>
          </a:bodyPr>
          <a:lstStyle/>
          <a:p>
            <a:r>
              <a:rPr lang="en-US" sz="2000" dirty="0"/>
              <a:t>How to view rejected record (For Associates)</a:t>
            </a:r>
            <a:r>
              <a:rPr lang="en-US" dirty="0"/>
              <a:t/>
            </a:r>
            <a:br>
              <a:rPr lang="en-US" dirty="0"/>
            </a:br>
            <a:endParaRPr lang="en-US" dirty="0"/>
          </a:p>
        </p:txBody>
      </p:sp>
      <p:sp>
        <p:nvSpPr>
          <p:cNvPr id="3" name="Footer Placeholder 2"/>
          <p:cNvSpPr>
            <a:spLocks noGrp="1"/>
          </p:cNvSpPr>
          <p:nvPr>
            <p:ph type="ftr" sz="quarter" idx="11"/>
          </p:nvPr>
        </p:nvSpPr>
        <p:spPr/>
        <p:txBody>
          <a:bodyPr/>
          <a:lstStyle/>
          <a:p>
            <a:r>
              <a:rPr lang="en-US" smtClean="0"/>
              <a:t>© 2019 Cognizant</a:t>
            </a:r>
            <a:endParaRPr lang="en-US" dirty="0"/>
          </a:p>
        </p:txBody>
      </p:sp>
      <p:sp>
        <p:nvSpPr>
          <p:cNvPr id="4" name="Slide Number Placeholder 3"/>
          <p:cNvSpPr>
            <a:spLocks noGrp="1"/>
          </p:cNvSpPr>
          <p:nvPr>
            <p:ph type="sldNum" sz="quarter" idx="12"/>
          </p:nvPr>
        </p:nvSpPr>
        <p:spPr/>
        <p:txBody>
          <a:bodyPr/>
          <a:lstStyle/>
          <a:p>
            <a:fld id="{2EFEF571-C9B4-4D92-A7F7-315B894862A8}" type="slidenum">
              <a:rPr lang="en-US" smtClean="0"/>
              <a:pPr/>
              <a:t>17</a:t>
            </a:fld>
            <a:endParaRPr lang="en-US" dirty="0"/>
          </a:p>
        </p:txBody>
      </p:sp>
      <p:sp>
        <p:nvSpPr>
          <p:cNvPr id="6" name="TextBox 5"/>
          <p:cNvSpPr txBox="1"/>
          <p:nvPr/>
        </p:nvSpPr>
        <p:spPr>
          <a:xfrm>
            <a:off x="498348" y="3761069"/>
            <a:ext cx="8164790" cy="861774"/>
          </a:xfrm>
          <a:prstGeom prst="rect">
            <a:avLst/>
          </a:prstGeom>
        </p:spPr>
        <p:txBody>
          <a:bodyPr wrap="square" lIns="0" tIns="0" rIns="0" bIns="0" rtlCol="0">
            <a:spAutoFit/>
          </a:bodyPr>
          <a:lstStyle/>
          <a:p>
            <a:pPr algn="l"/>
            <a:r>
              <a:rPr lang="en-US" sz="1400" dirty="0" smtClean="0">
                <a:solidFill>
                  <a:schemeClr val="tx2"/>
                </a:solidFill>
              </a:rPr>
              <a:t>Approver notes can be viewed by clicking on the message. A copy of this message will also be sent via mail to the user.</a:t>
            </a:r>
          </a:p>
          <a:p>
            <a:r>
              <a:rPr lang="en-US" sz="1400" dirty="0">
                <a:solidFill>
                  <a:schemeClr val="tx2"/>
                </a:solidFill>
              </a:rPr>
              <a:t>Note: Associates need to upload corrected/updated CV once the record has been rejected</a:t>
            </a:r>
          </a:p>
          <a:p>
            <a:pPr algn="l"/>
            <a:r>
              <a:rPr lang="en-US" sz="1400" dirty="0" smtClean="0">
                <a:solidFill>
                  <a:schemeClr val="tx2"/>
                </a:solidFill>
              </a:rPr>
              <a:t> </a:t>
            </a:r>
          </a:p>
        </p:txBody>
      </p:sp>
      <p:pic>
        <p:nvPicPr>
          <p:cNvPr id="8" name="Picture 7"/>
          <p:cNvPicPr>
            <a:picLocks noChangeAspect="1"/>
          </p:cNvPicPr>
          <p:nvPr/>
        </p:nvPicPr>
        <p:blipFill>
          <a:blip r:embed="rId2"/>
          <a:stretch>
            <a:fillRect/>
          </a:stretch>
        </p:blipFill>
        <p:spPr>
          <a:xfrm>
            <a:off x="4253023" y="867607"/>
            <a:ext cx="4062412" cy="2568969"/>
          </a:xfrm>
          <a:prstGeom prst="rect">
            <a:avLst/>
          </a:prstGeom>
          <a:ln>
            <a:solidFill>
              <a:srgbClr val="0070C0"/>
            </a:solidFill>
          </a:ln>
        </p:spPr>
      </p:pic>
      <p:pic>
        <p:nvPicPr>
          <p:cNvPr id="9" name="Picture 8"/>
          <p:cNvPicPr>
            <a:picLocks noChangeAspect="1"/>
          </p:cNvPicPr>
          <p:nvPr/>
        </p:nvPicPr>
        <p:blipFill>
          <a:blip r:embed="rId3"/>
          <a:stretch>
            <a:fillRect/>
          </a:stretch>
        </p:blipFill>
        <p:spPr>
          <a:xfrm>
            <a:off x="447846" y="1372068"/>
            <a:ext cx="3518147" cy="1605295"/>
          </a:xfrm>
          <a:prstGeom prst="rect">
            <a:avLst/>
          </a:prstGeom>
          <a:ln>
            <a:solidFill>
              <a:srgbClr val="0070C0"/>
            </a:solidFill>
          </a:ln>
        </p:spPr>
      </p:pic>
    </p:spTree>
    <p:extLst>
      <p:ext uri="{BB962C8B-B14F-4D97-AF65-F5344CB8AC3E}">
        <p14:creationId xmlns:p14="http://schemas.microsoft.com/office/powerpoint/2010/main" val="39047851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84048" y="274320"/>
            <a:ext cx="8385048" cy="307571"/>
          </a:xfrm>
        </p:spPr>
        <p:txBody>
          <a:bodyPr>
            <a:normAutofit fontScale="90000"/>
          </a:bodyPr>
          <a:lstStyle/>
          <a:p>
            <a:r>
              <a:rPr lang="en-US" dirty="0" smtClean="0"/>
              <a:t>FAQ for CV’s</a:t>
            </a:r>
            <a:br>
              <a:rPr lang="en-US" dirty="0" smtClean="0"/>
            </a:br>
            <a:endParaRPr lang="en-US" dirty="0"/>
          </a:p>
        </p:txBody>
      </p:sp>
      <p:sp>
        <p:nvSpPr>
          <p:cNvPr id="6" name="Footer Placeholder 5"/>
          <p:cNvSpPr>
            <a:spLocks noGrp="1"/>
          </p:cNvSpPr>
          <p:nvPr>
            <p:ph type="ftr" sz="quarter" idx="4294967295"/>
          </p:nvPr>
        </p:nvSpPr>
        <p:spPr>
          <a:xfrm>
            <a:off x="0" y="4800600"/>
            <a:ext cx="4572000" cy="155575"/>
          </a:xfrm>
        </p:spPr>
        <p:txBody>
          <a:bodyPr/>
          <a:lstStyle/>
          <a:p>
            <a:r>
              <a:rPr lang="en-US" smtClean="0"/>
              <a:t>© 2019 Cognizant</a:t>
            </a:r>
            <a:endParaRPr lang="en-US" dirty="0"/>
          </a:p>
        </p:txBody>
      </p:sp>
      <p:sp>
        <p:nvSpPr>
          <p:cNvPr id="7" name="Slide Number Placeholder 6"/>
          <p:cNvSpPr>
            <a:spLocks noGrp="1"/>
          </p:cNvSpPr>
          <p:nvPr>
            <p:ph type="sldNum" sz="quarter" idx="4294967295"/>
          </p:nvPr>
        </p:nvSpPr>
        <p:spPr>
          <a:xfrm>
            <a:off x="0" y="4800600"/>
            <a:ext cx="228600" cy="155575"/>
          </a:xfrm>
        </p:spPr>
        <p:txBody>
          <a:bodyPr/>
          <a:lstStyle/>
          <a:p>
            <a:fld id="{2EFEF571-C9B4-4D92-A7F7-315B894862A8}" type="slidenum">
              <a:rPr lang="en-US" smtClean="0"/>
              <a:pPr/>
              <a:t>18</a:t>
            </a:fld>
            <a:endParaRPr lang="en-US" dirty="0"/>
          </a:p>
        </p:txBody>
      </p:sp>
      <p:sp>
        <p:nvSpPr>
          <p:cNvPr id="9" name="TextBox 8"/>
          <p:cNvSpPr txBox="1"/>
          <p:nvPr/>
        </p:nvSpPr>
        <p:spPr>
          <a:xfrm>
            <a:off x="384048" y="867433"/>
            <a:ext cx="8032588" cy="3647624"/>
          </a:xfrm>
          <a:prstGeom prst="rect">
            <a:avLst/>
          </a:prstGeom>
        </p:spPr>
        <p:txBody>
          <a:bodyPr wrap="square" lIns="0" tIns="0" rIns="0" bIns="0" rtlCol="0">
            <a:noAutofit/>
          </a:bodyPr>
          <a:lstStyle/>
          <a:p>
            <a:pPr marL="285750" indent="-223838">
              <a:spcAft>
                <a:spcPts val="1200"/>
              </a:spcAft>
              <a:buFont typeface="Arial" panose="020B0604020202020204" pitchFamily="34" charset="0"/>
              <a:buChar char="•"/>
            </a:pPr>
            <a:r>
              <a:rPr lang="en-US" sz="1400" dirty="0" smtClean="0">
                <a:solidFill>
                  <a:schemeClr val="tx2"/>
                </a:solidFill>
              </a:rPr>
              <a:t>Use template from Process Space to prepare Cognizant CV</a:t>
            </a:r>
          </a:p>
          <a:p>
            <a:pPr marL="285750" indent="-223838">
              <a:spcAft>
                <a:spcPts val="1200"/>
              </a:spcAft>
              <a:buFont typeface="Arial" panose="020B0604020202020204" pitchFamily="34" charset="0"/>
              <a:buChar char="•"/>
            </a:pPr>
            <a:r>
              <a:rPr lang="en-US" sz="1400" dirty="0" smtClean="0">
                <a:solidFill>
                  <a:schemeClr val="tx2"/>
                </a:solidFill>
              </a:rPr>
              <a:t>For </a:t>
            </a:r>
            <a:r>
              <a:rPr lang="en-US" sz="1400" dirty="0">
                <a:solidFill>
                  <a:schemeClr val="tx2"/>
                </a:solidFill>
              </a:rPr>
              <a:t>project CV, use template given by </a:t>
            </a:r>
            <a:r>
              <a:rPr lang="en-US" sz="1400" dirty="0" smtClean="0">
                <a:solidFill>
                  <a:schemeClr val="tx2"/>
                </a:solidFill>
              </a:rPr>
              <a:t>client, </a:t>
            </a:r>
            <a:r>
              <a:rPr lang="en-US" sz="1400" dirty="0">
                <a:solidFill>
                  <a:schemeClr val="tx2"/>
                </a:solidFill>
              </a:rPr>
              <a:t>if any</a:t>
            </a:r>
          </a:p>
          <a:p>
            <a:pPr marL="285750" indent="-223838">
              <a:spcAft>
                <a:spcPts val="1200"/>
              </a:spcAft>
              <a:buFont typeface="Arial" panose="020B0604020202020204" pitchFamily="34" charset="0"/>
              <a:buChar char="•"/>
            </a:pPr>
            <a:r>
              <a:rPr lang="en-US" sz="1400" dirty="0" smtClean="0">
                <a:solidFill>
                  <a:schemeClr val="tx2"/>
                </a:solidFill>
              </a:rPr>
              <a:t>Line Managers or associates can themselves download the CV from LEARN if asked during audits/inspections</a:t>
            </a:r>
          </a:p>
          <a:p>
            <a:pPr marL="285750" indent="-223838">
              <a:spcAft>
                <a:spcPts val="1200"/>
              </a:spcAft>
              <a:buFont typeface="Arial" panose="020B0604020202020204" pitchFamily="34" charset="0"/>
              <a:buChar char="•"/>
            </a:pPr>
            <a:r>
              <a:rPr lang="en-US" sz="1400" dirty="0" smtClean="0">
                <a:solidFill>
                  <a:schemeClr val="tx2"/>
                </a:solidFill>
              </a:rPr>
              <a:t>LMS admin should be contacted to retrieve CV’s of associates who have left the organization</a:t>
            </a:r>
          </a:p>
          <a:p>
            <a:pPr marL="285750" indent="-223838">
              <a:spcAft>
                <a:spcPts val="1200"/>
              </a:spcAft>
              <a:buFont typeface="Arial" panose="020B0604020202020204" pitchFamily="34" charset="0"/>
              <a:buChar char="•"/>
            </a:pPr>
            <a:r>
              <a:rPr lang="en-US" sz="1400" dirty="0" smtClean="0">
                <a:solidFill>
                  <a:schemeClr val="tx2"/>
                </a:solidFill>
              </a:rPr>
              <a:t>New joiners should update CV within 3 months of joining or completion of required trainings, whichever is earlier</a:t>
            </a:r>
          </a:p>
          <a:p>
            <a:pPr marL="285750" indent="-223838">
              <a:spcAft>
                <a:spcPts val="1200"/>
              </a:spcAft>
              <a:buFont typeface="Arial" panose="020B0604020202020204" pitchFamily="34" charset="0"/>
              <a:buChar char="•"/>
            </a:pPr>
            <a:r>
              <a:rPr lang="en-US" sz="1400" dirty="0" smtClean="0">
                <a:solidFill>
                  <a:schemeClr val="tx2"/>
                </a:solidFill>
              </a:rPr>
              <a:t>All tenured associates to update CV once in 2 years or whenever there is a change in the designation, educational qualification or location</a:t>
            </a:r>
          </a:p>
          <a:p>
            <a:pPr marL="285750" indent="-223838">
              <a:spcAft>
                <a:spcPts val="1200"/>
              </a:spcAft>
              <a:buFont typeface="Arial" panose="020B0604020202020204" pitchFamily="34" charset="0"/>
              <a:buChar char="•"/>
            </a:pPr>
            <a:r>
              <a:rPr lang="en-US" sz="1400" dirty="0" smtClean="0">
                <a:solidFill>
                  <a:schemeClr val="tx2"/>
                </a:solidFill>
              </a:rPr>
              <a:t>CV should be updated a month or less before last working day in project/organization</a:t>
            </a:r>
          </a:p>
          <a:p>
            <a:r>
              <a:rPr lang="en-US" dirty="0" smtClean="0">
                <a:solidFill>
                  <a:schemeClr val="tx2"/>
                </a:solidFill>
              </a:rPr>
              <a:t> </a:t>
            </a:r>
          </a:p>
          <a:p>
            <a:endParaRPr lang="en-US" dirty="0" smtClean="0"/>
          </a:p>
        </p:txBody>
      </p:sp>
    </p:spTree>
    <p:extLst>
      <p:ext uri="{BB962C8B-B14F-4D97-AF65-F5344CB8AC3E}">
        <p14:creationId xmlns:p14="http://schemas.microsoft.com/office/powerpoint/2010/main" val="3409413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Project Role Description</a:t>
            </a:r>
            <a:endParaRPr lang="en-US" dirty="0"/>
          </a:p>
        </p:txBody>
      </p:sp>
      <p:sp>
        <p:nvSpPr>
          <p:cNvPr id="3" name="Footer Placeholder 2"/>
          <p:cNvSpPr>
            <a:spLocks noGrp="1"/>
          </p:cNvSpPr>
          <p:nvPr>
            <p:ph type="ftr" sz="quarter" idx="4294967295"/>
          </p:nvPr>
        </p:nvSpPr>
        <p:spPr>
          <a:xfrm>
            <a:off x="0" y="4800600"/>
            <a:ext cx="4572000" cy="155575"/>
          </a:xfrm>
        </p:spPr>
        <p:txBody>
          <a:bodyPr/>
          <a:lstStyle/>
          <a:p>
            <a:r>
              <a:rPr lang="en-US" smtClean="0"/>
              <a:t>© 2019 Cognizant</a:t>
            </a:r>
            <a:endParaRPr lang="en-US" dirty="0"/>
          </a:p>
        </p:txBody>
      </p:sp>
      <p:sp>
        <p:nvSpPr>
          <p:cNvPr id="4" name="Slide Number Placeholder 3"/>
          <p:cNvSpPr>
            <a:spLocks noGrp="1"/>
          </p:cNvSpPr>
          <p:nvPr>
            <p:ph type="sldNum" sz="quarter" idx="4294967295"/>
          </p:nvPr>
        </p:nvSpPr>
        <p:spPr>
          <a:xfrm>
            <a:off x="0" y="4800600"/>
            <a:ext cx="228600" cy="155575"/>
          </a:xfrm>
        </p:spPr>
        <p:txBody>
          <a:bodyPr/>
          <a:lstStyle/>
          <a:p>
            <a:fld id="{2EFEF571-C9B4-4D92-A7F7-315B894862A8}" type="slidenum">
              <a:rPr lang="en-US" smtClean="0"/>
              <a:pPr/>
              <a:t>19</a:t>
            </a:fld>
            <a:endParaRPr lang="en-US" dirty="0"/>
          </a:p>
        </p:txBody>
      </p:sp>
    </p:spTree>
    <p:extLst>
      <p:ext uri="{BB962C8B-B14F-4D97-AF65-F5344CB8AC3E}">
        <p14:creationId xmlns:p14="http://schemas.microsoft.com/office/powerpoint/2010/main" val="38263064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4048" y="274320"/>
            <a:ext cx="8385048" cy="358726"/>
          </a:xfrm>
        </p:spPr>
        <p:txBody>
          <a:bodyPr>
            <a:normAutofit/>
          </a:bodyPr>
          <a:lstStyle/>
          <a:p>
            <a:r>
              <a:rPr lang="en-US" sz="2000" dirty="0" smtClean="0"/>
              <a:t>What’s new</a:t>
            </a:r>
            <a:endParaRPr lang="en-US" sz="2000" dirty="0"/>
          </a:p>
        </p:txBody>
      </p:sp>
      <p:sp>
        <p:nvSpPr>
          <p:cNvPr id="4" name="Footer Placeholder 3"/>
          <p:cNvSpPr>
            <a:spLocks noGrp="1"/>
          </p:cNvSpPr>
          <p:nvPr>
            <p:ph type="ftr" sz="quarter" idx="11"/>
          </p:nvPr>
        </p:nvSpPr>
        <p:spPr/>
        <p:txBody>
          <a:bodyPr/>
          <a:lstStyle/>
          <a:p>
            <a:r>
              <a:rPr lang="en-US" smtClean="0"/>
              <a:t>© 2019 Cognizant</a:t>
            </a:r>
            <a:endParaRPr lang="en-US" dirty="0"/>
          </a:p>
        </p:txBody>
      </p:sp>
      <p:sp>
        <p:nvSpPr>
          <p:cNvPr id="6" name="TextBox 5"/>
          <p:cNvSpPr txBox="1"/>
          <p:nvPr/>
        </p:nvSpPr>
        <p:spPr>
          <a:xfrm>
            <a:off x="433754" y="797169"/>
            <a:ext cx="8229600" cy="3716216"/>
          </a:xfrm>
          <a:prstGeom prst="rect">
            <a:avLst/>
          </a:prstGeom>
        </p:spPr>
        <p:txBody>
          <a:bodyPr wrap="square" lIns="0" tIns="0" rIns="0" bIns="0" rtlCol="0">
            <a:noAutofit/>
          </a:bodyPr>
          <a:lstStyle/>
          <a:p>
            <a:pPr algn="l"/>
            <a:endParaRPr lang="en-US" dirty="0" smtClean="0">
              <a:solidFill>
                <a:schemeClr val="tx2"/>
              </a:solidFill>
            </a:endParaRPr>
          </a:p>
        </p:txBody>
      </p:sp>
      <p:sp>
        <p:nvSpPr>
          <p:cNvPr id="7" name="TextBox 6"/>
          <p:cNvSpPr txBox="1"/>
          <p:nvPr/>
        </p:nvSpPr>
        <p:spPr>
          <a:xfrm>
            <a:off x="433754" y="733372"/>
            <a:ext cx="8229600" cy="339969"/>
          </a:xfrm>
          <a:prstGeom prst="rect">
            <a:avLst/>
          </a:prstGeom>
        </p:spPr>
        <p:txBody>
          <a:bodyPr wrap="square" lIns="0" tIns="0" rIns="0" bIns="0" rtlCol="0">
            <a:noAutofit/>
          </a:bodyPr>
          <a:lstStyle/>
          <a:p>
            <a:pPr algn="l"/>
            <a:r>
              <a:rPr lang="en-US" sz="1400" dirty="0" smtClean="0">
                <a:solidFill>
                  <a:schemeClr val="tx2"/>
                </a:solidFill>
              </a:rPr>
              <a:t>Training documents will now be maintained online on Cognizant LMS</a:t>
            </a:r>
          </a:p>
        </p:txBody>
      </p:sp>
      <p:graphicFrame>
        <p:nvGraphicFramePr>
          <p:cNvPr id="8" name="Table 7"/>
          <p:cNvGraphicFramePr>
            <a:graphicFrameLocks noGrp="1"/>
          </p:cNvGraphicFramePr>
          <p:nvPr>
            <p:extLst>
              <p:ext uri="{D42A27DB-BD31-4B8C-83A1-F6EECF244321}">
                <p14:modId xmlns:p14="http://schemas.microsoft.com/office/powerpoint/2010/main" val="1473604227"/>
              </p:ext>
            </p:extLst>
          </p:nvPr>
        </p:nvGraphicFramePr>
        <p:xfrm>
          <a:off x="433754" y="1073340"/>
          <a:ext cx="8335342" cy="3625704"/>
        </p:xfrm>
        <a:graphic>
          <a:graphicData uri="http://schemas.openxmlformats.org/drawingml/2006/table">
            <a:tbl>
              <a:tblPr firstRow="1" bandRow="1">
                <a:tableStyleId>{5C22544A-7EE6-4342-B048-85BDC9FD1C3A}</a:tableStyleId>
              </a:tblPr>
              <a:tblGrid>
                <a:gridCol w="4167671">
                  <a:extLst>
                    <a:ext uri="{9D8B030D-6E8A-4147-A177-3AD203B41FA5}">
                      <a16:colId xmlns:a16="http://schemas.microsoft.com/office/drawing/2014/main" val="3741383589"/>
                    </a:ext>
                  </a:extLst>
                </a:gridCol>
                <a:gridCol w="4167671">
                  <a:extLst>
                    <a:ext uri="{9D8B030D-6E8A-4147-A177-3AD203B41FA5}">
                      <a16:colId xmlns:a16="http://schemas.microsoft.com/office/drawing/2014/main" val="2453923526"/>
                    </a:ext>
                  </a:extLst>
                </a:gridCol>
              </a:tblGrid>
              <a:tr h="398585">
                <a:tc>
                  <a:txBody>
                    <a:bodyPr/>
                    <a:lstStyle/>
                    <a:p>
                      <a:r>
                        <a:rPr lang="en-US" sz="1300" dirty="0" smtClean="0"/>
                        <a:t>Documents</a:t>
                      </a:r>
                      <a:r>
                        <a:rPr lang="en-US" sz="1300" baseline="0" dirty="0" smtClean="0"/>
                        <a:t> used prior to 10</a:t>
                      </a:r>
                      <a:r>
                        <a:rPr lang="en-US" sz="1300" baseline="30000" dirty="0" smtClean="0"/>
                        <a:t>th</a:t>
                      </a:r>
                      <a:r>
                        <a:rPr lang="en-US" sz="1300" baseline="0" dirty="0" smtClean="0"/>
                        <a:t> Sep 2019</a:t>
                      </a:r>
                      <a:endParaRPr lang="en-US"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smtClean="0"/>
                        <a:t>Documents</a:t>
                      </a:r>
                      <a:r>
                        <a:rPr lang="en-US" sz="1300" baseline="0" dirty="0" smtClean="0"/>
                        <a:t> to be used post 10</a:t>
                      </a:r>
                      <a:r>
                        <a:rPr lang="en-US" sz="1300" baseline="30000" dirty="0" smtClean="0"/>
                        <a:t>th</a:t>
                      </a:r>
                      <a:r>
                        <a:rPr lang="en-US" sz="1300" baseline="0" dirty="0" smtClean="0"/>
                        <a:t> Sep 2019</a:t>
                      </a:r>
                      <a:endParaRPr lang="en-US" sz="1300" dirty="0" smtClean="0"/>
                    </a:p>
                    <a:p>
                      <a:endParaRPr lang="en-US" sz="1300" dirty="0"/>
                    </a:p>
                  </a:txBody>
                  <a:tcPr/>
                </a:tc>
                <a:extLst>
                  <a:ext uri="{0D108BD9-81ED-4DB2-BD59-A6C34878D82A}">
                    <a16:rowId xmlns:a16="http://schemas.microsoft.com/office/drawing/2014/main" val="3480967137"/>
                  </a:ext>
                </a:extLst>
              </a:tr>
              <a:tr h="494592">
                <a:tc>
                  <a:txBody>
                    <a:bodyPr/>
                    <a:lstStyle/>
                    <a:p>
                      <a:r>
                        <a:rPr lang="en-US" sz="1300" dirty="0" smtClean="0"/>
                        <a:t>Curriculum Vitae (hard copy)</a:t>
                      </a:r>
                      <a:endParaRPr lang="en-US"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smtClean="0"/>
                        <a:t>Curriculum Vitae (online)</a:t>
                      </a:r>
                    </a:p>
                    <a:p>
                      <a:endParaRPr lang="en-US" sz="1300" dirty="0"/>
                    </a:p>
                  </a:txBody>
                  <a:tcPr/>
                </a:tc>
                <a:extLst>
                  <a:ext uri="{0D108BD9-81ED-4DB2-BD59-A6C34878D82A}">
                    <a16:rowId xmlns:a16="http://schemas.microsoft.com/office/drawing/2014/main" val="3460033761"/>
                  </a:ext>
                </a:extLst>
              </a:tr>
              <a:tr h="567397">
                <a:tc>
                  <a:txBody>
                    <a:bodyPr/>
                    <a:lstStyle/>
                    <a:p>
                      <a:r>
                        <a:rPr lang="en-US" sz="1300" dirty="0" smtClean="0"/>
                        <a:t>Role Description (hard copy)</a:t>
                      </a:r>
                      <a:endParaRPr lang="en-US"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smtClean="0"/>
                        <a:t>Project Role Description (read</a:t>
                      </a:r>
                      <a:r>
                        <a:rPr lang="en-US" sz="1300" baseline="0" dirty="0" smtClean="0"/>
                        <a:t> and understand on LMS)</a:t>
                      </a:r>
                      <a:endParaRPr lang="en-US" sz="1300" dirty="0" smtClean="0"/>
                    </a:p>
                    <a:p>
                      <a:endParaRPr lang="en-US" sz="1300" dirty="0"/>
                    </a:p>
                  </a:txBody>
                  <a:tcPr/>
                </a:tc>
                <a:extLst>
                  <a:ext uri="{0D108BD9-81ED-4DB2-BD59-A6C34878D82A}">
                    <a16:rowId xmlns:a16="http://schemas.microsoft.com/office/drawing/2014/main" val="3761575439"/>
                  </a:ext>
                </a:extLst>
              </a:tr>
              <a:tr h="4945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smtClean="0"/>
                        <a:t>Global Training Plan (hard copy)</a:t>
                      </a:r>
                    </a:p>
                    <a:p>
                      <a:endParaRPr lang="en-US" sz="1300" dirty="0"/>
                    </a:p>
                  </a:txBody>
                  <a:tcPr/>
                </a:tc>
                <a:tc>
                  <a:txBody>
                    <a:bodyPr/>
                    <a:lstStyle/>
                    <a:p>
                      <a:r>
                        <a:rPr lang="en-US" sz="1300" dirty="0" smtClean="0"/>
                        <a:t>Project Global Training Plan</a:t>
                      </a:r>
                      <a:r>
                        <a:rPr lang="en-US" sz="1300" baseline="0" dirty="0" smtClean="0"/>
                        <a:t> (need not be printed)</a:t>
                      </a:r>
                      <a:endParaRPr lang="en-US" sz="1300" dirty="0"/>
                    </a:p>
                  </a:txBody>
                  <a:tcPr/>
                </a:tc>
                <a:extLst>
                  <a:ext uri="{0D108BD9-81ED-4DB2-BD59-A6C34878D82A}">
                    <a16:rowId xmlns:a16="http://schemas.microsoft.com/office/drawing/2014/main" val="1672664554"/>
                  </a:ext>
                </a:extLst>
              </a:tr>
              <a:tr h="3786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smtClean="0"/>
                        <a:t>Transcripts</a:t>
                      </a:r>
                      <a:r>
                        <a:rPr lang="en-US" sz="1300" baseline="0" dirty="0" smtClean="0"/>
                        <a:t> </a:t>
                      </a:r>
                      <a:r>
                        <a:rPr lang="en-US" sz="1300" dirty="0" smtClean="0"/>
                        <a:t>(hard copy)</a:t>
                      </a:r>
                    </a:p>
                    <a:p>
                      <a:endParaRPr lang="en-US" sz="1300" dirty="0"/>
                    </a:p>
                  </a:txBody>
                  <a:tcPr/>
                </a:tc>
                <a:tc>
                  <a:txBody>
                    <a:bodyPr/>
                    <a:lstStyle/>
                    <a:p>
                      <a:r>
                        <a:rPr lang="en-US" sz="1300" dirty="0" smtClean="0"/>
                        <a:t>Transcripts </a:t>
                      </a:r>
                      <a:r>
                        <a:rPr lang="en-US" sz="1300" baseline="0" dirty="0" smtClean="0"/>
                        <a:t>(need not be printed)</a:t>
                      </a:r>
                      <a:endParaRPr lang="en-US" sz="1300" dirty="0"/>
                    </a:p>
                  </a:txBody>
                  <a:tcPr/>
                </a:tc>
                <a:extLst>
                  <a:ext uri="{0D108BD9-81ED-4DB2-BD59-A6C34878D82A}">
                    <a16:rowId xmlns:a16="http://schemas.microsoft.com/office/drawing/2014/main" val="3946949973"/>
                  </a:ext>
                </a:extLst>
              </a:tr>
              <a:tr h="3786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smtClean="0"/>
                        <a:t>Manager’s review of</a:t>
                      </a:r>
                      <a:r>
                        <a:rPr lang="en-US" sz="1300" baseline="0" dirty="0" smtClean="0"/>
                        <a:t> training records</a:t>
                      </a:r>
                      <a:r>
                        <a:rPr lang="en-US" sz="1300" dirty="0" smtClean="0"/>
                        <a:t> (hard copy)</a:t>
                      </a:r>
                    </a:p>
                    <a:p>
                      <a:endParaRPr lang="en-US" sz="1300" dirty="0"/>
                    </a:p>
                  </a:txBody>
                  <a:tcPr/>
                </a:tc>
                <a:tc>
                  <a:txBody>
                    <a:bodyPr/>
                    <a:lstStyle/>
                    <a:p>
                      <a:r>
                        <a:rPr lang="en-US" sz="1300" dirty="0" smtClean="0"/>
                        <a:t>Manager</a:t>
                      </a:r>
                      <a:r>
                        <a:rPr lang="en-US" sz="1300" baseline="0" dirty="0" smtClean="0"/>
                        <a:t> review to be confirmed on Cognizant LEARN</a:t>
                      </a:r>
                      <a:endParaRPr lang="en-US" sz="1300" dirty="0"/>
                    </a:p>
                  </a:txBody>
                  <a:tcPr/>
                </a:tc>
                <a:extLst>
                  <a:ext uri="{0D108BD9-81ED-4DB2-BD59-A6C34878D82A}">
                    <a16:rowId xmlns:a16="http://schemas.microsoft.com/office/drawing/2014/main" val="2049422764"/>
                  </a:ext>
                </a:extLst>
              </a:tr>
              <a:tr h="378679">
                <a:tc>
                  <a:txBody>
                    <a:bodyPr/>
                    <a:lstStyle/>
                    <a:p>
                      <a:r>
                        <a:rPr lang="en-US" sz="1300" kern="1200" dirty="0" smtClean="0">
                          <a:solidFill>
                            <a:schemeClr val="dk1"/>
                          </a:solidFill>
                          <a:latin typeface="+mn-lt"/>
                          <a:ea typeface="+mn-ea"/>
                          <a:cs typeface="+mn-cs"/>
                        </a:rPr>
                        <a:t>OJT and TTT related documents (hard copy)</a:t>
                      </a:r>
                      <a:endParaRPr lang="en-US" sz="1300" kern="1200" dirty="0">
                        <a:solidFill>
                          <a:schemeClr val="dk1"/>
                        </a:solidFill>
                        <a:latin typeface="+mn-lt"/>
                        <a:ea typeface="+mn-ea"/>
                        <a:cs typeface="+mn-cs"/>
                      </a:endParaRPr>
                    </a:p>
                  </a:txBody>
                  <a:tcPr/>
                </a:tc>
                <a:tc>
                  <a:txBody>
                    <a:bodyPr/>
                    <a:lstStyle/>
                    <a:p>
                      <a:r>
                        <a:rPr lang="en-US" sz="1300" kern="1200" dirty="0" smtClean="0">
                          <a:solidFill>
                            <a:schemeClr val="dk1"/>
                          </a:solidFill>
                          <a:latin typeface="+mn-lt"/>
                          <a:ea typeface="+mn-ea"/>
                          <a:cs typeface="+mn-cs"/>
                        </a:rPr>
                        <a:t>OJC and TTT documentation (on mail and saved</a:t>
                      </a:r>
                      <a:r>
                        <a:rPr lang="en-US" sz="1300" kern="1200" baseline="0" dirty="0" smtClean="0">
                          <a:solidFill>
                            <a:schemeClr val="dk1"/>
                          </a:solidFill>
                          <a:latin typeface="+mn-lt"/>
                          <a:ea typeface="+mn-ea"/>
                          <a:cs typeface="+mn-cs"/>
                        </a:rPr>
                        <a:t> on shared repository</a:t>
                      </a:r>
                      <a:r>
                        <a:rPr lang="en-US" sz="1300" kern="1200" dirty="0" smtClean="0">
                          <a:solidFill>
                            <a:schemeClr val="dk1"/>
                          </a:solidFill>
                          <a:latin typeface="+mn-lt"/>
                          <a:ea typeface="+mn-ea"/>
                          <a:cs typeface="+mn-cs"/>
                        </a:rPr>
                        <a:t>)</a:t>
                      </a:r>
                      <a:endParaRPr lang="en-US" sz="1300" kern="1200" dirty="0">
                        <a:solidFill>
                          <a:schemeClr val="dk1"/>
                        </a:solidFill>
                        <a:latin typeface="+mn-lt"/>
                        <a:ea typeface="+mn-ea"/>
                        <a:cs typeface="+mn-cs"/>
                      </a:endParaRPr>
                    </a:p>
                  </a:txBody>
                  <a:tcPr/>
                </a:tc>
                <a:extLst>
                  <a:ext uri="{0D108BD9-81ED-4DB2-BD59-A6C34878D82A}">
                    <a16:rowId xmlns:a16="http://schemas.microsoft.com/office/drawing/2014/main" val="3028449598"/>
                  </a:ext>
                </a:extLst>
              </a:tr>
            </a:tbl>
          </a:graphicData>
        </a:graphic>
      </p:graphicFrame>
    </p:spTree>
    <p:extLst>
      <p:ext uri="{BB962C8B-B14F-4D97-AF65-F5344CB8AC3E}">
        <p14:creationId xmlns:p14="http://schemas.microsoft.com/office/powerpoint/2010/main" val="22745559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4294967295"/>
          </p:nvPr>
        </p:nvSpPr>
        <p:spPr>
          <a:xfrm>
            <a:off x="0" y="4800600"/>
            <a:ext cx="4572000" cy="155575"/>
          </a:xfrm>
        </p:spPr>
        <p:txBody>
          <a:bodyPr/>
          <a:lstStyle/>
          <a:p>
            <a:r>
              <a:rPr lang="en-US" smtClean="0"/>
              <a:t>© 2019 Cognizant</a:t>
            </a:r>
            <a:endParaRPr lang="en-US" dirty="0"/>
          </a:p>
        </p:txBody>
      </p:sp>
      <p:sp>
        <p:nvSpPr>
          <p:cNvPr id="4" name="Slide Number Placeholder 3"/>
          <p:cNvSpPr>
            <a:spLocks noGrp="1"/>
          </p:cNvSpPr>
          <p:nvPr>
            <p:ph type="sldNum" sz="quarter" idx="4294967295"/>
          </p:nvPr>
        </p:nvSpPr>
        <p:spPr>
          <a:xfrm>
            <a:off x="0" y="4800600"/>
            <a:ext cx="228600" cy="155575"/>
          </a:xfrm>
        </p:spPr>
        <p:txBody>
          <a:bodyPr/>
          <a:lstStyle/>
          <a:p>
            <a:fld id="{2EFEF571-C9B4-4D92-A7F7-315B894862A8}" type="slidenum">
              <a:rPr lang="en-US" smtClean="0"/>
              <a:pPr/>
              <a:t>20</a:t>
            </a:fld>
            <a:endParaRPr lang="en-US" dirty="0"/>
          </a:p>
        </p:txBody>
      </p:sp>
      <p:pic>
        <p:nvPicPr>
          <p:cNvPr id="3074" name="Picture 2" descr="PRD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7986" y="384444"/>
            <a:ext cx="5977664" cy="426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414670" y="138223"/>
            <a:ext cx="7804297" cy="246221"/>
          </a:xfrm>
          <a:prstGeom prst="rect">
            <a:avLst/>
          </a:prstGeom>
        </p:spPr>
        <p:txBody>
          <a:bodyPr wrap="square" lIns="0" tIns="0" rIns="0" bIns="0" rtlCol="0">
            <a:spAutoFit/>
          </a:bodyPr>
          <a:lstStyle/>
          <a:p>
            <a:pPr algn="l"/>
            <a:r>
              <a:rPr lang="en-US" sz="1600" dirty="0" smtClean="0"/>
              <a:t>Creation, Review and Archival of PRD</a:t>
            </a:r>
          </a:p>
        </p:txBody>
      </p:sp>
    </p:spTree>
    <p:extLst>
      <p:ext uri="{BB962C8B-B14F-4D97-AF65-F5344CB8AC3E}">
        <p14:creationId xmlns:p14="http://schemas.microsoft.com/office/powerpoint/2010/main" val="23684183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0"/>
            <a:ext cx="8385048" cy="432262"/>
          </a:xfrm>
        </p:spPr>
        <p:txBody>
          <a:bodyPr>
            <a:normAutofit fontScale="90000"/>
          </a:bodyPr>
          <a:lstStyle/>
          <a:p>
            <a:r>
              <a:rPr lang="en-US" dirty="0" smtClean="0"/>
              <a:t>Upload Project Role Description Document (for Project Managers)</a:t>
            </a:r>
            <a:endParaRPr lang="en-US" dirty="0"/>
          </a:p>
        </p:txBody>
      </p:sp>
      <p:sp>
        <p:nvSpPr>
          <p:cNvPr id="6" name="Footer Placeholder 5"/>
          <p:cNvSpPr>
            <a:spLocks noGrp="1"/>
          </p:cNvSpPr>
          <p:nvPr>
            <p:ph type="ftr" sz="quarter" idx="15"/>
          </p:nvPr>
        </p:nvSpPr>
        <p:spPr/>
        <p:txBody>
          <a:bodyPr/>
          <a:lstStyle/>
          <a:p>
            <a:r>
              <a:rPr lang="en-US" smtClean="0"/>
              <a:t>© 2019 Cognizant</a:t>
            </a:r>
            <a:endParaRPr lang="en-US" dirty="0"/>
          </a:p>
        </p:txBody>
      </p:sp>
      <p:sp>
        <p:nvSpPr>
          <p:cNvPr id="7" name="Slide Number Placeholder 6"/>
          <p:cNvSpPr>
            <a:spLocks noGrp="1"/>
          </p:cNvSpPr>
          <p:nvPr>
            <p:ph type="sldNum" sz="quarter" idx="16"/>
          </p:nvPr>
        </p:nvSpPr>
        <p:spPr/>
        <p:txBody>
          <a:bodyPr/>
          <a:lstStyle/>
          <a:p>
            <a:fld id="{2EFEF571-C9B4-4D92-A7F7-315B894862A8}" type="slidenum">
              <a:rPr lang="en-US" smtClean="0"/>
              <a:pPr/>
              <a:t>21</a:t>
            </a:fld>
            <a:endParaRPr lang="en-US" dirty="0"/>
          </a:p>
        </p:txBody>
      </p:sp>
      <p:sp>
        <p:nvSpPr>
          <p:cNvPr id="8" name="TextBox 7"/>
          <p:cNvSpPr txBox="1"/>
          <p:nvPr/>
        </p:nvSpPr>
        <p:spPr>
          <a:xfrm>
            <a:off x="384048" y="820882"/>
            <a:ext cx="8157279" cy="3688773"/>
          </a:xfrm>
          <a:prstGeom prst="rect">
            <a:avLst/>
          </a:prstGeom>
        </p:spPr>
        <p:txBody>
          <a:bodyPr wrap="square" lIns="0" tIns="0" rIns="0" bIns="0" rtlCol="0">
            <a:noAutofit/>
          </a:bodyPr>
          <a:lstStyle/>
          <a:p>
            <a:pPr marL="342900" indent="-342900" algn="l">
              <a:buFont typeface="+mj-lt"/>
              <a:buAutoNum type="arabicPeriod"/>
            </a:pPr>
            <a:endParaRPr lang="en-US" dirty="0" smtClean="0">
              <a:solidFill>
                <a:schemeClr val="tx2"/>
              </a:solidFill>
            </a:endParaRPr>
          </a:p>
        </p:txBody>
      </p:sp>
      <p:sp>
        <p:nvSpPr>
          <p:cNvPr id="9" name="TextBox 8"/>
          <p:cNvSpPr txBox="1"/>
          <p:nvPr/>
        </p:nvSpPr>
        <p:spPr>
          <a:xfrm>
            <a:off x="457200" y="706582"/>
            <a:ext cx="8167255" cy="3803073"/>
          </a:xfrm>
          <a:prstGeom prst="rect">
            <a:avLst/>
          </a:prstGeom>
        </p:spPr>
        <p:txBody>
          <a:bodyPr wrap="square" lIns="0" tIns="0" rIns="0" bIns="0" rtlCol="0">
            <a:noAutofit/>
          </a:bodyPr>
          <a:lstStyle/>
          <a:p>
            <a:pPr algn="l"/>
            <a:endParaRPr lang="en-US" dirty="0" smtClean="0">
              <a:solidFill>
                <a:schemeClr val="tx2"/>
              </a:solidFill>
            </a:endParaRPr>
          </a:p>
        </p:txBody>
      </p:sp>
      <p:sp>
        <p:nvSpPr>
          <p:cNvPr id="10" name="TextBox 9"/>
          <p:cNvSpPr txBox="1"/>
          <p:nvPr/>
        </p:nvSpPr>
        <p:spPr>
          <a:xfrm>
            <a:off x="530352" y="538006"/>
            <a:ext cx="8167255" cy="3803073"/>
          </a:xfrm>
          <a:prstGeom prst="rect">
            <a:avLst/>
          </a:prstGeom>
        </p:spPr>
        <p:txBody>
          <a:bodyPr wrap="square" lIns="0" tIns="0" rIns="0" bIns="0" rtlCol="0">
            <a:noAutofit/>
          </a:bodyPr>
          <a:lstStyle/>
          <a:p>
            <a:pPr marL="285750" indent="-285750" algn="l">
              <a:buFont typeface="Arial" panose="020B0604020202020204" pitchFamily="34" charset="0"/>
              <a:buChar char="•"/>
            </a:pPr>
            <a:endParaRPr lang="en-US" dirty="0" smtClean="0">
              <a:solidFill>
                <a:schemeClr val="tx2"/>
              </a:solidFill>
            </a:endParaRPr>
          </a:p>
        </p:txBody>
      </p:sp>
      <p:sp>
        <p:nvSpPr>
          <p:cNvPr id="11" name="TextBox 10"/>
          <p:cNvSpPr txBox="1"/>
          <p:nvPr/>
        </p:nvSpPr>
        <p:spPr>
          <a:xfrm>
            <a:off x="457200" y="908003"/>
            <a:ext cx="6828309" cy="3447098"/>
          </a:xfrm>
          <a:prstGeom prst="rect">
            <a:avLst/>
          </a:prstGeom>
        </p:spPr>
        <p:txBody>
          <a:bodyPr wrap="square" lIns="0" tIns="0" rIns="0" bIns="0" rtlCol="0">
            <a:spAutoFit/>
          </a:bodyPr>
          <a:lstStyle/>
          <a:p>
            <a:pPr marL="285750" indent="-285750" algn="l">
              <a:spcAft>
                <a:spcPts val="1200"/>
              </a:spcAft>
              <a:buFont typeface="Arial" panose="020B0604020202020204" pitchFamily="34" charset="0"/>
              <a:buChar char="•"/>
            </a:pPr>
            <a:r>
              <a:rPr lang="en-US" sz="1400" dirty="0" smtClean="0">
                <a:solidFill>
                  <a:schemeClr val="tx2"/>
                </a:solidFill>
              </a:rPr>
              <a:t>PRDs to be uploaded on Cognizant LEARN, only if agreed with the client</a:t>
            </a:r>
          </a:p>
          <a:p>
            <a:pPr marL="285750" indent="-285750" algn="l">
              <a:spcAft>
                <a:spcPts val="1200"/>
              </a:spcAft>
              <a:buFont typeface="Arial" panose="020B0604020202020204" pitchFamily="34" charset="0"/>
              <a:buChar char="•"/>
            </a:pPr>
            <a:r>
              <a:rPr lang="en-US" sz="1400" dirty="0" smtClean="0">
                <a:solidFill>
                  <a:schemeClr val="tx2"/>
                </a:solidFill>
              </a:rPr>
              <a:t>Hard copy PRD needs to approved and wet-ink signed by the author, reviewer and approver</a:t>
            </a:r>
          </a:p>
          <a:p>
            <a:pPr marL="285750" indent="-285750" algn="l">
              <a:spcAft>
                <a:spcPts val="1200"/>
              </a:spcAft>
              <a:buFont typeface="Arial" panose="020B0604020202020204" pitchFamily="34" charset="0"/>
              <a:buChar char="•"/>
            </a:pPr>
            <a:r>
              <a:rPr lang="en-US" sz="1400" dirty="0" smtClean="0">
                <a:solidFill>
                  <a:schemeClr val="tx2"/>
                </a:solidFill>
              </a:rPr>
              <a:t>Upload PRD for every role within the project as a separate course code </a:t>
            </a:r>
          </a:p>
          <a:p>
            <a:pPr marL="285750" indent="-285750">
              <a:spcAft>
                <a:spcPts val="1200"/>
              </a:spcAft>
              <a:buFont typeface="Arial" panose="020B0604020202020204" pitchFamily="34" charset="0"/>
              <a:buChar char="•"/>
            </a:pPr>
            <a:r>
              <a:rPr lang="en-US" sz="1400" dirty="0" smtClean="0">
                <a:solidFill>
                  <a:schemeClr val="tx2"/>
                </a:solidFill>
              </a:rPr>
              <a:t>Naming convention to be followed: </a:t>
            </a:r>
          </a:p>
          <a:p>
            <a:pPr marL="290513">
              <a:spcAft>
                <a:spcPts val="1200"/>
              </a:spcAft>
            </a:pPr>
            <a:r>
              <a:rPr lang="en-US" sz="1400" dirty="0" err="1" smtClean="0">
                <a:solidFill>
                  <a:srgbClr val="5C338C"/>
                </a:solidFill>
              </a:rPr>
              <a:t>PRD_Role</a:t>
            </a:r>
            <a:r>
              <a:rPr lang="en-US" sz="1400" dirty="0" smtClean="0">
                <a:solidFill>
                  <a:srgbClr val="5C338C"/>
                </a:solidFill>
              </a:rPr>
              <a:t> </a:t>
            </a:r>
            <a:r>
              <a:rPr lang="en-US" sz="1400" dirty="0" err="1" smtClean="0">
                <a:solidFill>
                  <a:srgbClr val="5C338C"/>
                </a:solidFill>
              </a:rPr>
              <a:t>Name_Project</a:t>
            </a:r>
            <a:r>
              <a:rPr lang="en-US" sz="1400" dirty="0" smtClean="0">
                <a:solidFill>
                  <a:srgbClr val="5C338C"/>
                </a:solidFill>
              </a:rPr>
              <a:t> </a:t>
            </a:r>
            <a:r>
              <a:rPr lang="en-US" sz="1400" dirty="0" err="1" smtClean="0">
                <a:solidFill>
                  <a:srgbClr val="5C338C"/>
                </a:solidFill>
              </a:rPr>
              <a:t>name_Version_effective</a:t>
            </a:r>
            <a:r>
              <a:rPr lang="en-US" sz="1400" dirty="0" smtClean="0">
                <a:solidFill>
                  <a:srgbClr val="5C338C"/>
                </a:solidFill>
              </a:rPr>
              <a:t> </a:t>
            </a:r>
            <a:r>
              <a:rPr lang="en-US" sz="1400" dirty="0">
                <a:solidFill>
                  <a:srgbClr val="5C338C"/>
                </a:solidFill>
              </a:rPr>
              <a:t>date of </a:t>
            </a:r>
            <a:r>
              <a:rPr lang="en-US" sz="1400" dirty="0" smtClean="0">
                <a:solidFill>
                  <a:srgbClr val="5C338C"/>
                </a:solidFill>
              </a:rPr>
              <a:t>PRD</a:t>
            </a:r>
          </a:p>
          <a:p>
            <a:pPr marL="285750" indent="-285750">
              <a:spcAft>
                <a:spcPts val="1200"/>
              </a:spcAft>
              <a:buFont typeface="Arial" panose="020B0604020202020204" pitchFamily="34" charset="0"/>
              <a:buChar char="•"/>
            </a:pPr>
            <a:r>
              <a:rPr lang="en-US" sz="1400" dirty="0" smtClean="0">
                <a:solidFill>
                  <a:schemeClr val="tx2"/>
                </a:solidFill>
              </a:rPr>
              <a:t>Project Manager/designee to complete course code requisition template and send the PRD for upload to LMS admin team and LS DO training team</a:t>
            </a:r>
          </a:p>
          <a:p>
            <a:pPr marL="285750" indent="-285750">
              <a:spcAft>
                <a:spcPts val="1200"/>
              </a:spcAft>
              <a:buFont typeface="Arial" panose="020B0604020202020204" pitchFamily="34" charset="0"/>
              <a:buChar char="•"/>
            </a:pPr>
            <a:r>
              <a:rPr lang="en-US" sz="1400" dirty="0" smtClean="0">
                <a:solidFill>
                  <a:schemeClr val="tx2"/>
                </a:solidFill>
              </a:rPr>
              <a:t>Each time the PRD is updated, the new version shall be uploaded in Cognizant LEARN by updating the course name to reflect the new version and effective date</a:t>
            </a:r>
          </a:p>
          <a:p>
            <a:pPr marL="285750" indent="-285750">
              <a:spcAft>
                <a:spcPts val="1200"/>
              </a:spcAft>
              <a:buFont typeface="Arial" panose="020B0604020202020204" pitchFamily="34" charset="0"/>
              <a:buChar char="•"/>
            </a:pPr>
            <a:r>
              <a:rPr lang="en-US" sz="1400" dirty="0" smtClean="0">
                <a:solidFill>
                  <a:schemeClr val="tx2"/>
                </a:solidFill>
              </a:rPr>
              <a:t>All current versions of PRD for all roles should be referenced in the PGTP.</a:t>
            </a:r>
          </a:p>
        </p:txBody>
      </p:sp>
      <p:graphicFrame>
        <p:nvGraphicFramePr>
          <p:cNvPr id="3" name="Object 2"/>
          <p:cNvGraphicFramePr>
            <a:graphicFrameLocks noChangeAspect="1"/>
          </p:cNvGraphicFramePr>
          <p:nvPr>
            <p:extLst>
              <p:ext uri="{D42A27DB-BD31-4B8C-83A1-F6EECF244321}">
                <p14:modId xmlns:p14="http://schemas.microsoft.com/office/powerpoint/2010/main" val="1946669291"/>
              </p:ext>
            </p:extLst>
          </p:nvPr>
        </p:nvGraphicFramePr>
        <p:xfrm>
          <a:off x="7456218" y="2053779"/>
          <a:ext cx="914400" cy="771525"/>
        </p:xfrm>
        <a:graphic>
          <a:graphicData uri="http://schemas.openxmlformats.org/presentationml/2006/ole">
            <mc:AlternateContent xmlns:mc="http://schemas.openxmlformats.org/markup-compatibility/2006">
              <mc:Choice xmlns:v="urn:schemas-microsoft-com:vml" Requires="v">
                <p:oleObj spid="_x0000_s1129"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7456218" y="2053779"/>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2282592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4619"/>
            <a:ext cx="8385048" cy="390957"/>
          </a:xfrm>
        </p:spPr>
        <p:txBody>
          <a:bodyPr>
            <a:normAutofit/>
          </a:bodyPr>
          <a:lstStyle/>
          <a:p>
            <a:r>
              <a:rPr lang="en-US" sz="1950" dirty="0"/>
              <a:t>How to document PRD course codes in PGTP (For Project Managers)</a:t>
            </a:r>
          </a:p>
        </p:txBody>
      </p:sp>
      <p:sp>
        <p:nvSpPr>
          <p:cNvPr id="3" name="Footer Placeholder 2"/>
          <p:cNvSpPr>
            <a:spLocks noGrp="1"/>
          </p:cNvSpPr>
          <p:nvPr>
            <p:ph type="ftr" sz="quarter" idx="11"/>
          </p:nvPr>
        </p:nvSpPr>
        <p:spPr/>
        <p:txBody>
          <a:bodyPr/>
          <a:lstStyle/>
          <a:p>
            <a:r>
              <a:rPr lang="en-US" smtClean="0"/>
              <a:t>© 2019 Cognizant</a:t>
            </a:r>
            <a:endParaRPr lang="en-US" dirty="0"/>
          </a:p>
        </p:txBody>
      </p:sp>
      <p:sp>
        <p:nvSpPr>
          <p:cNvPr id="4" name="Slide Number Placeholder 3"/>
          <p:cNvSpPr>
            <a:spLocks noGrp="1"/>
          </p:cNvSpPr>
          <p:nvPr>
            <p:ph type="sldNum" sz="quarter" idx="12"/>
          </p:nvPr>
        </p:nvSpPr>
        <p:spPr/>
        <p:txBody>
          <a:bodyPr/>
          <a:lstStyle/>
          <a:p>
            <a:fld id="{2EFEF571-C9B4-4D92-A7F7-315B894862A8}" type="slidenum">
              <a:rPr lang="en-US" smtClean="0"/>
              <a:pPr/>
              <a:t>22</a:t>
            </a:fld>
            <a:endParaRPr lang="en-US" dirty="0"/>
          </a:p>
        </p:txBody>
      </p:sp>
      <p:sp>
        <p:nvSpPr>
          <p:cNvPr id="6" name="TextBox 5"/>
          <p:cNvSpPr txBox="1"/>
          <p:nvPr/>
        </p:nvSpPr>
        <p:spPr>
          <a:xfrm>
            <a:off x="384048" y="1184186"/>
            <a:ext cx="8385048" cy="230832"/>
          </a:xfrm>
          <a:prstGeom prst="rect">
            <a:avLst/>
          </a:prstGeom>
        </p:spPr>
        <p:txBody>
          <a:bodyPr wrap="square" lIns="0" tIns="0" rIns="0" bIns="0" rtlCol="0">
            <a:spAutoFit/>
          </a:bodyPr>
          <a:lstStyle/>
          <a:p>
            <a:pPr algn="ctr"/>
            <a:r>
              <a:rPr lang="en-US" sz="1500" dirty="0">
                <a:solidFill>
                  <a:schemeClr val="tx2"/>
                </a:solidFill>
              </a:rPr>
              <a:t>All the course codes should be referenced in the PGTP as shown </a:t>
            </a:r>
            <a:r>
              <a:rPr lang="en-US" sz="1500" dirty="0" smtClean="0">
                <a:solidFill>
                  <a:schemeClr val="tx2"/>
                </a:solidFill>
              </a:rPr>
              <a:t>below </a:t>
            </a:r>
            <a:endParaRPr lang="en-US" sz="1500" dirty="0">
              <a:solidFill>
                <a:schemeClr val="tx2"/>
              </a:solidFill>
            </a:endParaRPr>
          </a:p>
        </p:txBody>
      </p:sp>
      <p:pic>
        <p:nvPicPr>
          <p:cNvPr id="8" name="Picture 7"/>
          <p:cNvPicPr>
            <a:picLocks noChangeAspect="1"/>
          </p:cNvPicPr>
          <p:nvPr/>
        </p:nvPicPr>
        <p:blipFill>
          <a:blip r:embed="rId2"/>
          <a:stretch>
            <a:fillRect/>
          </a:stretch>
        </p:blipFill>
        <p:spPr>
          <a:xfrm>
            <a:off x="384048" y="1821366"/>
            <a:ext cx="8318810" cy="1379034"/>
          </a:xfrm>
          <a:prstGeom prst="rect">
            <a:avLst/>
          </a:prstGeom>
        </p:spPr>
      </p:pic>
    </p:spTree>
    <p:extLst>
      <p:ext uri="{BB962C8B-B14F-4D97-AF65-F5344CB8AC3E}">
        <p14:creationId xmlns:p14="http://schemas.microsoft.com/office/powerpoint/2010/main" val="20600145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0"/>
            <a:ext cx="8385048" cy="619298"/>
          </a:xfrm>
        </p:spPr>
        <p:txBody>
          <a:bodyPr>
            <a:normAutofit fontScale="90000"/>
          </a:bodyPr>
          <a:lstStyle/>
          <a:p>
            <a:r>
              <a:rPr lang="en-US" dirty="0" smtClean="0"/>
              <a:t>Read and Understand Project Role Description Document (for Associates)</a:t>
            </a:r>
            <a:endParaRPr lang="en-US" dirty="0"/>
          </a:p>
        </p:txBody>
      </p:sp>
      <p:sp>
        <p:nvSpPr>
          <p:cNvPr id="6" name="Footer Placeholder 5"/>
          <p:cNvSpPr>
            <a:spLocks noGrp="1"/>
          </p:cNvSpPr>
          <p:nvPr>
            <p:ph type="ftr" sz="quarter" idx="15"/>
          </p:nvPr>
        </p:nvSpPr>
        <p:spPr/>
        <p:txBody>
          <a:bodyPr/>
          <a:lstStyle/>
          <a:p>
            <a:r>
              <a:rPr lang="en-US" smtClean="0"/>
              <a:t>© 2019 Cognizant</a:t>
            </a:r>
            <a:endParaRPr lang="en-US" dirty="0"/>
          </a:p>
        </p:txBody>
      </p:sp>
      <p:sp>
        <p:nvSpPr>
          <p:cNvPr id="7" name="Slide Number Placeholder 6"/>
          <p:cNvSpPr>
            <a:spLocks noGrp="1"/>
          </p:cNvSpPr>
          <p:nvPr>
            <p:ph type="sldNum" sz="quarter" idx="16"/>
          </p:nvPr>
        </p:nvSpPr>
        <p:spPr/>
        <p:txBody>
          <a:bodyPr/>
          <a:lstStyle/>
          <a:p>
            <a:fld id="{2EFEF571-C9B4-4D92-A7F7-315B894862A8}" type="slidenum">
              <a:rPr lang="en-US" smtClean="0"/>
              <a:pPr/>
              <a:t>23</a:t>
            </a:fld>
            <a:endParaRPr lang="en-US" dirty="0"/>
          </a:p>
        </p:txBody>
      </p:sp>
      <p:sp>
        <p:nvSpPr>
          <p:cNvPr id="8" name="TextBox 7"/>
          <p:cNvSpPr txBox="1"/>
          <p:nvPr/>
        </p:nvSpPr>
        <p:spPr>
          <a:xfrm>
            <a:off x="384048" y="820882"/>
            <a:ext cx="8157279" cy="3688773"/>
          </a:xfrm>
          <a:prstGeom prst="rect">
            <a:avLst/>
          </a:prstGeom>
        </p:spPr>
        <p:txBody>
          <a:bodyPr wrap="square" lIns="0" tIns="0" rIns="0" bIns="0" rtlCol="0">
            <a:noAutofit/>
          </a:bodyPr>
          <a:lstStyle/>
          <a:p>
            <a:pPr marL="342900" indent="-342900" algn="l">
              <a:buFont typeface="+mj-lt"/>
              <a:buAutoNum type="arabicPeriod"/>
            </a:pPr>
            <a:endParaRPr lang="en-US" dirty="0" smtClean="0">
              <a:solidFill>
                <a:schemeClr val="tx2"/>
              </a:solidFill>
            </a:endParaRPr>
          </a:p>
        </p:txBody>
      </p:sp>
      <p:sp>
        <p:nvSpPr>
          <p:cNvPr id="9" name="TextBox 8"/>
          <p:cNvSpPr txBox="1"/>
          <p:nvPr/>
        </p:nvSpPr>
        <p:spPr>
          <a:xfrm>
            <a:off x="457200" y="706582"/>
            <a:ext cx="8167255" cy="3803073"/>
          </a:xfrm>
          <a:prstGeom prst="rect">
            <a:avLst/>
          </a:prstGeom>
        </p:spPr>
        <p:txBody>
          <a:bodyPr wrap="square" lIns="0" tIns="0" rIns="0" bIns="0" rtlCol="0">
            <a:noAutofit/>
          </a:bodyPr>
          <a:lstStyle/>
          <a:p>
            <a:pPr algn="l"/>
            <a:endParaRPr lang="en-US" dirty="0" smtClean="0">
              <a:solidFill>
                <a:schemeClr val="tx2"/>
              </a:solidFill>
            </a:endParaRPr>
          </a:p>
        </p:txBody>
      </p:sp>
      <p:sp>
        <p:nvSpPr>
          <p:cNvPr id="10" name="TextBox 9"/>
          <p:cNvSpPr txBox="1"/>
          <p:nvPr/>
        </p:nvSpPr>
        <p:spPr>
          <a:xfrm>
            <a:off x="457200" y="706582"/>
            <a:ext cx="8167255" cy="3803073"/>
          </a:xfrm>
          <a:prstGeom prst="rect">
            <a:avLst/>
          </a:prstGeom>
        </p:spPr>
        <p:txBody>
          <a:bodyPr wrap="square" lIns="0" tIns="0" rIns="0" bIns="0" rtlCol="0">
            <a:noAutofit/>
          </a:bodyPr>
          <a:lstStyle/>
          <a:p>
            <a:pPr marL="285750" indent="-285750" algn="l">
              <a:buFont typeface="Arial" panose="020B0604020202020204" pitchFamily="34" charset="0"/>
              <a:buChar char="•"/>
            </a:pPr>
            <a:endParaRPr lang="en-US" dirty="0" smtClean="0">
              <a:solidFill>
                <a:schemeClr val="tx2"/>
              </a:solidFill>
            </a:endParaRPr>
          </a:p>
        </p:txBody>
      </p:sp>
      <p:sp>
        <p:nvSpPr>
          <p:cNvPr id="11" name="TextBox 10"/>
          <p:cNvSpPr txBox="1"/>
          <p:nvPr/>
        </p:nvSpPr>
        <p:spPr>
          <a:xfrm>
            <a:off x="457200" y="893618"/>
            <a:ext cx="8311896" cy="1692771"/>
          </a:xfrm>
          <a:prstGeom prst="rect">
            <a:avLst/>
          </a:prstGeom>
        </p:spPr>
        <p:txBody>
          <a:bodyPr wrap="square" lIns="0" tIns="0" rIns="0" bIns="0" rtlCol="0">
            <a:spAutoFit/>
          </a:bodyPr>
          <a:lstStyle/>
          <a:p>
            <a:pPr>
              <a:spcAft>
                <a:spcPts val="1200"/>
              </a:spcAft>
            </a:pPr>
            <a:endParaRPr lang="en-US" sz="1600" dirty="0">
              <a:solidFill>
                <a:schemeClr val="tx2"/>
              </a:solidFill>
            </a:endParaRPr>
          </a:p>
          <a:p>
            <a:pPr marL="285750" indent="-285750" algn="l">
              <a:spcAft>
                <a:spcPts val="1200"/>
              </a:spcAft>
              <a:buFont typeface="Arial" panose="020B0604020202020204" pitchFamily="34" charset="0"/>
              <a:buChar char="•"/>
            </a:pPr>
            <a:r>
              <a:rPr lang="en-US" sz="1600" dirty="0" smtClean="0">
                <a:solidFill>
                  <a:schemeClr val="tx2"/>
                </a:solidFill>
              </a:rPr>
              <a:t>Refer PGTP and register for PRD course code in Cognizant LEARN as per assigned role </a:t>
            </a:r>
          </a:p>
          <a:p>
            <a:pPr marL="285750" indent="-285750" algn="l">
              <a:spcAft>
                <a:spcPts val="1200"/>
              </a:spcAft>
              <a:buFont typeface="Arial" panose="020B0604020202020204" pitchFamily="34" charset="0"/>
              <a:buChar char="•"/>
            </a:pPr>
            <a:r>
              <a:rPr lang="en-US" sz="1600" dirty="0" smtClean="0">
                <a:solidFill>
                  <a:schemeClr val="tx2"/>
                </a:solidFill>
              </a:rPr>
              <a:t>Read and Understand the PRD on Cognizant LEARN and check the transcript for the PRD record </a:t>
            </a:r>
          </a:p>
          <a:p>
            <a:pPr marL="285750" indent="-285750" algn="l">
              <a:spcAft>
                <a:spcPts val="1200"/>
              </a:spcAft>
              <a:buFont typeface="Arial" panose="020B0604020202020204" pitchFamily="34" charset="0"/>
              <a:buChar char="•"/>
            </a:pPr>
            <a:r>
              <a:rPr lang="en-US" sz="1600" dirty="0" smtClean="0">
                <a:solidFill>
                  <a:schemeClr val="tx2"/>
                </a:solidFill>
              </a:rPr>
              <a:t>In case of multiple roles, enroll and complete all applicable PRD course codes.</a:t>
            </a:r>
          </a:p>
        </p:txBody>
      </p:sp>
    </p:spTree>
    <p:extLst>
      <p:ext uri="{BB962C8B-B14F-4D97-AF65-F5344CB8AC3E}">
        <p14:creationId xmlns:p14="http://schemas.microsoft.com/office/powerpoint/2010/main" val="770776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Read and Understand Project Role Description </a:t>
            </a:r>
            <a:r>
              <a:rPr lang="en-US" dirty="0" smtClean="0"/>
              <a:t>Document</a:t>
            </a:r>
            <a:br>
              <a:rPr lang="en-US" dirty="0" smtClean="0"/>
            </a:br>
            <a:r>
              <a:rPr lang="en-US" dirty="0" smtClean="0"/>
              <a:t> (for Associates)</a:t>
            </a:r>
            <a:endParaRPr lang="en-US" dirty="0"/>
          </a:p>
        </p:txBody>
      </p:sp>
      <p:sp>
        <p:nvSpPr>
          <p:cNvPr id="3" name="Footer Placeholder 2"/>
          <p:cNvSpPr>
            <a:spLocks noGrp="1"/>
          </p:cNvSpPr>
          <p:nvPr>
            <p:ph type="ftr" sz="quarter" idx="11"/>
          </p:nvPr>
        </p:nvSpPr>
        <p:spPr/>
        <p:txBody>
          <a:bodyPr/>
          <a:lstStyle/>
          <a:p>
            <a:r>
              <a:rPr lang="en-US" smtClean="0"/>
              <a:t>© 2019 Cognizant</a:t>
            </a:r>
            <a:endParaRPr lang="en-US" dirty="0"/>
          </a:p>
        </p:txBody>
      </p:sp>
      <p:sp>
        <p:nvSpPr>
          <p:cNvPr id="4" name="Slide Number Placeholder 3"/>
          <p:cNvSpPr>
            <a:spLocks noGrp="1"/>
          </p:cNvSpPr>
          <p:nvPr>
            <p:ph type="sldNum" sz="quarter" idx="12"/>
          </p:nvPr>
        </p:nvSpPr>
        <p:spPr/>
        <p:txBody>
          <a:bodyPr/>
          <a:lstStyle/>
          <a:p>
            <a:fld id="{2EFEF571-C9B4-4D92-A7F7-315B894862A8}" type="slidenum">
              <a:rPr lang="en-US" smtClean="0"/>
              <a:pPr/>
              <a:t>24</a:t>
            </a:fld>
            <a:endParaRPr lang="en-US" dirty="0"/>
          </a:p>
        </p:txBody>
      </p:sp>
      <p:sp>
        <p:nvSpPr>
          <p:cNvPr id="6" name="Rectangle 5"/>
          <p:cNvSpPr/>
          <p:nvPr/>
        </p:nvSpPr>
        <p:spPr>
          <a:xfrm>
            <a:off x="372618" y="3756390"/>
            <a:ext cx="8405908" cy="8228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68571" bIns="68571" rtlCol="0" anchor="b"/>
          <a:lstStyle/>
          <a:p>
            <a:pPr marL="173808" indent="-173808">
              <a:spcAft>
                <a:spcPts val="225"/>
              </a:spcAft>
              <a:buFont typeface="+mj-lt"/>
              <a:buAutoNum type="arabicPeriod"/>
            </a:pPr>
            <a:endParaRPr lang="en-US" sz="1200" dirty="0">
              <a:solidFill>
                <a:schemeClr val="tx2"/>
              </a:solidFill>
            </a:endParaRPr>
          </a:p>
          <a:p>
            <a:pPr marL="133332" indent="-133332">
              <a:spcAft>
                <a:spcPts val="450"/>
              </a:spcAft>
              <a:buFont typeface="Arial" panose="020B0604020202020204" pitchFamily="34" charset="0"/>
              <a:buChar char="•"/>
            </a:pPr>
            <a:r>
              <a:rPr lang="en-US" sz="1200" dirty="0">
                <a:solidFill>
                  <a:schemeClr val="tx2"/>
                </a:solidFill>
              </a:rPr>
              <a:t>Refer PGTP and register for PRD course code in Cognizant LEARN as per assigned role </a:t>
            </a:r>
          </a:p>
          <a:p>
            <a:pPr marL="133332" indent="-133332">
              <a:spcAft>
                <a:spcPts val="450"/>
              </a:spcAft>
              <a:buFont typeface="Arial" panose="020B0604020202020204" pitchFamily="34" charset="0"/>
              <a:buChar char="•"/>
            </a:pPr>
            <a:r>
              <a:rPr lang="en-US" sz="1200" dirty="0">
                <a:solidFill>
                  <a:schemeClr val="tx2"/>
                </a:solidFill>
              </a:rPr>
              <a:t>Read and Understand the PRD on Cognizant LEARN and check the transcript for the PRD record </a:t>
            </a:r>
          </a:p>
          <a:p>
            <a:pPr marL="133332" indent="-133332">
              <a:spcAft>
                <a:spcPts val="450"/>
              </a:spcAft>
              <a:buFont typeface="Arial" panose="020B0604020202020204" pitchFamily="34" charset="0"/>
              <a:buChar char="•"/>
            </a:pPr>
            <a:r>
              <a:rPr lang="en-US" sz="1200" dirty="0">
                <a:solidFill>
                  <a:schemeClr val="tx2"/>
                </a:solidFill>
              </a:rPr>
              <a:t>In case of multiple roles, enroll and complete all applicable PRD course codes</a:t>
            </a:r>
          </a:p>
        </p:txBody>
      </p:sp>
      <p:pic>
        <p:nvPicPr>
          <p:cNvPr id="7" name="Picture 6"/>
          <p:cNvPicPr>
            <a:picLocks noChangeAspect="1"/>
          </p:cNvPicPr>
          <p:nvPr/>
        </p:nvPicPr>
        <p:blipFill>
          <a:blip r:embed="rId2"/>
          <a:stretch>
            <a:fillRect/>
          </a:stretch>
        </p:blipFill>
        <p:spPr>
          <a:xfrm>
            <a:off x="495433" y="1277804"/>
            <a:ext cx="8139693" cy="2018036"/>
          </a:xfrm>
          <a:prstGeom prst="rect">
            <a:avLst/>
          </a:prstGeom>
          <a:ln>
            <a:solidFill>
              <a:schemeClr val="bg1">
                <a:lumMod val="85000"/>
              </a:schemeClr>
            </a:solidFill>
          </a:ln>
        </p:spPr>
      </p:pic>
    </p:spTree>
    <p:extLst>
      <p:ext uri="{BB962C8B-B14F-4D97-AF65-F5344CB8AC3E}">
        <p14:creationId xmlns:p14="http://schemas.microsoft.com/office/powerpoint/2010/main" val="37987611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smtClean="0"/>
              <a:t>Project Global Training Plan</a:t>
            </a:r>
            <a:endParaRPr lang="en-US" dirty="0"/>
          </a:p>
        </p:txBody>
      </p:sp>
      <p:sp>
        <p:nvSpPr>
          <p:cNvPr id="6" name="Footer Placeholder 5"/>
          <p:cNvSpPr>
            <a:spLocks noGrp="1"/>
          </p:cNvSpPr>
          <p:nvPr>
            <p:ph type="ftr" sz="quarter" idx="15"/>
          </p:nvPr>
        </p:nvSpPr>
        <p:spPr/>
        <p:txBody>
          <a:bodyPr/>
          <a:lstStyle/>
          <a:p>
            <a:r>
              <a:rPr lang="en-US" smtClean="0"/>
              <a:t>© 2019 Cognizant</a:t>
            </a:r>
            <a:endParaRPr lang="en-US" dirty="0"/>
          </a:p>
        </p:txBody>
      </p:sp>
      <p:sp>
        <p:nvSpPr>
          <p:cNvPr id="7" name="Slide Number Placeholder 6"/>
          <p:cNvSpPr>
            <a:spLocks noGrp="1"/>
          </p:cNvSpPr>
          <p:nvPr>
            <p:ph type="sldNum" sz="quarter" idx="16"/>
          </p:nvPr>
        </p:nvSpPr>
        <p:spPr/>
        <p:txBody>
          <a:bodyPr/>
          <a:lstStyle/>
          <a:p>
            <a:fld id="{2EFEF571-C9B4-4D92-A7F7-315B894862A8}" type="slidenum">
              <a:rPr lang="en-US" smtClean="0"/>
              <a:pPr/>
              <a:t>25</a:t>
            </a:fld>
            <a:endParaRPr lang="en-US" dirty="0"/>
          </a:p>
        </p:txBody>
      </p:sp>
    </p:spTree>
    <p:extLst>
      <p:ext uri="{BB962C8B-B14F-4D97-AF65-F5344CB8AC3E}">
        <p14:creationId xmlns:p14="http://schemas.microsoft.com/office/powerpoint/2010/main" val="21311212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4294967295"/>
          </p:nvPr>
        </p:nvSpPr>
        <p:spPr>
          <a:xfrm>
            <a:off x="0" y="4800600"/>
            <a:ext cx="4572000" cy="155575"/>
          </a:xfrm>
        </p:spPr>
        <p:txBody>
          <a:bodyPr/>
          <a:lstStyle/>
          <a:p>
            <a:r>
              <a:rPr lang="en-US" smtClean="0"/>
              <a:t>© 2019 Cognizant</a:t>
            </a:r>
            <a:endParaRPr lang="en-US" dirty="0"/>
          </a:p>
        </p:txBody>
      </p:sp>
      <p:sp>
        <p:nvSpPr>
          <p:cNvPr id="4" name="Slide Number Placeholder 3"/>
          <p:cNvSpPr>
            <a:spLocks noGrp="1"/>
          </p:cNvSpPr>
          <p:nvPr>
            <p:ph type="sldNum" sz="quarter" idx="4294967295"/>
          </p:nvPr>
        </p:nvSpPr>
        <p:spPr>
          <a:xfrm>
            <a:off x="0" y="4800600"/>
            <a:ext cx="228600" cy="155575"/>
          </a:xfrm>
        </p:spPr>
        <p:txBody>
          <a:bodyPr/>
          <a:lstStyle/>
          <a:p>
            <a:fld id="{2EFEF571-C9B4-4D92-A7F7-315B894862A8}" type="slidenum">
              <a:rPr lang="en-US" smtClean="0"/>
              <a:pPr/>
              <a:t>26</a:t>
            </a:fld>
            <a:endParaRPr lang="en-US" dirty="0"/>
          </a:p>
        </p:txBody>
      </p:sp>
      <p:pic>
        <p:nvPicPr>
          <p:cNvPr id="2051" name="Picture 3" descr="PGT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0549" y="651761"/>
            <a:ext cx="6730315" cy="395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669851" y="74428"/>
            <a:ext cx="7272670" cy="276999"/>
          </a:xfrm>
          <a:prstGeom prst="rect">
            <a:avLst/>
          </a:prstGeom>
        </p:spPr>
        <p:txBody>
          <a:bodyPr wrap="square" lIns="0" tIns="0" rIns="0" bIns="0" rtlCol="0">
            <a:spAutoFit/>
          </a:bodyPr>
          <a:lstStyle/>
          <a:p>
            <a:pPr algn="l"/>
            <a:r>
              <a:rPr lang="en-US" dirty="0" smtClean="0"/>
              <a:t>PGTP creation, review and archival</a:t>
            </a:r>
          </a:p>
        </p:txBody>
      </p:sp>
    </p:spTree>
    <p:extLst>
      <p:ext uri="{BB962C8B-B14F-4D97-AF65-F5344CB8AC3E}">
        <p14:creationId xmlns:p14="http://schemas.microsoft.com/office/powerpoint/2010/main" val="40262378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0"/>
            <a:ext cx="8385048" cy="390698"/>
          </a:xfrm>
        </p:spPr>
        <p:txBody>
          <a:bodyPr/>
          <a:lstStyle/>
          <a:p>
            <a:r>
              <a:rPr lang="en-US" dirty="0" smtClean="0"/>
              <a:t>Project Global Training Plan (for Project Managers)</a:t>
            </a:r>
            <a:endParaRPr lang="en-US" dirty="0"/>
          </a:p>
        </p:txBody>
      </p:sp>
      <p:sp>
        <p:nvSpPr>
          <p:cNvPr id="6" name="Footer Placeholder 5"/>
          <p:cNvSpPr>
            <a:spLocks noGrp="1"/>
          </p:cNvSpPr>
          <p:nvPr>
            <p:ph type="ftr" sz="quarter" idx="15"/>
          </p:nvPr>
        </p:nvSpPr>
        <p:spPr/>
        <p:txBody>
          <a:bodyPr/>
          <a:lstStyle/>
          <a:p>
            <a:r>
              <a:rPr lang="en-US" smtClean="0"/>
              <a:t>© 2019 Cognizant</a:t>
            </a:r>
            <a:endParaRPr lang="en-US" dirty="0"/>
          </a:p>
        </p:txBody>
      </p:sp>
      <p:sp>
        <p:nvSpPr>
          <p:cNvPr id="7" name="Slide Number Placeholder 6"/>
          <p:cNvSpPr>
            <a:spLocks noGrp="1"/>
          </p:cNvSpPr>
          <p:nvPr>
            <p:ph type="sldNum" sz="quarter" idx="16"/>
          </p:nvPr>
        </p:nvSpPr>
        <p:spPr/>
        <p:txBody>
          <a:bodyPr/>
          <a:lstStyle/>
          <a:p>
            <a:fld id="{2EFEF571-C9B4-4D92-A7F7-315B894862A8}" type="slidenum">
              <a:rPr lang="en-US" smtClean="0"/>
              <a:pPr/>
              <a:t>27</a:t>
            </a:fld>
            <a:endParaRPr lang="en-US" dirty="0"/>
          </a:p>
        </p:txBody>
      </p:sp>
      <p:sp>
        <p:nvSpPr>
          <p:cNvPr id="3" name="TextBox 2"/>
          <p:cNvSpPr txBox="1"/>
          <p:nvPr/>
        </p:nvSpPr>
        <p:spPr>
          <a:xfrm>
            <a:off x="384048" y="789709"/>
            <a:ext cx="8240407" cy="3574473"/>
          </a:xfrm>
          <a:prstGeom prst="rect">
            <a:avLst/>
          </a:prstGeom>
        </p:spPr>
        <p:txBody>
          <a:bodyPr wrap="square" lIns="0" tIns="0" rIns="0" bIns="0" rtlCol="0">
            <a:spAutoFit/>
          </a:bodyPr>
          <a:lstStyle/>
          <a:p>
            <a:pPr algn="l"/>
            <a:endParaRPr lang="en-US" dirty="0" smtClean="0">
              <a:solidFill>
                <a:schemeClr val="tx2"/>
              </a:solidFill>
            </a:endParaRPr>
          </a:p>
        </p:txBody>
      </p:sp>
      <p:sp>
        <p:nvSpPr>
          <p:cNvPr id="4" name="TextBox 3"/>
          <p:cNvSpPr txBox="1"/>
          <p:nvPr/>
        </p:nvSpPr>
        <p:spPr>
          <a:xfrm>
            <a:off x="384048" y="1253674"/>
            <a:ext cx="8167670" cy="1595852"/>
          </a:xfrm>
          <a:prstGeom prst="rect">
            <a:avLst/>
          </a:prstGeom>
        </p:spPr>
        <p:txBody>
          <a:bodyPr wrap="square" lIns="0" tIns="0" rIns="0" bIns="0" rtlCol="0">
            <a:noAutofit/>
          </a:bodyPr>
          <a:lstStyle/>
          <a:p>
            <a:pPr marL="285750" indent="-285750">
              <a:spcAft>
                <a:spcPts val="1200"/>
              </a:spcAft>
              <a:buFont typeface="Arial" panose="020B0604020202020204" pitchFamily="34" charset="0"/>
              <a:buChar char="•"/>
            </a:pPr>
            <a:r>
              <a:rPr lang="en-US" sz="1400" dirty="0" smtClean="0">
                <a:solidFill>
                  <a:schemeClr val="tx2"/>
                </a:solidFill>
              </a:rPr>
              <a:t>The </a:t>
            </a:r>
            <a:r>
              <a:rPr lang="en-US" sz="1400" dirty="0">
                <a:solidFill>
                  <a:schemeClr val="tx2"/>
                </a:solidFill>
              </a:rPr>
              <a:t>PGTP shall be reviewed and updated </a:t>
            </a:r>
            <a:r>
              <a:rPr lang="en-US" sz="1400" dirty="0">
                <a:solidFill>
                  <a:srgbClr val="6BB445"/>
                </a:solidFill>
              </a:rPr>
              <a:t>as per the project requirements</a:t>
            </a:r>
            <a:r>
              <a:rPr lang="en-US" sz="1400" dirty="0">
                <a:solidFill>
                  <a:schemeClr val="tx2"/>
                </a:solidFill>
              </a:rPr>
              <a:t>, or on an </a:t>
            </a:r>
            <a:r>
              <a:rPr lang="en-US" sz="1400" dirty="0">
                <a:solidFill>
                  <a:srgbClr val="6BB445"/>
                </a:solidFill>
              </a:rPr>
              <a:t>annual basis at a </a:t>
            </a:r>
            <a:r>
              <a:rPr lang="en-US" sz="1400" dirty="0" smtClean="0">
                <a:solidFill>
                  <a:srgbClr val="6BB445"/>
                </a:solidFill>
              </a:rPr>
              <a:t>minimum</a:t>
            </a:r>
          </a:p>
          <a:p>
            <a:pPr marL="285750" indent="-285750">
              <a:spcAft>
                <a:spcPts val="1200"/>
              </a:spcAft>
              <a:buFont typeface="Arial" panose="020B0604020202020204" pitchFamily="34" charset="0"/>
              <a:buChar char="•"/>
            </a:pPr>
            <a:r>
              <a:rPr lang="en-US" sz="1400" dirty="0" err="1" smtClean="0">
                <a:solidFill>
                  <a:schemeClr val="tx2"/>
                </a:solidFill>
              </a:rPr>
              <a:t>Adhoc</a:t>
            </a:r>
            <a:r>
              <a:rPr lang="en-US" sz="1400" dirty="0" smtClean="0">
                <a:solidFill>
                  <a:schemeClr val="tx2"/>
                </a:solidFill>
              </a:rPr>
              <a:t>/refresher trainings need not be incorporated during PGTP update process, but should be documented on LMS as and when conducted</a:t>
            </a:r>
          </a:p>
          <a:p>
            <a:pPr>
              <a:spcAft>
                <a:spcPts val="600"/>
              </a:spcAft>
            </a:pPr>
            <a:endParaRPr lang="en-US" sz="1500" dirty="0" smtClean="0">
              <a:solidFill>
                <a:schemeClr val="tx2"/>
              </a:solidFill>
            </a:endParaRPr>
          </a:p>
          <a:p>
            <a:pPr marL="285750" indent="-285750">
              <a:buFont typeface="Arial" panose="020B0604020202020204" pitchFamily="34" charset="0"/>
              <a:buChar char="•"/>
            </a:pPr>
            <a:endParaRPr lang="en-US" sz="1400" dirty="0">
              <a:solidFill>
                <a:schemeClr val="tx2"/>
              </a:solidFill>
            </a:endParaRPr>
          </a:p>
        </p:txBody>
      </p:sp>
    </p:spTree>
    <p:extLst>
      <p:ext uri="{BB962C8B-B14F-4D97-AF65-F5344CB8AC3E}">
        <p14:creationId xmlns:p14="http://schemas.microsoft.com/office/powerpoint/2010/main" val="40017260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84048" y="274320"/>
            <a:ext cx="8385048" cy="300111"/>
          </a:xfrm>
        </p:spPr>
        <p:txBody>
          <a:bodyPr>
            <a:normAutofit fontScale="90000"/>
          </a:bodyPr>
          <a:lstStyle/>
          <a:p>
            <a:r>
              <a:rPr lang="en-US" dirty="0" smtClean="0"/>
              <a:t>Completion of Trainings (For Associates)</a:t>
            </a:r>
            <a:endParaRPr lang="en-US" dirty="0"/>
          </a:p>
        </p:txBody>
      </p:sp>
      <p:sp>
        <p:nvSpPr>
          <p:cNvPr id="6" name="Footer Placeholder 5"/>
          <p:cNvSpPr>
            <a:spLocks noGrp="1"/>
          </p:cNvSpPr>
          <p:nvPr>
            <p:ph type="ftr" sz="quarter" idx="4294967295"/>
          </p:nvPr>
        </p:nvSpPr>
        <p:spPr>
          <a:xfrm>
            <a:off x="0" y="4800600"/>
            <a:ext cx="4572000" cy="155575"/>
          </a:xfrm>
        </p:spPr>
        <p:txBody>
          <a:bodyPr/>
          <a:lstStyle/>
          <a:p>
            <a:r>
              <a:rPr lang="en-US" smtClean="0"/>
              <a:t>© 2019 Cognizant</a:t>
            </a:r>
            <a:endParaRPr lang="en-US" dirty="0"/>
          </a:p>
        </p:txBody>
      </p:sp>
      <p:sp>
        <p:nvSpPr>
          <p:cNvPr id="7" name="Slide Number Placeholder 6"/>
          <p:cNvSpPr>
            <a:spLocks noGrp="1"/>
          </p:cNvSpPr>
          <p:nvPr>
            <p:ph type="sldNum" sz="quarter" idx="4294967295"/>
          </p:nvPr>
        </p:nvSpPr>
        <p:spPr>
          <a:xfrm>
            <a:off x="0" y="4800600"/>
            <a:ext cx="228600" cy="155575"/>
          </a:xfrm>
        </p:spPr>
        <p:txBody>
          <a:bodyPr/>
          <a:lstStyle/>
          <a:p>
            <a:fld id="{2EFEF571-C9B4-4D92-A7F7-315B894862A8}" type="slidenum">
              <a:rPr lang="en-US" smtClean="0"/>
              <a:pPr/>
              <a:t>28</a:t>
            </a:fld>
            <a:endParaRPr lang="en-US" dirty="0"/>
          </a:p>
        </p:txBody>
      </p:sp>
      <p:sp>
        <p:nvSpPr>
          <p:cNvPr id="9" name="TextBox 8"/>
          <p:cNvSpPr txBox="1"/>
          <p:nvPr/>
        </p:nvSpPr>
        <p:spPr>
          <a:xfrm>
            <a:off x="384048" y="817684"/>
            <a:ext cx="8077200" cy="3739662"/>
          </a:xfrm>
          <a:prstGeom prst="rect">
            <a:avLst/>
          </a:prstGeom>
        </p:spPr>
        <p:txBody>
          <a:bodyPr wrap="square" lIns="0" tIns="0" rIns="0" bIns="0" rtlCol="0">
            <a:noAutofit/>
          </a:bodyPr>
          <a:lstStyle/>
          <a:p>
            <a:pPr marL="285750" indent="-285750" algn="l">
              <a:buFont typeface="Arial" panose="020B0604020202020204" pitchFamily="34" charset="0"/>
              <a:buChar char="•"/>
            </a:pPr>
            <a:endParaRPr lang="en-US" dirty="0" smtClean="0">
              <a:solidFill>
                <a:schemeClr val="tx2"/>
              </a:solidFill>
            </a:endParaRPr>
          </a:p>
        </p:txBody>
      </p:sp>
      <p:sp>
        <p:nvSpPr>
          <p:cNvPr id="10" name="TextBox 9"/>
          <p:cNvSpPr txBox="1"/>
          <p:nvPr/>
        </p:nvSpPr>
        <p:spPr>
          <a:xfrm>
            <a:off x="384048" y="712177"/>
            <a:ext cx="8291029" cy="3977053"/>
          </a:xfrm>
          <a:prstGeom prst="rect">
            <a:avLst/>
          </a:prstGeom>
        </p:spPr>
        <p:txBody>
          <a:bodyPr wrap="square" lIns="0" tIns="0" rIns="0" bIns="0" rtlCol="0">
            <a:noAutofit/>
          </a:bodyPr>
          <a:lstStyle/>
          <a:p>
            <a:pPr marL="285750" indent="-285750" algn="l">
              <a:spcAft>
                <a:spcPts val="600"/>
              </a:spcAft>
              <a:buFont typeface="Arial" panose="020B0604020202020204" pitchFamily="34" charset="0"/>
              <a:buChar char="•"/>
            </a:pPr>
            <a:r>
              <a:rPr lang="en-US" sz="1400" dirty="0" smtClean="0">
                <a:solidFill>
                  <a:schemeClr val="tx2"/>
                </a:solidFill>
              </a:rPr>
              <a:t>Associates will refer only the PGTP kept on project repository to complete trainings on Cognizant LEARN</a:t>
            </a:r>
          </a:p>
          <a:p>
            <a:pPr marL="285750" indent="-285750" algn="l">
              <a:spcAft>
                <a:spcPts val="600"/>
              </a:spcAft>
              <a:buFont typeface="Arial" panose="020B0604020202020204" pitchFamily="34" charset="0"/>
              <a:buChar char="•"/>
            </a:pPr>
            <a:r>
              <a:rPr lang="en-US" sz="1400" dirty="0" smtClean="0">
                <a:solidFill>
                  <a:schemeClr val="tx2"/>
                </a:solidFill>
              </a:rPr>
              <a:t>Following trainings will be auto-assigned to all LS DO associates on Cognizant LEARN using LS department ID as the identifier</a:t>
            </a:r>
          </a:p>
          <a:p>
            <a:pPr marL="796925" indent="-222250" algn="l">
              <a:spcAft>
                <a:spcPts val="600"/>
              </a:spcAft>
              <a:buFont typeface="+mj-lt"/>
              <a:buAutoNum type="arabicPeriod"/>
            </a:pPr>
            <a:r>
              <a:rPr lang="en-US" sz="1400" dirty="0" smtClean="0">
                <a:solidFill>
                  <a:schemeClr val="tx2"/>
                </a:solidFill>
              </a:rPr>
              <a:t>LS regulatory trainings</a:t>
            </a:r>
          </a:p>
          <a:p>
            <a:pPr marL="796925" indent="-222250" algn="l">
              <a:spcAft>
                <a:spcPts val="600"/>
              </a:spcAft>
              <a:buFont typeface="+mj-lt"/>
              <a:buAutoNum type="arabicPeriod"/>
            </a:pPr>
            <a:r>
              <a:rPr lang="en-US" sz="1400" dirty="0" smtClean="0">
                <a:solidFill>
                  <a:schemeClr val="tx2"/>
                </a:solidFill>
              </a:rPr>
              <a:t>LS Mandatory trainings</a:t>
            </a:r>
          </a:p>
          <a:p>
            <a:pPr marL="796925" indent="-222250" algn="l">
              <a:spcAft>
                <a:spcPts val="600"/>
              </a:spcAft>
              <a:buFont typeface="+mj-lt"/>
              <a:buAutoNum type="arabicPeriod"/>
            </a:pPr>
            <a:r>
              <a:rPr lang="en-US" sz="1400" dirty="0" smtClean="0">
                <a:solidFill>
                  <a:schemeClr val="tx2"/>
                </a:solidFill>
              </a:rPr>
              <a:t>Cognizant Procedures (Corporate level and LS DO level procedures)</a:t>
            </a:r>
          </a:p>
          <a:p>
            <a:pPr marL="285750" indent="-285750" algn="l">
              <a:spcAft>
                <a:spcPts val="600"/>
              </a:spcAft>
              <a:buFont typeface="Arial" panose="020B0604020202020204" pitchFamily="34" charset="0"/>
              <a:buChar char="•"/>
            </a:pPr>
            <a:r>
              <a:rPr lang="en-US" sz="1400" dirty="0" smtClean="0">
                <a:solidFill>
                  <a:schemeClr val="tx2"/>
                </a:solidFill>
              </a:rPr>
              <a:t>Line Managers will ensure tagging of their associates to LS Department ID. In case of incorrect tagging, contact Talent Supply chain SS team to initiate correction</a:t>
            </a:r>
          </a:p>
          <a:p>
            <a:pPr marL="285750" indent="-285750" algn="l">
              <a:spcAft>
                <a:spcPts val="600"/>
              </a:spcAft>
              <a:buFont typeface="Arial" panose="020B0604020202020204" pitchFamily="34" charset="0"/>
              <a:buChar char="•"/>
            </a:pPr>
            <a:r>
              <a:rPr lang="en-US" sz="1400" dirty="0" smtClean="0">
                <a:solidFill>
                  <a:schemeClr val="tx2"/>
                </a:solidFill>
              </a:rPr>
              <a:t>Cognizant Domain SOP’s, Therapeutic area trainings to be completed by self-registering for these trainings in Cognizant LEARN</a:t>
            </a:r>
          </a:p>
          <a:p>
            <a:pPr marL="285750" indent="-285750" algn="l">
              <a:spcAft>
                <a:spcPts val="600"/>
              </a:spcAft>
              <a:buFont typeface="Arial" panose="020B0604020202020204" pitchFamily="34" charset="0"/>
              <a:buChar char="•"/>
            </a:pPr>
            <a:r>
              <a:rPr lang="en-US" sz="1400" dirty="0" smtClean="0">
                <a:solidFill>
                  <a:schemeClr val="tx2"/>
                </a:solidFill>
              </a:rPr>
              <a:t>In absence of client LMS, associates will record project specific trainings (if agreed with the client) on Cognizant LMS as self-reported training. Project training transcription logs have been decommissioned.</a:t>
            </a:r>
          </a:p>
          <a:p>
            <a:pPr marL="285750" indent="-285750" algn="l">
              <a:spcAft>
                <a:spcPts val="600"/>
              </a:spcAft>
              <a:buFont typeface="Arial" panose="020B0604020202020204" pitchFamily="34" charset="0"/>
              <a:buChar char="•"/>
            </a:pPr>
            <a:r>
              <a:rPr lang="en-US" sz="1400" dirty="0" smtClean="0">
                <a:solidFill>
                  <a:schemeClr val="tx2"/>
                </a:solidFill>
              </a:rPr>
              <a:t>Line Managers to ensure associates complete mandated trainings before going live on production</a:t>
            </a:r>
          </a:p>
          <a:p>
            <a:pPr algn="l">
              <a:spcAft>
                <a:spcPts val="600"/>
              </a:spcAft>
            </a:pPr>
            <a:endParaRPr lang="en-US" sz="1400" dirty="0" smtClean="0">
              <a:solidFill>
                <a:schemeClr val="tx2"/>
              </a:solidFill>
            </a:endParaRPr>
          </a:p>
          <a:p>
            <a:pPr marL="285750" indent="-285750" algn="l">
              <a:spcAft>
                <a:spcPts val="600"/>
              </a:spcAft>
              <a:buFont typeface="Arial" panose="020B0604020202020204" pitchFamily="34" charset="0"/>
              <a:buChar char="•"/>
            </a:pPr>
            <a:endParaRPr lang="en-US" sz="1400" dirty="0" smtClean="0">
              <a:solidFill>
                <a:schemeClr val="tx2"/>
              </a:solidFill>
            </a:endParaRPr>
          </a:p>
          <a:p>
            <a:pPr algn="l"/>
            <a:endParaRPr lang="en-US" sz="1400" dirty="0" smtClean="0">
              <a:solidFill>
                <a:schemeClr val="tx2"/>
              </a:solidFill>
            </a:endParaRPr>
          </a:p>
          <a:p>
            <a:pPr marL="285750" indent="-285750" algn="l">
              <a:buFont typeface="Arial" panose="020B0604020202020204" pitchFamily="34" charset="0"/>
              <a:buChar char="•"/>
            </a:pPr>
            <a:endParaRPr lang="en-US" dirty="0" smtClean="0">
              <a:solidFill>
                <a:schemeClr val="tx2"/>
              </a:solidFill>
            </a:endParaRPr>
          </a:p>
          <a:p>
            <a:pPr algn="l"/>
            <a:endParaRPr lang="en-US" dirty="0" smtClean="0">
              <a:solidFill>
                <a:schemeClr val="tx2"/>
              </a:solidFill>
            </a:endParaRPr>
          </a:p>
        </p:txBody>
      </p:sp>
    </p:spTree>
    <p:extLst>
      <p:ext uri="{BB962C8B-B14F-4D97-AF65-F5344CB8AC3E}">
        <p14:creationId xmlns:p14="http://schemas.microsoft.com/office/powerpoint/2010/main" val="20449923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4619"/>
            <a:ext cx="8385048" cy="360254"/>
          </a:xfrm>
        </p:spPr>
        <p:txBody>
          <a:bodyPr>
            <a:normAutofit/>
          </a:bodyPr>
          <a:lstStyle/>
          <a:p>
            <a:r>
              <a:rPr lang="en-US" sz="1800" dirty="0"/>
              <a:t>Process to correct Department ID (For supervisors)</a:t>
            </a:r>
          </a:p>
        </p:txBody>
      </p:sp>
      <p:sp>
        <p:nvSpPr>
          <p:cNvPr id="3" name="Content Placeholder 2"/>
          <p:cNvSpPr>
            <a:spLocks noGrp="1"/>
          </p:cNvSpPr>
          <p:nvPr>
            <p:ph idx="1"/>
          </p:nvPr>
        </p:nvSpPr>
        <p:spPr>
          <a:xfrm>
            <a:off x="384048" y="965242"/>
            <a:ext cx="8385048" cy="616864"/>
          </a:xfrm>
        </p:spPr>
        <p:txBody>
          <a:bodyPr>
            <a:normAutofit/>
          </a:bodyPr>
          <a:lstStyle/>
          <a:p>
            <a:pPr marL="133332" indent="-133332">
              <a:buFont typeface="Arial" panose="020B0604020202020204" pitchFamily="34" charset="0"/>
              <a:buChar char="•"/>
              <a:tabLst>
                <a:tab pos="133332" algn="l"/>
              </a:tabLst>
            </a:pPr>
            <a:r>
              <a:rPr lang="en-US" sz="1100" dirty="0"/>
              <a:t>Supervisor can click on the employee ID in Outlook and check the Department that is tagged for the associate (circled in red).</a:t>
            </a:r>
          </a:p>
          <a:p>
            <a:pPr marL="133332" indent="-133332">
              <a:buFont typeface="Arial" panose="020B0604020202020204" pitchFamily="34" charset="0"/>
              <a:buChar char="•"/>
              <a:tabLst>
                <a:tab pos="133332" algn="l"/>
              </a:tabLst>
            </a:pPr>
            <a:r>
              <a:rPr lang="en-US" sz="1100" dirty="0"/>
              <a:t>If it appears to be incorrect (CDO-Cognizant Digital Operations), the supervisor can fill in the below template and send it to the SS team (</a:t>
            </a:r>
            <a:r>
              <a:rPr lang="en-US" sz="1100" dirty="0">
                <a:hlinkClick r:id="rId2"/>
              </a:rPr>
              <a:t>GWFMSS@cognizant.com</a:t>
            </a:r>
            <a:r>
              <a:rPr lang="en-US" sz="1100" dirty="0"/>
              <a:t>) and TSC </a:t>
            </a:r>
            <a:r>
              <a:rPr lang="en-US" sz="1100" dirty="0" smtClean="0"/>
              <a:t>POC</a:t>
            </a:r>
            <a:endParaRPr lang="en-US" sz="1100" dirty="0"/>
          </a:p>
        </p:txBody>
      </p:sp>
      <p:sp>
        <p:nvSpPr>
          <p:cNvPr id="4" name="Footer Placeholder 3"/>
          <p:cNvSpPr>
            <a:spLocks noGrp="1"/>
          </p:cNvSpPr>
          <p:nvPr>
            <p:ph type="ftr" sz="quarter" idx="11"/>
          </p:nvPr>
        </p:nvSpPr>
        <p:spPr/>
        <p:txBody>
          <a:bodyPr/>
          <a:lstStyle/>
          <a:p>
            <a:r>
              <a:rPr lang="en-US" smtClean="0"/>
              <a:t>© 2019 Cognizant</a:t>
            </a:r>
            <a:endParaRPr lang="en-US" dirty="0"/>
          </a:p>
        </p:txBody>
      </p:sp>
      <p:sp>
        <p:nvSpPr>
          <p:cNvPr id="5" name="Slide Number Placeholder 4"/>
          <p:cNvSpPr>
            <a:spLocks noGrp="1"/>
          </p:cNvSpPr>
          <p:nvPr>
            <p:ph type="sldNum" sz="quarter" idx="12"/>
          </p:nvPr>
        </p:nvSpPr>
        <p:spPr/>
        <p:txBody>
          <a:bodyPr/>
          <a:lstStyle/>
          <a:p>
            <a:fld id="{2EFEF571-C9B4-4D92-A7F7-315B894862A8}" type="slidenum">
              <a:rPr lang="en-US" smtClean="0"/>
              <a:pPr/>
              <a:t>29</a:t>
            </a:fld>
            <a:endParaRPr lang="en-US" dirty="0"/>
          </a:p>
        </p:txBody>
      </p:sp>
      <p:sp>
        <p:nvSpPr>
          <p:cNvPr id="10" name="TextBox 9"/>
          <p:cNvSpPr txBox="1"/>
          <p:nvPr/>
        </p:nvSpPr>
        <p:spPr>
          <a:xfrm>
            <a:off x="4359893" y="2072488"/>
            <a:ext cx="2843795" cy="235815"/>
          </a:xfrm>
          <a:prstGeom prst="rect">
            <a:avLst/>
          </a:prstGeom>
        </p:spPr>
        <p:txBody>
          <a:bodyPr wrap="square" lIns="0" tIns="0" rIns="0" bIns="0" rtlCol="0">
            <a:noAutofit/>
          </a:bodyPr>
          <a:lstStyle/>
          <a:p>
            <a:pPr algn="l"/>
            <a:r>
              <a:rPr lang="en-US" sz="1100" dirty="0">
                <a:solidFill>
                  <a:schemeClr val="tx2"/>
                </a:solidFill>
              </a:rPr>
              <a:t>Should reflect as Digital Ops – LS Delivery</a:t>
            </a:r>
          </a:p>
        </p:txBody>
      </p:sp>
      <p:graphicFrame>
        <p:nvGraphicFramePr>
          <p:cNvPr id="11" name="Table 10"/>
          <p:cNvGraphicFramePr>
            <a:graphicFrameLocks noGrp="1"/>
          </p:cNvGraphicFramePr>
          <p:nvPr>
            <p:extLst/>
          </p:nvPr>
        </p:nvGraphicFramePr>
        <p:xfrm>
          <a:off x="588907" y="4069923"/>
          <a:ext cx="7523771" cy="471426"/>
        </p:xfrm>
        <a:graphic>
          <a:graphicData uri="http://schemas.openxmlformats.org/drawingml/2006/table">
            <a:tbl>
              <a:tblPr/>
              <a:tblGrid>
                <a:gridCol w="656724">
                  <a:extLst>
                    <a:ext uri="{9D8B030D-6E8A-4147-A177-3AD203B41FA5}">
                      <a16:colId xmlns:a16="http://schemas.microsoft.com/office/drawing/2014/main" val="2199391470"/>
                    </a:ext>
                  </a:extLst>
                </a:gridCol>
                <a:gridCol w="896601">
                  <a:extLst>
                    <a:ext uri="{9D8B030D-6E8A-4147-A177-3AD203B41FA5}">
                      <a16:colId xmlns:a16="http://schemas.microsoft.com/office/drawing/2014/main" val="1805924318"/>
                    </a:ext>
                  </a:extLst>
                </a:gridCol>
                <a:gridCol w="1207670">
                  <a:extLst>
                    <a:ext uri="{9D8B030D-6E8A-4147-A177-3AD203B41FA5}">
                      <a16:colId xmlns:a16="http://schemas.microsoft.com/office/drawing/2014/main" val="390042630"/>
                    </a:ext>
                  </a:extLst>
                </a:gridCol>
                <a:gridCol w="803398">
                  <a:extLst>
                    <a:ext uri="{9D8B030D-6E8A-4147-A177-3AD203B41FA5}">
                      <a16:colId xmlns:a16="http://schemas.microsoft.com/office/drawing/2014/main" val="3900304500"/>
                    </a:ext>
                  </a:extLst>
                </a:gridCol>
                <a:gridCol w="504440">
                  <a:extLst>
                    <a:ext uri="{9D8B030D-6E8A-4147-A177-3AD203B41FA5}">
                      <a16:colId xmlns:a16="http://schemas.microsoft.com/office/drawing/2014/main" val="514941968"/>
                    </a:ext>
                  </a:extLst>
                </a:gridCol>
                <a:gridCol w="532993">
                  <a:extLst>
                    <a:ext uri="{9D8B030D-6E8A-4147-A177-3AD203B41FA5}">
                      <a16:colId xmlns:a16="http://schemas.microsoft.com/office/drawing/2014/main" val="1166378515"/>
                    </a:ext>
                  </a:extLst>
                </a:gridCol>
                <a:gridCol w="1008880">
                  <a:extLst>
                    <a:ext uri="{9D8B030D-6E8A-4147-A177-3AD203B41FA5}">
                      <a16:colId xmlns:a16="http://schemas.microsoft.com/office/drawing/2014/main" val="4121887521"/>
                    </a:ext>
                  </a:extLst>
                </a:gridCol>
                <a:gridCol w="590100">
                  <a:extLst>
                    <a:ext uri="{9D8B030D-6E8A-4147-A177-3AD203B41FA5}">
                      <a16:colId xmlns:a16="http://schemas.microsoft.com/office/drawing/2014/main" val="369454888"/>
                    </a:ext>
                  </a:extLst>
                </a:gridCol>
                <a:gridCol w="732865">
                  <a:extLst>
                    <a:ext uri="{9D8B030D-6E8A-4147-A177-3AD203B41FA5}">
                      <a16:colId xmlns:a16="http://schemas.microsoft.com/office/drawing/2014/main" val="4051116256"/>
                    </a:ext>
                  </a:extLst>
                </a:gridCol>
                <a:gridCol w="590100">
                  <a:extLst>
                    <a:ext uri="{9D8B030D-6E8A-4147-A177-3AD203B41FA5}">
                      <a16:colId xmlns:a16="http://schemas.microsoft.com/office/drawing/2014/main" val="3102657322"/>
                    </a:ext>
                  </a:extLst>
                </a:gridCol>
              </a:tblGrid>
              <a:tr h="235713">
                <a:tc>
                  <a:txBody>
                    <a:bodyPr/>
                    <a:lstStyle/>
                    <a:p>
                      <a:pPr algn="ctr" fontAlgn="ctr"/>
                      <a:r>
                        <a:rPr lang="en-US" sz="700" b="1" i="0" u="none" strike="noStrike" dirty="0">
                          <a:solidFill>
                            <a:srgbClr val="000000"/>
                          </a:solidFill>
                          <a:effectLst/>
                          <a:latin typeface="+mj-lt"/>
                        </a:rPr>
                        <a:t>Associate ID</a:t>
                      </a:r>
                    </a:p>
                  </a:txBody>
                  <a:tcPr marL="7143" marR="7143" marT="71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700" b="1" i="0" u="none" strike="noStrike" dirty="0">
                          <a:solidFill>
                            <a:srgbClr val="000000"/>
                          </a:solidFill>
                          <a:effectLst/>
                          <a:latin typeface="+mj-lt"/>
                        </a:rPr>
                        <a:t>Associate Name</a:t>
                      </a:r>
                    </a:p>
                  </a:txBody>
                  <a:tcPr marL="7143" marR="7143" marT="71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700" b="1" i="0" u="none" strike="noStrike" dirty="0">
                          <a:solidFill>
                            <a:srgbClr val="000000"/>
                          </a:solidFill>
                          <a:effectLst/>
                          <a:latin typeface="+mj-lt"/>
                        </a:rPr>
                        <a:t>Current </a:t>
                      </a:r>
                      <a:r>
                        <a:rPr lang="en-US" sz="700" b="1" i="0" u="none" strike="noStrike" dirty="0" smtClean="0">
                          <a:solidFill>
                            <a:srgbClr val="000000"/>
                          </a:solidFill>
                          <a:effectLst/>
                          <a:latin typeface="+mj-lt"/>
                        </a:rPr>
                        <a:t>Department</a:t>
                      </a:r>
                      <a:endParaRPr lang="en-US" sz="700" b="1" i="0" u="none" strike="noStrike" dirty="0">
                        <a:solidFill>
                          <a:srgbClr val="000000"/>
                        </a:solidFill>
                        <a:effectLst/>
                        <a:latin typeface="+mj-lt"/>
                      </a:endParaRPr>
                    </a:p>
                  </a:txBody>
                  <a:tcPr marL="7143" marR="7143" marT="71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700" b="1" i="0" u="none" strike="noStrike" dirty="0">
                          <a:solidFill>
                            <a:srgbClr val="000000"/>
                          </a:solidFill>
                          <a:effectLst/>
                          <a:latin typeface="+mj-lt"/>
                        </a:rPr>
                        <a:t>Current </a:t>
                      </a:r>
                      <a:r>
                        <a:rPr lang="en-US" sz="700" b="1" i="0" u="none" strike="noStrike" dirty="0" err="1">
                          <a:solidFill>
                            <a:srgbClr val="000000"/>
                          </a:solidFill>
                          <a:effectLst/>
                          <a:latin typeface="+mj-lt"/>
                        </a:rPr>
                        <a:t>Dept</a:t>
                      </a:r>
                      <a:r>
                        <a:rPr lang="en-US" sz="700" b="1" i="0" u="none" strike="noStrike" dirty="0">
                          <a:solidFill>
                            <a:srgbClr val="000000"/>
                          </a:solidFill>
                          <a:effectLst/>
                          <a:latin typeface="+mj-lt"/>
                        </a:rPr>
                        <a:t> ID</a:t>
                      </a:r>
                    </a:p>
                  </a:txBody>
                  <a:tcPr marL="7143" marR="7143" marT="71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700" b="1" i="0" u="none" strike="noStrike">
                          <a:solidFill>
                            <a:srgbClr val="000000"/>
                          </a:solidFill>
                          <a:effectLst/>
                          <a:latin typeface="+mj-lt"/>
                        </a:rPr>
                        <a:t>Location</a:t>
                      </a:r>
                    </a:p>
                  </a:txBody>
                  <a:tcPr marL="7143" marR="7143" marT="71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700" b="1" i="0" u="none" strike="noStrike">
                          <a:solidFill>
                            <a:srgbClr val="000000"/>
                          </a:solidFill>
                          <a:effectLst/>
                          <a:latin typeface="+mj-lt"/>
                        </a:rPr>
                        <a:t>New ID</a:t>
                      </a:r>
                    </a:p>
                  </a:txBody>
                  <a:tcPr marL="7143" marR="7143" marT="71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700" b="1" i="0" u="none" strike="noStrike">
                          <a:solidFill>
                            <a:srgbClr val="000000"/>
                          </a:solidFill>
                          <a:effectLst/>
                          <a:latin typeface="+mj-lt"/>
                        </a:rPr>
                        <a:t>New Dept</a:t>
                      </a:r>
                    </a:p>
                  </a:txBody>
                  <a:tcPr marL="7143" marR="7143" marT="71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700" b="1" i="0" u="none" strike="noStrike">
                          <a:solidFill>
                            <a:srgbClr val="000000"/>
                          </a:solidFill>
                          <a:effectLst/>
                          <a:latin typeface="+mj-lt"/>
                        </a:rPr>
                        <a:t>Supervisor id</a:t>
                      </a:r>
                    </a:p>
                  </a:txBody>
                  <a:tcPr marL="7143" marR="7143" marT="71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700" b="1" i="0" u="none" strike="noStrike" dirty="0">
                          <a:solidFill>
                            <a:srgbClr val="000000"/>
                          </a:solidFill>
                          <a:effectLst/>
                          <a:latin typeface="+mj-lt"/>
                        </a:rPr>
                        <a:t>Supervisor Name</a:t>
                      </a:r>
                    </a:p>
                  </a:txBody>
                  <a:tcPr marL="7143" marR="7143" marT="71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700" b="1" i="0" u="none" strike="noStrike" dirty="0">
                          <a:solidFill>
                            <a:srgbClr val="000000"/>
                          </a:solidFill>
                          <a:effectLst/>
                          <a:latin typeface="+mj-lt"/>
                        </a:rPr>
                        <a:t>Effective Date</a:t>
                      </a:r>
                    </a:p>
                  </a:txBody>
                  <a:tcPr marL="7143" marR="7143" marT="71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3594222469"/>
                  </a:ext>
                </a:extLst>
              </a:tr>
              <a:tr h="235713">
                <a:tc>
                  <a:txBody>
                    <a:bodyPr/>
                    <a:lstStyle/>
                    <a:p>
                      <a:pPr algn="ctr" fontAlgn="b"/>
                      <a:r>
                        <a:rPr lang="en-US" sz="700" b="0" i="0" u="none" strike="noStrike" dirty="0">
                          <a:solidFill>
                            <a:srgbClr val="000000"/>
                          </a:solidFill>
                          <a:effectLst/>
                          <a:latin typeface="+mj-lt"/>
                        </a:rPr>
                        <a:t> </a:t>
                      </a:r>
                      <a:r>
                        <a:rPr lang="en-US" sz="700" b="0" i="0" u="none" strike="noStrike" dirty="0" smtClean="0">
                          <a:solidFill>
                            <a:srgbClr val="000000"/>
                          </a:solidFill>
                          <a:effectLst/>
                          <a:latin typeface="+mj-lt"/>
                        </a:rPr>
                        <a:t>123456</a:t>
                      </a:r>
                      <a:endParaRPr lang="en-US" sz="700" b="0" i="0" u="none" strike="noStrike" dirty="0">
                        <a:solidFill>
                          <a:srgbClr val="000000"/>
                        </a:solidFill>
                        <a:effectLst/>
                        <a:latin typeface="+mj-lt"/>
                      </a:endParaRPr>
                    </a:p>
                  </a:txBody>
                  <a:tcPr marL="7143" marR="7143" marT="7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700" b="0" i="0" u="none" strike="noStrike" dirty="0" smtClean="0">
                          <a:solidFill>
                            <a:srgbClr val="000000"/>
                          </a:solidFill>
                          <a:effectLst/>
                          <a:latin typeface="+mj-lt"/>
                        </a:rPr>
                        <a:t>James Smith</a:t>
                      </a:r>
                      <a:r>
                        <a:rPr lang="en-US" sz="700" b="0" i="0" u="none" strike="noStrike" dirty="0">
                          <a:solidFill>
                            <a:srgbClr val="000000"/>
                          </a:solidFill>
                          <a:effectLst/>
                          <a:latin typeface="+mj-lt"/>
                        </a:rPr>
                        <a:t> </a:t>
                      </a:r>
                    </a:p>
                  </a:txBody>
                  <a:tcPr marL="7143" marR="7143" marT="7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700" b="0" i="0" u="none" strike="noStrike">
                          <a:solidFill>
                            <a:srgbClr val="000000"/>
                          </a:solidFill>
                          <a:effectLst/>
                          <a:latin typeface="+mj-lt"/>
                        </a:rPr>
                        <a:t>Cognizant Digital Operations</a:t>
                      </a:r>
                    </a:p>
                  </a:txBody>
                  <a:tcPr marL="7143" marR="7143" marT="7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700" b="0" i="0" u="none" strike="noStrike" dirty="0">
                          <a:solidFill>
                            <a:srgbClr val="000000"/>
                          </a:solidFill>
                          <a:effectLst/>
                          <a:latin typeface="+mj-lt"/>
                        </a:rPr>
                        <a:t>BP00001</a:t>
                      </a:r>
                    </a:p>
                  </a:txBody>
                  <a:tcPr marL="7143" marR="7143" marT="7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700" b="0" i="0" u="none" strike="noStrike" dirty="0">
                          <a:solidFill>
                            <a:srgbClr val="000000"/>
                          </a:solidFill>
                          <a:effectLst/>
                          <a:latin typeface="+mj-lt"/>
                        </a:rPr>
                        <a:t> </a:t>
                      </a:r>
                      <a:r>
                        <a:rPr lang="en-US" sz="700" b="0" i="0" u="none" strike="noStrike" dirty="0" smtClean="0">
                          <a:solidFill>
                            <a:srgbClr val="000000"/>
                          </a:solidFill>
                          <a:effectLst/>
                          <a:latin typeface="+mj-lt"/>
                        </a:rPr>
                        <a:t>Mumbai</a:t>
                      </a:r>
                      <a:endParaRPr lang="en-US" sz="700" b="0" i="0" u="none" strike="noStrike" dirty="0">
                        <a:solidFill>
                          <a:srgbClr val="000000"/>
                        </a:solidFill>
                        <a:effectLst/>
                        <a:latin typeface="+mj-lt"/>
                      </a:endParaRPr>
                    </a:p>
                  </a:txBody>
                  <a:tcPr marL="7143" marR="7143" marT="7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700" b="0" i="0" u="none" strike="noStrike" dirty="0">
                          <a:solidFill>
                            <a:srgbClr val="000000"/>
                          </a:solidFill>
                          <a:effectLst/>
                          <a:latin typeface="+mj-lt"/>
                        </a:rPr>
                        <a:t>SBP0008</a:t>
                      </a:r>
                    </a:p>
                  </a:txBody>
                  <a:tcPr marL="7143" marR="7143" marT="7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700" b="0" i="0" u="none" strike="noStrike" dirty="0">
                          <a:solidFill>
                            <a:srgbClr val="000000"/>
                          </a:solidFill>
                          <a:effectLst/>
                          <a:latin typeface="+mj-lt"/>
                        </a:rPr>
                        <a:t>Digital Ops - LS Delivery</a:t>
                      </a:r>
                    </a:p>
                  </a:txBody>
                  <a:tcPr marL="7143" marR="7143" marT="7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700" b="0" i="0" u="none" strike="noStrike" dirty="0" smtClean="0">
                          <a:solidFill>
                            <a:srgbClr val="000000"/>
                          </a:solidFill>
                          <a:effectLst/>
                          <a:latin typeface="+mj-lt"/>
                        </a:rPr>
                        <a:t>567891</a:t>
                      </a:r>
                      <a:endParaRPr lang="en-US" sz="700" b="0" i="0" u="none" strike="noStrike" dirty="0">
                        <a:solidFill>
                          <a:srgbClr val="000000"/>
                        </a:solidFill>
                        <a:effectLst/>
                        <a:latin typeface="+mj-lt"/>
                      </a:endParaRPr>
                    </a:p>
                  </a:txBody>
                  <a:tcPr marL="7143" marR="7143" marT="71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700" b="0" i="0" u="none" strike="noStrike" dirty="0" smtClean="0">
                          <a:solidFill>
                            <a:srgbClr val="000000"/>
                          </a:solidFill>
                          <a:effectLst/>
                          <a:latin typeface="+mj-lt"/>
                        </a:rPr>
                        <a:t>Alexander</a:t>
                      </a:r>
                      <a:r>
                        <a:rPr lang="en-US" sz="700" b="0" i="0" u="none" strike="noStrike" dirty="0">
                          <a:solidFill>
                            <a:srgbClr val="000000"/>
                          </a:solidFill>
                          <a:effectLst/>
                          <a:latin typeface="+mj-lt"/>
                        </a:rPr>
                        <a:t> </a:t>
                      </a:r>
                    </a:p>
                  </a:txBody>
                  <a:tcPr marL="7143" marR="7143" marT="71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700" b="0" i="0" u="none" strike="noStrike" dirty="0">
                          <a:solidFill>
                            <a:srgbClr val="000000"/>
                          </a:solidFill>
                          <a:effectLst/>
                          <a:latin typeface="+mj-lt"/>
                        </a:rPr>
                        <a:t> </a:t>
                      </a:r>
                    </a:p>
                  </a:txBody>
                  <a:tcPr marL="7143" marR="7143" marT="7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98631436"/>
                  </a:ext>
                </a:extLst>
              </a:tr>
            </a:tbl>
          </a:graphicData>
        </a:graphic>
      </p:graphicFrame>
      <p:grpSp>
        <p:nvGrpSpPr>
          <p:cNvPr id="15" name="Group 14"/>
          <p:cNvGrpSpPr/>
          <p:nvPr/>
        </p:nvGrpSpPr>
        <p:grpSpPr>
          <a:xfrm>
            <a:off x="612649" y="1734459"/>
            <a:ext cx="3563023" cy="1807008"/>
            <a:chOff x="816971" y="2312467"/>
            <a:chExt cx="4887793" cy="2498990"/>
          </a:xfrm>
        </p:grpSpPr>
        <p:pic>
          <p:nvPicPr>
            <p:cNvPr id="6" name="Picture 5"/>
            <p:cNvPicPr>
              <a:picLocks noChangeAspect="1"/>
            </p:cNvPicPr>
            <p:nvPr/>
          </p:nvPicPr>
          <p:blipFill rotWithShape="1">
            <a:blip r:embed="rId3"/>
            <a:srcRect l="10969" t="11996" r="55706" b="39415"/>
            <a:stretch/>
          </p:blipFill>
          <p:spPr>
            <a:xfrm>
              <a:off x="816971" y="2312467"/>
              <a:ext cx="4207700" cy="2498990"/>
            </a:xfrm>
            <a:prstGeom prst="rect">
              <a:avLst/>
            </a:prstGeom>
            <a:ln>
              <a:solidFill>
                <a:srgbClr val="5A5B80"/>
              </a:solidFill>
            </a:ln>
          </p:spPr>
        </p:pic>
        <p:sp>
          <p:nvSpPr>
            <p:cNvPr id="7" name="Oval 6"/>
            <p:cNvSpPr/>
            <p:nvPr/>
          </p:nvSpPr>
          <p:spPr>
            <a:xfrm>
              <a:off x="3125337" y="2731660"/>
              <a:ext cx="1392072" cy="352731"/>
            </a:xfrm>
            <a:prstGeom prst="ellipse">
              <a:avLst/>
            </a:prstGeom>
            <a:noFill/>
            <a:ln>
              <a:solidFill>
                <a:srgbClr val="F463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9" name="Straight Arrow Connector 8"/>
            <p:cNvCxnSpPr/>
            <p:nvPr/>
          </p:nvCxnSpPr>
          <p:spPr>
            <a:xfrm>
              <a:off x="4585648" y="2904483"/>
              <a:ext cx="1119116"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958434" y="4445577"/>
              <a:ext cx="1798414" cy="1627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p:cNvSpPr/>
            <p:nvPr/>
          </p:nvSpPr>
          <p:spPr>
            <a:xfrm>
              <a:off x="1965278" y="2527578"/>
              <a:ext cx="1856095" cy="2040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p:cNvSpPr/>
            <p:nvPr/>
          </p:nvSpPr>
          <p:spPr>
            <a:xfrm>
              <a:off x="1965278" y="2830442"/>
              <a:ext cx="1160059" cy="1359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6" name="TextBox 15"/>
          <p:cNvSpPr txBox="1"/>
          <p:nvPr/>
        </p:nvSpPr>
        <p:spPr>
          <a:xfrm>
            <a:off x="588907" y="3682535"/>
            <a:ext cx="2101514" cy="357744"/>
          </a:xfrm>
          <a:prstGeom prst="rect">
            <a:avLst/>
          </a:prstGeom>
          <a:noFill/>
        </p:spPr>
        <p:txBody>
          <a:bodyPr wrap="square" lIns="0" tIns="0" rIns="0" bIns="0" rtlCol="0">
            <a:noAutofit/>
          </a:bodyPr>
          <a:lstStyle/>
          <a:p>
            <a:endParaRPr lang="en-US" sz="825" b="1" u="sng" dirty="0"/>
          </a:p>
          <a:p>
            <a:r>
              <a:rPr lang="en-US" sz="1050" dirty="0"/>
              <a:t>Template for Department transfer</a:t>
            </a:r>
          </a:p>
        </p:txBody>
      </p:sp>
    </p:spTree>
    <p:extLst>
      <p:ext uri="{BB962C8B-B14F-4D97-AF65-F5344CB8AC3E}">
        <p14:creationId xmlns:p14="http://schemas.microsoft.com/office/powerpoint/2010/main" val="4226052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4048" y="274320"/>
            <a:ext cx="8385048" cy="317962"/>
          </a:xfrm>
        </p:spPr>
        <p:txBody>
          <a:bodyPr>
            <a:normAutofit fontScale="90000"/>
          </a:bodyPr>
          <a:lstStyle/>
          <a:p>
            <a:r>
              <a:rPr lang="en-US" dirty="0" smtClean="0"/>
              <a:t>Table of Contents</a:t>
            </a:r>
            <a:endParaRPr lang="en-US" dirty="0"/>
          </a:p>
        </p:txBody>
      </p:sp>
      <p:sp>
        <p:nvSpPr>
          <p:cNvPr id="4" name="Footer Placeholder 3"/>
          <p:cNvSpPr>
            <a:spLocks noGrp="1"/>
          </p:cNvSpPr>
          <p:nvPr>
            <p:ph type="ftr" sz="quarter" idx="11"/>
          </p:nvPr>
        </p:nvSpPr>
        <p:spPr/>
        <p:txBody>
          <a:bodyPr/>
          <a:lstStyle/>
          <a:p>
            <a:r>
              <a:rPr lang="en-US" smtClean="0"/>
              <a:t>© 2019 Cognizant</a:t>
            </a:r>
            <a:endParaRPr lang="en-US" dirty="0"/>
          </a:p>
        </p:txBody>
      </p:sp>
      <p:sp>
        <p:nvSpPr>
          <p:cNvPr id="6" name="TextBox 5"/>
          <p:cNvSpPr txBox="1"/>
          <p:nvPr/>
        </p:nvSpPr>
        <p:spPr>
          <a:xfrm>
            <a:off x="384048" y="779318"/>
            <a:ext cx="8198843" cy="3685624"/>
          </a:xfrm>
          <a:prstGeom prst="rect">
            <a:avLst/>
          </a:prstGeom>
        </p:spPr>
        <p:txBody>
          <a:bodyPr wrap="square" lIns="0" tIns="0" rIns="0" bIns="0" rtlCol="0">
            <a:noAutofit/>
          </a:bodyPr>
          <a:lstStyle/>
          <a:p>
            <a:pPr algn="l"/>
            <a:endParaRPr lang="en-US" dirty="0" smtClean="0">
              <a:solidFill>
                <a:schemeClr val="tx2"/>
              </a:solidFill>
            </a:endParaRPr>
          </a:p>
          <a:p>
            <a:pPr marL="285750" indent="-285750" algn="l">
              <a:spcAft>
                <a:spcPts val="300"/>
              </a:spcAft>
              <a:buFont typeface="Arial" panose="020B0604020202020204" pitchFamily="34" charset="0"/>
              <a:buChar char="•"/>
            </a:pPr>
            <a:r>
              <a:rPr lang="en-US" sz="1600" dirty="0" smtClean="0">
                <a:solidFill>
                  <a:schemeClr val="tx2"/>
                </a:solidFill>
              </a:rPr>
              <a:t>Key abbreviations and definitions</a:t>
            </a:r>
          </a:p>
          <a:p>
            <a:pPr marL="285750" indent="-285750" algn="l">
              <a:spcAft>
                <a:spcPts val="300"/>
              </a:spcAft>
              <a:buFont typeface="Arial" panose="020B0604020202020204" pitchFamily="34" charset="0"/>
              <a:buChar char="•"/>
            </a:pPr>
            <a:r>
              <a:rPr lang="en-US" sz="1600" dirty="0" smtClean="0">
                <a:solidFill>
                  <a:schemeClr val="tx2"/>
                </a:solidFill>
              </a:rPr>
              <a:t>Guidelines for training file review</a:t>
            </a:r>
          </a:p>
          <a:p>
            <a:pPr marL="285750" indent="-285750" algn="l">
              <a:spcAft>
                <a:spcPts val="300"/>
              </a:spcAft>
              <a:buFont typeface="Arial" panose="020B0604020202020204" pitchFamily="34" charset="0"/>
              <a:buChar char="•"/>
            </a:pPr>
            <a:r>
              <a:rPr lang="en-US" sz="1600" dirty="0" smtClean="0">
                <a:solidFill>
                  <a:schemeClr val="tx2"/>
                </a:solidFill>
              </a:rPr>
              <a:t>General guidelines for training documentation</a:t>
            </a:r>
          </a:p>
          <a:p>
            <a:pPr marL="285750" indent="-285750" algn="l">
              <a:spcAft>
                <a:spcPts val="300"/>
              </a:spcAft>
              <a:buFont typeface="Arial" panose="020B0604020202020204" pitchFamily="34" charset="0"/>
              <a:buChar char="•"/>
            </a:pPr>
            <a:r>
              <a:rPr lang="en-US" sz="1600" dirty="0" smtClean="0">
                <a:solidFill>
                  <a:schemeClr val="tx2"/>
                </a:solidFill>
              </a:rPr>
              <a:t>Steps to upload and approve CV</a:t>
            </a:r>
          </a:p>
          <a:p>
            <a:pPr marL="285750" indent="-285750" algn="l">
              <a:spcAft>
                <a:spcPts val="300"/>
              </a:spcAft>
              <a:buFont typeface="Arial" panose="020B0604020202020204" pitchFamily="34" charset="0"/>
              <a:buChar char="•"/>
            </a:pPr>
            <a:r>
              <a:rPr lang="en-US" sz="1600" dirty="0" smtClean="0">
                <a:solidFill>
                  <a:schemeClr val="tx2"/>
                </a:solidFill>
              </a:rPr>
              <a:t>Creation of course code for PRD (For Project Managers)</a:t>
            </a:r>
          </a:p>
          <a:p>
            <a:pPr marL="285750" indent="-285750" algn="l">
              <a:spcAft>
                <a:spcPts val="300"/>
              </a:spcAft>
              <a:buFont typeface="Arial" panose="020B0604020202020204" pitchFamily="34" charset="0"/>
              <a:buChar char="•"/>
            </a:pPr>
            <a:r>
              <a:rPr lang="en-US" sz="1600" dirty="0" smtClean="0">
                <a:solidFill>
                  <a:schemeClr val="tx2"/>
                </a:solidFill>
              </a:rPr>
              <a:t>Read and understand PRD (For Associates)</a:t>
            </a:r>
          </a:p>
          <a:p>
            <a:pPr marL="285750" indent="-285750" algn="l">
              <a:spcAft>
                <a:spcPts val="300"/>
              </a:spcAft>
              <a:buFont typeface="Arial" panose="020B0604020202020204" pitchFamily="34" charset="0"/>
              <a:buChar char="•"/>
            </a:pPr>
            <a:r>
              <a:rPr lang="en-US" sz="1600" dirty="0" smtClean="0">
                <a:solidFill>
                  <a:schemeClr val="tx2"/>
                </a:solidFill>
              </a:rPr>
              <a:t>Creation of Project Global Training Plan (For Project Managers)</a:t>
            </a:r>
          </a:p>
          <a:p>
            <a:pPr marL="285750" indent="-285750" algn="l">
              <a:spcAft>
                <a:spcPts val="300"/>
              </a:spcAft>
              <a:buFont typeface="Arial" panose="020B0604020202020204" pitchFamily="34" charset="0"/>
              <a:buChar char="•"/>
            </a:pPr>
            <a:r>
              <a:rPr lang="en-US" sz="1600" dirty="0" smtClean="0">
                <a:solidFill>
                  <a:schemeClr val="tx2"/>
                </a:solidFill>
              </a:rPr>
              <a:t>Completion of Trainings (For Associates)</a:t>
            </a:r>
          </a:p>
          <a:p>
            <a:pPr marL="285750" indent="-285750" algn="l">
              <a:spcAft>
                <a:spcPts val="300"/>
              </a:spcAft>
              <a:buFont typeface="Arial" panose="020B0604020202020204" pitchFamily="34" charset="0"/>
              <a:buChar char="•"/>
            </a:pPr>
            <a:r>
              <a:rPr lang="en-US" sz="1600" dirty="0" smtClean="0">
                <a:solidFill>
                  <a:schemeClr val="tx2"/>
                </a:solidFill>
              </a:rPr>
              <a:t>How to log a self-reported training (For Associates)</a:t>
            </a:r>
          </a:p>
          <a:p>
            <a:pPr marL="285750" indent="-285750" algn="l">
              <a:spcAft>
                <a:spcPts val="300"/>
              </a:spcAft>
              <a:buFont typeface="Arial" panose="020B0604020202020204" pitchFamily="34" charset="0"/>
              <a:buChar char="•"/>
            </a:pPr>
            <a:r>
              <a:rPr lang="en-US" sz="1600" dirty="0" smtClean="0">
                <a:solidFill>
                  <a:schemeClr val="tx2"/>
                </a:solidFill>
              </a:rPr>
              <a:t>Use Emulate profile (For Line Managers)</a:t>
            </a:r>
          </a:p>
          <a:p>
            <a:pPr marL="285750" indent="-285750" algn="l">
              <a:spcAft>
                <a:spcPts val="300"/>
              </a:spcAft>
              <a:buFont typeface="Arial" panose="020B0604020202020204" pitchFamily="34" charset="0"/>
              <a:buChar char="•"/>
            </a:pPr>
            <a:r>
              <a:rPr lang="en-US" sz="1600" dirty="0" smtClean="0">
                <a:solidFill>
                  <a:schemeClr val="tx2"/>
                </a:solidFill>
              </a:rPr>
              <a:t>Steps to Initiate and approve Manager review workflow</a:t>
            </a:r>
          </a:p>
          <a:p>
            <a:pPr marL="285750" indent="-285750" algn="l">
              <a:buFont typeface="Arial" panose="020B0604020202020204" pitchFamily="34" charset="0"/>
              <a:buChar char="•"/>
            </a:pPr>
            <a:endParaRPr lang="en-US" dirty="0" smtClean="0">
              <a:solidFill>
                <a:schemeClr val="tx2"/>
              </a:solidFill>
            </a:endParaRPr>
          </a:p>
        </p:txBody>
      </p:sp>
    </p:spTree>
    <p:extLst>
      <p:ext uri="{BB962C8B-B14F-4D97-AF65-F5344CB8AC3E}">
        <p14:creationId xmlns:p14="http://schemas.microsoft.com/office/powerpoint/2010/main" val="19272039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1251-6DDB-4BD8-BFB1-9E8264645C94}"/>
              </a:ext>
            </a:extLst>
          </p:cNvPr>
          <p:cNvSpPr>
            <a:spLocks noGrp="1"/>
          </p:cNvSpPr>
          <p:nvPr>
            <p:ph type="title"/>
          </p:nvPr>
        </p:nvSpPr>
        <p:spPr>
          <a:xfrm>
            <a:off x="384048" y="201584"/>
            <a:ext cx="8385048" cy="276398"/>
          </a:xfrm>
        </p:spPr>
        <p:txBody>
          <a:bodyPr>
            <a:normAutofit/>
          </a:bodyPr>
          <a:lstStyle/>
          <a:p>
            <a:r>
              <a:rPr lang="en-US" sz="1800" dirty="0" smtClean="0"/>
              <a:t>How to log self-reported training (For Associates)</a:t>
            </a:r>
            <a:endParaRPr lang="en-US" sz="1800" dirty="0"/>
          </a:p>
        </p:txBody>
      </p:sp>
      <p:sp>
        <p:nvSpPr>
          <p:cNvPr id="4" name="Footer Placeholder 3">
            <a:extLst>
              <a:ext uri="{FF2B5EF4-FFF2-40B4-BE49-F238E27FC236}">
                <a16:creationId xmlns:a16="http://schemas.microsoft.com/office/drawing/2014/main" id="{993C6E0D-D5DD-43D6-A883-DFC6EE1E23F0}"/>
              </a:ext>
            </a:extLst>
          </p:cNvPr>
          <p:cNvSpPr>
            <a:spLocks noGrp="1"/>
          </p:cNvSpPr>
          <p:nvPr>
            <p:ph type="ftr" sz="quarter" idx="15"/>
          </p:nvPr>
        </p:nvSpPr>
        <p:spPr/>
        <p:txBody>
          <a:bodyPr/>
          <a:lstStyle/>
          <a:p>
            <a:r>
              <a:rPr lang="en-US" dirty="0"/>
              <a:t>© 2019 Cognizant</a:t>
            </a:r>
          </a:p>
        </p:txBody>
      </p:sp>
      <p:sp>
        <p:nvSpPr>
          <p:cNvPr id="5" name="Slide Number Placeholder 4">
            <a:extLst>
              <a:ext uri="{FF2B5EF4-FFF2-40B4-BE49-F238E27FC236}">
                <a16:creationId xmlns:a16="http://schemas.microsoft.com/office/drawing/2014/main" id="{D799067E-E048-441B-A36F-51A8CFB1D765}"/>
              </a:ext>
            </a:extLst>
          </p:cNvPr>
          <p:cNvSpPr>
            <a:spLocks noGrp="1"/>
          </p:cNvSpPr>
          <p:nvPr>
            <p:ph type="sldNum" sz="quarter" idx="16"/>
          </p:nvPr>
        </p:nvSpPr>
        <p:spPr/>
        <p:txBody>
          <a:bodyPr/>
          <a:lstStyle/>
          <a:p>
            <a:fld id="{2EFEF571-C9B4-4D92-A7F7-315B894862A8}" type="slidenum">
              <a:rPr lang="en-US" smtClean="0"/>
              <a:pPr/>
              <a:t>30</a:t>
            </a:fld>
            <a:endParaRPr lang="en-US" dirty="0"/>
          </a:p>
        </p:txBody>
      </p:sp>
      <p:sp>
        <p:nvSpPr>
          <p:cNvPr id="12" name="Oval 11"/>
          <p:cNvSpPr/>
          <p:nvPr/>
        </p:nvSpPr>
        <p:spPr>
          <a:xfrm>
            <a:off x="321857" y="765693"/>
            <a:ext cx="397399" cy="41887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Arial" panose="020B0604020202020204" pitchFamily="34" charset="0"/>
                <a:cs typeface="Arial" panose="020B0604020202020204" pitchFamily="34" charset="0"/>
              </a:rPr>
              <a:t>1</a:t>
            </a:r>
            <a:endParaRPr lang="en-US" sz="2400" dirty="0">
              <a:latin typeface="Arial" panose="020B0604020202020204" pitchFamily="34" charset="0"/>
              <a:cs typeface="Arial" panose="020B0604020202020204" pitchFamily="34" charset="0"/>
            </a:endParaRPr>
          </a:p>
        </p:txBody>
      </p:sp>
      <p:sp>
        <p:nvSpPr>
          <p:cNvPr id="13" name="TextBox 12"/>
          <p:cNvSpPr txBox="1"/>
          <p:nvPr/>
        </p:nvSpPr>
        <p:spPr>
          <a:xfrm>
            <a:off x="879847" y="770888"/>
            <a:ext cx="2798536" cy="459649"/>
          </a:xfrm>
          <a:prstGeom prst="rect">
            <a:avLst/>
          </a:prstGeom>
          <a:noFill/>
        </p:spPr>
        <p:txBody>
          <a:bodyPr wrap="square" lIns="0" tIns="0" rIns="0" bIns="0" rtlCol="0">
            <a:noAutofit/>
          </a:bodyPr>
          <a:lstStyle/>
          <a:p>
            <a:r>
              <a:rPr lang="en-US" sz="1400" dirty="0" smtClean="0">
                <a:solidFill>
                  <a:schemeClr val="tx2"/>
                </a:solidFill>
              </a:rPr>
              <a:t>Login to LEARN and click on self-reported training as shown</a:t>
            </a:r>
            <a:endParaRPr lang="en-US" sz="1400" dirty="0">
              <a:solidFill>
                <a:schemeClr val="tx2"/>
              </a:solidFill>
            </a:endParaRPr>
          </a:p>
        </p:txBody>
      </p:sp>
      <p:sp>
        <p:nvSpPr>
          <p:cNvPr id="15" name="TextBox 14"/>
          <p:cNvSpPr txBox="1"/>
          <p:nvPr/>
        </p:nvSpPr>
        <p:spPr>
          <a:xfrm>
            <a:off x="5049979" y="838431"/>
            <a:ext cx="3438560" cy="325352"/>
          </a:xfrm>
          <a:prstGeom prst="rect">
            <a:avLst/>
          </a:prstGeom>
          <a:noFill/>
        </p:spPr>
        <p:txBody>
          <a:bodyPr wrap="square" lIns="0" tIns="0" rIns="0" bIns="0" rtlCol="0">
            <a:noAutofit/>
          </a:bodyPr>
          <a:lstStyle/>
          <a:p>
            <a:r>
              <a:rPr lang="en-US" sz="1400" dirty="0">
                <a:solidFill>
                  <a:schemeClr val="tx2"/>
                </a:solidFill>
              </a:rPr>
              <a:t>C</a:t>
            </a:r>
            <a:r>
              <a:rPr lang="en-US" sz="1400" dirty="0" smtClean="0">
                <a:solidFill>
                  <a:schemeClr val="tx2"/>
                </a:solidFill>
              </a:rPr>
              <a:t>lick on New to report a new training</a:t>
            </a:r>
            <a:endParaRPr lang="en-US" sz="1400" dirty="0">
              <a:solidFill>
                <a:schemeClr val="tx2"/>
              </a:solidFill>
            </a:endParaRPr>
          </a:p>
        </p:txBody>
      </p:sp>
      <p:sp>
        <p:nvSpPr>
          <p:cNvPr id="16" name="Oval 15"/>
          <p:cNvSpPr/>
          <p:nvPr/>
        </p:nvSpPr>
        <p:spPr>
          <a:xfrm>
            <a:off x="4494844" y="807257"/>
            <a:ext cx="392416" cy="41887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2</a:t>
            </a:r>
          </a:p>
        </p:txBody>
      </p:sp>
      <p:cxnSp>
        <p:nvCxnSpPr>
          <p:cNvPr id="6" name="Straight Connector 5"/>
          <p:cNvCxnSpPr/>
          <p:nvPr/>
        </p:nvCxnSpPr>
        <p:spPr>
          <a:xfrm>
            <a:off x="4042063" y="752306"/>
            <a:ext cx="0" cy="374904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stretch>
            <a:fillRect/>
          </a:stretch>
        </p:blipFill>
        <p:spPr>
          <a:xfrm>
            <a:off x="1044543" y="1376010"/>
            <a:ext cx="2121151" cy="3206382"/>
          </a:xfrm>
          <a:prstGeom prst="rect">
            <a:avLst/>
          </a:prstGeom>
        </p:spPr>
      </p:pic>
      <p:pic>
        <p:nvPicPr>
          <p:cNvPr id="9" name="Picture 8"/>
          <p:cNvPicPr>
            <a:picLocks noChangeAspect="1"/>
          </p:cNvPicPr>
          <p:nvPr/>
        </p:nvPicPr>
        <p:blipFill>
          <a:blip r:embed="rId3"/>
          <a:stretch>
            <a:fillRect/>
          </a:stretch>
        </p:blipFill>
        <p:spPr>
          <a:xfrm>
            <a:off x="4576572" y="1755831"/>
            <a:ext cx="4067989" cy="2044756"/>
          </a:xfrm>
          <a:prstGeom prst="rect">
            <a:avLst/>
          </a:prstGeom>
        </p:spPr>
      </p:pic>
    </p:spTree>
    <p:extLst>
      <p:ext uri="{BB962C8B-B14F-4D97-AF65-F5344CB8AC3E}">
        <p14:creationId xmlns:p14="http://schemas.microsoft.com/office/powerpoint/2010/main" val="5216768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How to log self-reported training (For Associates)</a:t>
            </a:r>
            <a:endParaRPr lang="en-US" dirty="0"/>
          </a:p>
        </p:txBody>
      </p:sp>
      <p:sp>
        <p:nvSpPr>
          <p:cNvPr id="6" name="Footer Placeholder 5"/>
          <p:cNvSpPr>
            <a:spLocks noGrp="1"/>
          </p:cNvSpPr>
          <p:nvPr>
            <p:ph type="ftr" sz="quarter" idx="4294967295"/>
          </p:nvPr>
        </p:nvSpPr>
        <p:spPr>
          <a:xfrm>
            <a:off x="0" y="4800600"/>
            <a:ext cx="4572000" cy="155575"/>
          </a:xfrm>
        </p:spPr>
        <p:txBody>
          <a:bodyPr/>
          <a:lstStyle/>
          <a:p>
            <a:r>
              <a:rPr lang="en-US" smtClean="0"/>
              <a:t>© 2019 Cognizant</a:t>
            </a:r>
            <a:endParaRPr lang="en-US" dirty="0"/>
          </a:p>
        </p:txBody>
      </p:sp>
      <p:sp>
        <p:nvSpPr>
          <p:cNvPr id="7" name="Slide Number Placeholder 6"/>
          <p:cNvSpPr>
            <a:spLocks noGrp="1"/>
          </p:cNvSpPr>
          <p:nvPr>
            <p:ph type="sldNum" sz="quarter" idx="4294967295"/>
          </p:nvPr>
        </p:nvSpPr>
        <p:spPr>
          <a:xfrm>
            <a:off x="0" y="4800600"/>
            <a:ext cx="228600" cy="155575"/>
          </a:xfrm>
        </p:spPr>
        <p:txBody>
          <a:bodyPr/>
          <a:lstStyle/>
          <a:p>
            <a:fld id="{2EFEF571-C9B4-4D92-A7F7-315B894862A8}" type="slidenum">
              <a:rPr lang="en-US" smtClean="0"/>
              <a:pPr/>
              <a:t>31</a:t>
            </a:fld>
            <a:endParaRPr lang="en-US" dirty="0"/>
          </a:p>
        </p:txBody>
      </p:sp>
      <p:pic>
        <p:nvPicPr>
          <p:cNvPr id="9" name="Picture 8"/>
          <p:cNvPicPr>
            <a:picLocks noChangeAspect="1"/>
          </p:cNvPicPr>
          <p:nvPr/>
        </p:nvPicPr>
        <p:blipFill>
          <a:blip r:embed="rId2"/>
          <a:stretch>
            <a:fillRect/>
          </a:stretch>
        </p:blipFill>
        <p:spPr>
          <a:xfrm>
            <a:off x="384048" y="905725"/>
            <a:ext cx="4549287" cy="3274977"/>
          </a:xfrm>
          <a:prstGeom prst="rect">
            <a:avLst/>
          </a:prstGeom>
        </p:spPr>
      </p:pic>
      <p:cxnSp>
        <p:nvCxnSpPr>
          <p:cNvPr id="11" name="Straight Arrow Connector 10"/>
          <p:cNvCxnSpPr/>
          <p:nvPr/>
        </p:nvCxnSpPr>
        <p:spPr>
          <a:xfrm>
            <a:off x="4572000" y="1172308"/>
            <a:ext cx="9495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712676" y="1641231"/>
            <a:ext cx="1188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763108" y="2039816"/>
            <a:ext cx="9495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411415" y="2649415"/>
            <a:ext cx="15544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461846" y="3294185"/>
            <a:ext cx="23774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096086" y="3739662"/>
            <a:ext cx="15544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096086" y="4056185"/>
            <a:ext cx="15544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802923" y="1027203"/>
            <a:ext cx="2004646" cy="215444"/>
          </a:xfrm>
          <a:prstGeom prst="rect">
            <a:avLst/>
          </a:prstGeom>
        </p:spPr>
        <p:txBody>
          <a:bodyPr wrap="square" lIns="0" tIns="0" rIns="0" bIns="0" rtlCol="0">
            <a:spAutoFit/>
          </a:bodyPr>
          <a:lstStyle/>
          <a:p>
            <a:pPr algn="l"/>
            <a:r>
              <a:rPr lang="en-US" sz="1400" dirty="0" smtClean="0">
                <a:solidFill>
                  <a:schemeClr val="tx2"/>
                </a:solidFill>
              </a:rPr>
              <a:t>Mention Training Name</a:t>
            </a:r>
          </a:p>
        </p:txBody>
      </p:sp>
      <p:sp>
        <p:nvSpPr>
          <p:cNvPr id="19" name="TextBox 18"/>
          <p:cNvSpPr txBox="1"/>
          <p:nvPr/>
        </p:nvSpPr>
        <p:spPr>
          <a:xfrm>
            <a:off x="6060830" y="1482279"/>
            <a:ext cx="2391507" cy="215444"/>
          </a:xfrm>
          <a:prstGeom prst="rect">
            <a:avLst/>
          </a:prstGeom>
        </p:spPr>
        <p:txBody>
          <a:bodyPr wrap="square" lIns="0" tIns="0" rIns="0" bIns="0" rtlCol="0">
            <a:spAutoFit/>
          </a:bodyPr>
          <a:lstStyle/>
          <a:p>
            <a:pPr algn="l"/>
            <a:r>
              <a:rPr lang="en-US" sz="1400" dirty="0" smtClean="0">
                <a:solidFill>
                  <a:schemeClr val="tx2"/>
                </a:solidFill>
              </a:rPr>
              <a:t>This field can be kept blank</a:t>
            </a:r>
          </a:p>
        </p:txBody>
      </p:sp>
      <p:sp>
        <p:nvSpPr>
          <p:cNvPr id="20" name="TextBox 19"/>
          <p:cNvSpPr txBox="1"/>
          <p:nvPr/>
        </p:nvSpPr>
        <p:spPr>
          <a:xfrm>
            <a:off x="5307036" y="1966572"/>
            <a:ext cx="2391507" cy="215444"/>
          </a:xfrm>
          <a:prstGeom prst="rect">
            <a:avLst/>
          </a:prstGeom>
        </p:spPr>
        <p:txBody>
          <a:bodyPr wrap="square" lIns="0" tIns="0" rIns="0" bIns="0" rtlCol="0">
            <a:spAutoFit/>
          </a:bodyPr>
          <a:lstStyle/>
          <a:p>
            <a:pPr algn="l"/>
            <a:r>
              <a:rPr lang="en-US" sz="1400" dirty="0" smtClean="0">
                <a:solidFill>
                  <a:schemeClr val="tx2"/>
                </a:solidFill>
              </a:rPr>
              <a:t>This field can be kept blank</a:t>
            </a:r>
          </a:p>
        </p:txBody>
      </p:sp>
      <p:sp>
        <p:nvSpPr>
          <p:cNvPr id="21" name="TextBox 20"/>
          <p:cNvSpPr txBox="1"/>
          <p:nvPr/>
        </p:nvSpPr>
        <p:spPr>
          <a:xfrm>
            <a:off x="5307035" y="2543213"/>
            <a:ext cx="3462061" cy="430887"/>
          </a:xfrm>
          <a:prstGeom prst="rect">
            <a:avLst/>
          </a:prstGeom>
        </p:spPr>
        <p:txBody>
          <a:bodyPr wrap="square" lIns="0" tIns="0" rIns="0" bIns="0" rtlCol="0">
            <a:spAutoFit/>
          </a:bodyPr>
          <a:lstStyle/>
          <a:p>
            <a:pPr algn="l"/>
            <a:r>
              <a:rPr lang="en-US" sz="1400" dirty="0" smtClean="0">
                <a:solidFill>
                  <a:schemeClr val="tx2"/>
                </a:solidFill>
              </a:rPr>
              <a:t>This field is optional. You can enter course description</a:t>
            </a:r>
          </a:p>
        </p:txBody>
      </p:sp>
      <p:sp>
        <p:nvSpPr>
          <p:cNvPr id="22" name="TextBox 21"/>
          <p:cNvSpPr txBox="1"/>
          <p:nvPr/>
        </p:nvSpPr>
        <p:spPr>
          <a:xfrm>
            <a:off x="5307035" y="3171088"/>
            <a:ext cx="2946011" cy="215444"/>
          </a:xfrm>
          <a:prstGeom prst="rect">
            <a:avLst/>
          </a:prstGeom>
        </p:spPr>
        <p:txBody>
          <a:bodyPr wrap="square" lIns="0" tIns="0" rIns="0" bIns="0" rtlCol="0">
            <a:spAutoFit/>
          </a:bodyPr>
          <a:lstStyle/>
          <a:p>
            <a:pPr algn="l"/>
            <a:r>
              <a:rPr lang="en-US" sz="1400" dirty="0" smtClean="0">
                <a:solidFill>
                  <a:schemeClr val="tx2"/>
                </a:solidFill>
              </a:rPr>
              <a:t>Select self-reported from drop down</a:t>
            </a:r>
          </a:p>
        </p:txBody>
      </p:sp>
      <p:sp>
        <p:nvSpPr>
          <p:cNvPr id="23" name="TextBox 22"/>
          <p:cNvSpPr txBox="1"/>
          <p:nvPr/>
        </p:nvSpPr>
        <p:spPr>
          <a:xfrm>
            <a:off x="3942016" y="3629722"/>
            <a:ext cx="2946011" cy="215444"/>
          </a:xfrm>
          <a:prstGeom prst="rect">
            <a:avLst/>
          </a:prstGeom>
        </p:spPr>
        <p:txBody>
          <a:bodyPr wrap="square" lIns="0" tIns="0" rIns="0" bIns="0" rtlCol="0">
            <a:spAutoFit/>
          </a:bodyPr>
          <a:lstStyle/>
          <a:p>
            <a:pPr algn="l"/>
            <a:r>
              <a:rPr lang="en-US" sz="1400" dirty="0" smtClean="0">
                <a:solidFill>
                  <a:schemeClr val="tx2"/>
                </a:solidFill>
              </a:rPr>
              <a:t>Enter Training start date</a:t>
            </a:r>
          </a:p>
        </p:txBody>
      </p:sp>
      <p:sp>
        <p:nvSpPr>
          <p:cNvPr id="24" name="TextBox 23"/>
          <p:cNvSpPr txBox="1"/>
          <p:nvPr/>
        </p:nvSpPr>
        <p:spPr>
          <a:xfrm>
            <a:off x="3942016" y="3934432"/>
            <a:ext cx="2946011" cy="215444"/>
          </a:xfrm>
          <a:prstGeom prst="rect">
            <a:avLst/>
          </a:prstGeom>
        </p:spPr>
        <p:txBody>
          <a:bodyPr wrap="square" lIns="0" tIns="0" rIns="0" bIns="0" rtlCol="0">
            <a:spAutoFit/>
          </a:bodyPr>
          <a:lstStyle/>
          <a:p>
            <a:pPr algn="l"/>
            <a:r>
              <a:rPr lang="en-US" sz="1400" dirty="0" smtClean="0">
                <a:solidFill>
                  <a:schemeClr val="tx2"/>
                </a:solidFill>
              </a:rPr>
              <a:t>Enter Training stop date</a:t>
            </a:r>
          </a:p>
        </p:txBody>
      </p:sp>
    </p:spTree>
    <p:extLst>
      <p:ext uri="{BB962C8B-B14F-4D97-AF65-F5344CB8AC3E}">
        <p14:creationId xmlns:p14="http://schemas.microsoft.com/office/powerpoint/2010/main" val="20297034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0"/>
            <a:ext cx="8385048" cy="382172"/>
          </a:xfrm>
        </p:spPr>
        <p:txBody>
          <a:bodyPr/>
          <a:lstStyle/>
          <a:p>
            <a:r>
              <a:rPr lang="en-US" dirty="0" smtClean="0"/>
              <a:t>FAQ’s on Transcripts and Self – reported training</a:t>
            </a:r>
            <a:endParaRPr lang="en-US" dirty="0"/>
          </a:p>
        </p:txBody>
      </p:sp>
      <p:sp>
        <p:nvSpPr>
          <p:cNvPr id="3" name="Footer Placeholder 2"/>
          <p:cNvSpPr>
            <a:spLocks noGrp="1"/>
          </p:cNvSpPr>
          <p:nvPr>
            <p:ph type="ftr" sz="quarter" idx="11"/>
          </p:nvPr>
        </p:nvSpPr>
        <p:spPr/>
        <p:txBody>
          <a:bodyPr/>
          <a:lstStyle/>
          <a:p>
            <a:r>
              <a:rPr lang="en-US" smtClean="0"/>
              <a:t>© 2019 Cognizant</a:t>
            </a:r>
            <a:endParaRPr lang="en-US" dirty="0"/>
          </a:p>
        </p:txBody>
      </p:sp>
      <p:sp>
        <p:nvSpPr>
          <p:cNvPr id="4" name="Slide Number Placeholder 3"/>
          <p:cNvSpPr>
            <a:spLocks noGrp="1"/>
          </p:cNvSpPr>
          <p:nvPr>
            <p:ph type="sldNum" sz="quarter" idx="12"/>
          </p:nvPr>
        </p:nvSpPr>
        <p:spPr/>
        <p:txBody>
          <a:bodyPr/>
          <a:lstStyle/>
          <a:p>
            <a:fld id="{2EFEF571-C9B4-4D92-A7F7-315B894862A8}" type="slidenum">
              <a:rPr lang="en-US" smtClean="0"/>
              <a:pPr/>
              <a:t>32</a:t>
            </a:fld>
            <a:endParaRPr lang="en-US" dirty="0"/>
          </a:p>
        </p:txBody>
      </p:sp>
      <p:sp>
        <p:nvSpPr>
          <p:cNvPr id="5" name="TextBox 4"/>
          <p:cNvSpPr txBox="1"/>
          <p:nvPr/>
        </p:nvSpPr>
        <p:spPr>
          <a:xfrm>
            <a:off x="384048" y="949570"/>
            <a:ext cx="8162075" cy="1931854"/>
          </a:xfrm>
          <a:prstGeom prst="rect">
            <a:avLst/>
          </a:prstGeom>
        </p:spPr>
        <p:txBody>
          <a:bodyPr wrap="square" lIns="0" tIns="0" rIns="0" bIns="0" rtlCol="0">
            <a:noAutofit/>
          </a:bodyPr>
          <a:lstStyle/>
          <a:p>
            <a:pPr marL="285750" indent="-285750" algn="l">
              <a:lnSpc>
                <a:spcPct val="150000"/>
              </a:lnSpc>
              <a:buFont typeface="Arial" panose="020B0604020202020204" pitchFamily="34" charset="0"/>
              <a:buChar char="•"/>
            </a:pPr>
            <a:r>
              <a:rPr lang="en-US" sz="1600" dirty="0" smtClean="0">
                <a:solidFill>
                  <a:schemeClr val="tx2"/>
                </a:solidFill>
              </a:rPr>
              <a:t>Transcripts to be printed only on need basis (ex: if requested during audits and inspections)</a:t>
            </a:r>
          </a:p>
          <a:p>
            <a:pPr marL="285750" indent="-285750" algn="l">
              <a:lnSpc>
                <a:spcPct val="150000"/>
              </a:lnSpc>
              <a:buFont typeface="Arial" panose="020B0604020202020204" pitchFamily="34" charset="0"/>
              <a:buChar char="•"/>
            </a:pPr>
            <a:r>
              <a:rPr lang="en-US" sz="1600" dirty="0" smtClean="0">
                <a:solidFill>
                  <a:schemeClr val="tx2"/>
                </a:solidFill>
              </a:rPr>
              <a:t>Transcripts from Cognizant LEARN and EMERGE to be maintained in respective systems and Client transcripts to be maintained in client LMS</a:t>
            </a:r>
          </a:p>
          <a:p>
            <a:pPr algn="l"/>
            <a:endParaRPr lang="en-US" dirty="0" smtClean="0">
              <a:solidFill>
                <a:schemeClr val="tx2"/>
              </a:solidFill>
            </a:endParaRPr>
          </a:p>
          <a:p>
            <a:pPr marL="285750" indent="-285750" algn="l">
              <a:buFont typeface="Arial" panose="020B0604020202020204" pitchFamily="34" charset="0"/>
              <a:buChar char="•"/>
            </a:pPr>
            <a:endParaRPr lang="en-US" dirty="0" smtClean="0">
              <a:solidFill>
                <a:schemeClr val="tx2"/>
              </a:solidFill>
            </a:endParaRPr>
          </a:p>
          <a:p>
            <a:pPr marL="285750" indent="-285750" algn="l">
              <a:buFont typeface="Arial" panose="020B0604020202020204" pitchFamily="34" charset="0"/>
              <a:buChar char="•"/>
            </a:pPr>
            <a:endParaRPr lang="en-US" dirty="0" smtClean="0">
              <a:solidFill>
                <a:schemeClr val="tx2"/>
              </a:solidFill>
            </a:endParaRPr>
          </a:p>
        </p:txBody>
      </p:sp>
    </p:spTree>
    <p:extLst>
      <p:ext uri="{BB962C8B-B14F-4D97-AF65-F5344CB8AC3E}">
        <p14:creationId xmlns:p14="http://schemas.microsoft.com/office/powerpoint/2010/main" val="27956247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0"/>
            <a:ext cx="8385048" cy="405618"/>
          </a:xfrm>
        </p:spPr>
        <p:txBody>
          <a:bodyPr/>
          <a:lstStyle/>
          <a:p>
            <a:r>
              <a:rPr lang="en-US" dirty="0" smtClean="0"/>
              <a:t>How to check completion of trainings (For Line Managers)</a:t>
            </a:r>
            <a:endParaRPr lang="en-US" dirty="0"/>
          </a:p>
        </p:txBody>
      </p:sp>
      <p:sp>
        <p:nvSpPr>
          <p:cNvPr id="6" name="Footer Placeholder 5"/>
          <p:cNvSpPr>
            <a:spLocks noGrp="1"/>
          </p:cNvSpPr>
          <p:nvPr>
            <p:ph type="ftr" sz="quarter" idx="4294967295"/>
          </p:nvPr>
        </p:nvSpPr>
        <p:spPr>
          <a:xfrm>
            <a:off x="384048" y="4800599"/>
            <a:ext cx="4572000" cy="155575"/>
          </a:xfrm>
        </p:spPr>
        <p:txBody>
          <a:bodyPr/>
          <a:lstStyle/>
          <a:p>
            <a:r>
              <a:rPr lang="en-US" dirty="0" smtClean="0"/>
              <a:t>© 2019 Cognizant</a:t>
            </a:r>
            <a:endParaRPr lang="en-US" dirty="0"/>
          </a:p>
        </p:txBody>
      </p:sp>
      <p:sp>
        <p:nvSpPr>
          <p:cNvPr id="7" name="Slide Number Placeholder 6"/>
          <p:cNvSpPr>
            <a:spLocks noGrp="1"/>
          </p:cNvSpPr>
          <p:nvPr>
            <p:ph type="sldNum" sz="quarter" idx="4294967295"/>
          </p:nvPr>
        </p:nvSpPr>
        <p:spPr>
          <a:xfrm>
            <a:off x="0" y="4800599"/>
            <a:ext cx="228600" cy="155575"/>
          </a:xfrm>
        </p:spPr>
        <p:txBody>
          <a:bodyPr/>
          <a:lstStyle/>
          <a:p>
            <a:fld id="{2EFEF571-C9B4-4D92-A7F7-315B894862A8}" type="slidenum">
              <a:rPr lang="en-US" smtClean="0"/>
              <a:pPr/>
              <a:t>33</a:t>
            </a:fld>
            <a:endParaRPr lang="en-US" dirty="0"/>
          </a:p>
        </p:txBody>
      </p:sp>
      <p:sp>
        <p:nvSpPr>
          <p:cNvPr id="4" name="TextBox 3"/>
          <p:cNvSpPr txBox="1"/>
          <p:nvPr/>
        </p:nvSpPr>
        <p:spPr>
          <a:xfrm>
            <a:off x="384048" y="762001"/>
            <a:ext cx="8267583" cy="515815"/>
          </a:xfrm>
          <a:prstGeom prst="rect">
            <a:avLst/>
          </a:prstGeom>
        </p:spPr>
        <p:txBody>
          <a:bodyPr wrap="square" lIns="0" tIns="0" rIns="0" bIns="0" rtlCol="0">
            <a:noAutofit/>
          </a:bodyPr>
          <a:lstStyle/>
          <a:p>
            <a:pPr algn="l"/>
            <a:r>
              <a:rPr lang="en-US" sz="1400" dirty="0" smtClean="0">
                <a:solidFill>
                  <a:schemeClr val="tx2"/>
                </a:solidFill>
              </a:rPr>
              <a:t>Line Managers can check their direct reports training completion using the Emulate Profile feature of Cognizant LEARN</a:t>
            </a:r>
          </a:p>
        </p:txBody>
      </p:sp>
      <p:sp>
        <p:nvSpPr>
          <p:cNvPr id="9" name="Oval 8"/>
          <p:cNvSpPr/>
          <p:nvPr/>
        </p:nvSpPr>
        <p:spPr>
          <a:xfrm>
            <a:off x="384048" y="1457355"/>
            <a:ext cx="397399" cy="41887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Arial" panose="020B0604020202020204" pitchFamily="34" charset="0"/>
                <a:cs typeface="Arial" panose="020B0604020202020204" pitchFamily="34" charset="0"/>
              </a:rPr>
              <a:t>1</a:t>
            </a:r>
            <a:endParaRPr lang="en-US" sz="2400" dirty="0">
              <a:latin typeface="Arial" panose="020B0604020202020204" pitchFamily="34" charset="0"/>
              <a:cs typeface="Arial" panose="020B0604020202020204" pitchFamily="34" charset="0"/>
            </a:endParaRPr>
          </a:p>
        </p:txBody>
      </p:sp>
      <p:sp>
        <p:nvSpPr>
          <p:cNvPr id="5" name="TextBox 4"/>
          <p:cNvSpPr txBox="1"/>
          <p:nvPr/>
        </p:nvSpPr>
        <p:spPr>
          <a:xfrm>
            <a:off x="949569" y="1477007"/>
            <a:ext cx="7221416" cy="430887"/>
          </a:xfrm>
          <a:prstGeom prst="rect">
            <a:avLst/>
          </a:prstGeom>
        </p:spPr>
        <p:txBody>
          <a:bodyPr wrap="square" lIns="0" tIns="0" rIns="0" bIns="0" rtlCol="0">
            <a:spAutoFit/>
          </a:bodyPr>
          <a:lstStyle/>
          <a:p>
            <a:pPr algn="l"/>
            <a:r>
              <a:rPr lang="en-US" sz="1400" dirty="0" smtClean="0">
                <a:solidFill>
                  <a:schemeClr val="tx2"/>
                </a:solidFill>
              </a:rPr>
              <a:t>Click on </a:t>
            </a:r>
            <a:r>
              <a:rPr lang="en-US" sz="1400" dirty="0" smtClean="0">
                <a:solidFill>
                  <a:srgbClr val="6BB445"/>
                </a:solidFill>
              </a:rPr>
              <a:t>My team </a:t>
            </a:r>
            <a:r>
              <a:rPr lang="en-US" sz="1400" dirty="0" smtClean="0">
                <a:solidFill>
                  <a:schemeClr val="tx2"/>
                </a:solidFill>
              </a:rPr>
              <a:t>icon. Navigate to </a:t>
            </a:r>
            <a:r>
              <a:rPr lang="en-US" sz="1400" dirty="0" smtClean="0">
                <a:solidFill>
                  <a:srgbClr val="6BB445"/>
                </a:solidFill>
              </a:rPr>
              <a:t>Manager dashboard </a:t>
            </a:r>
            <a:r>
              <a:rPr lang="en-US" sz="1400" dirty="0" smtClean="0">
                <a:solidFill>
                  <a:schemeClr val="tx2"/>
                </a:solidFill>
              </a:rPr>
              <a:t>to access the profile of your direct reports</a:t>
            </a:r>
          </a:p>
        </p:txBody>
      </p:sp>
      <p:pic>
        <p:nvPicPr>
          <p:cNvPr id="10" name="Picture 9"/>
          <p:cNvPicPr>
            <a:picLocks noChangeAspect="1"/>
          </p:cNvPicPr>
          <p:nvPr/>
        </p:nvPicPr>
        <p:blipFill>
          <a:blip r:embed="rId2"/>
          <a:stretch>
            <a:fillRect/>
          </a:stretch>
        </p:blipFill>
        <p:spPr>
          <a:xfrm>
            <a:off x="1606061" y="2107085"/>
            <a:ext cx="5429616" cy="2274352"/>
          </a:xfrm>
          <a:prstGeom prst="rect">
            <a:avLst/>
          </a:prstGeom>
        </p:spPr>
      </p:pic>
    </p:spTree>
    <p:extLst>
      <p:ext uri="{BB962C8B-B14F-4D97-AF65-F5344CB8AC3E}">
        <p14:creationId xmlns:p14="http://schemas.microsoft.com/office/powerpoint/2010/main" val="4523249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0"/>
            <a:ext cx="8385048" cy="393895"/>
          </a:xfrm>
        </p:spPr>
        <p:txBody>
          <a:bodyPr/>
          <a:lstStyle/>
          <a:p>
            <a:r>
              <a:rPr lang="en-US" dirty="0"/>
              <a:t>How to check completion of trainings (For Line Managers)</a:t>
            </a:r>
          </a:p>
        </p:txBody>
      </p:sp>
      <p:sp>
        <p:nvSpPr>
          <p:cNvPr id="3" name="Footer Placeholder 2"/>
          <p:cNvSpPr>
            <a:spLocks noGrp="1"/>
          </p:cNvSpPr>
          <p:nvPr>
            <p:ph type="ftr" sz="quarter" idx="11"/>
          </p:nvPr>
        </p:nvSpPr>
        <p:spPr/>
        <p:txBody>
          <a:bodyPr/>
          <a:lstStyle/>
          <a:p>
            <a:r>
              <a:rPr lang="en-US" smtClean="0"/>
              <a:t>© 2019 Cognizant</a:t>
            </a:r>
            <a:endParaRPr lang="en-US" dirty="0"/>
          </a:p>
        </p:txBody>
      </p:sp>
      <p:sp>
        <p:nvSpPr>
          <p:cNvPr id="4" name="Slide Number Placeholder 3"/>
          <p:cNvSpPr>
            <a:spLocks noGrp="1"/>
          </p:cNvSpPr>
          <p:nvPr>
            <p:ph type="sldNum" sz="quarter" idx="12"/>
          </p:nvPr>
        </p:nvSpPr>
        <p:spPr/>
        <p:txBody>
          <a:bodyPr/>
          <a:lstStyle/>
          <a:p>
            <a:fld id="{2EFEF571-C9B4-4D92-A7F7-315B894862A8}" type="slidenum">
              <a:rPr lang="en-US" smtClean="0"/>
              <a:pPr/>
              <a:t>34</a:t>
            </a:fld>
            <a:endParaRPr lang="en-US" dirty="0"/>
          </a:p>
        </p:txBody>
      </p:sp>
      <p:sp>
        <p:nvSpPr>
          <p:cNvPr id="6" name="TextBox 5"/>
          <p:cNvSpPr txBox="1"/>
          <p:nvPr/>
        </p:nvSpPr>
        <p:spPr>
          <a:xfrm>
            <a:off x="827649" y="832338"/>
            <a:ext cx="3310597" cy="646331"/>
          </a:xfrm>
          <a:prstGeom prst="rect">
            <a:avLst/>
          </a:prstGeom>
        </p:spPr>
        <p:txBody>
          <a:bodyPr wrap="square" lIns="0" tIns="0" rIns="0" bIns="0" rtlCol="0">
            <a:spAutoFit/>
          </a:bodyPr>
          <a:lstStyle/>
          <a:p>
            <a:r>
              <a:rPr lang="en-US" sz="1400" dirty="0">
                <a:solidFill>
                  <a:schemeClr val="tx2"/>
                </a:solidFill>
              </a:rPr>
              <a:t>Click on the dropdown button besides Profile below your </a:t>
            </a:r>
            <a:r>
              <a:rPr lang="en-US" sz="1400" dirty="0" smtClean="0">
                <a:solidFill>
                  <a:schemeClr val="tx2"/>
                </a:solidFill>
              </a:rPr>
              <a:t>direct report’s </a:t>
            </a:r>
            <a:r>
              <a:rPr lang="en-US" sz="1400" dirty="0">
                <a:solidFill>
                  <a:schemeClr val="tx2"/>
                </a:solidFill>
              </a:rPr>
              <a:t>name to enable the emulate feature</a:t>
            </a:r>
            <a:endParaRPr lang="en-US" sz="1400" dirty="0" smtClean="0">
              <a:solidFill>
                <a:schemeClr val="tx2"/>
              </a:solidFill>
            </a:endParaRPr>
          </a:p>
        </p:txBody>
      </p:sp>
      <p:sp>
        <p:nvSpPr>
          <p:cNvPr id="7" name="Oval 6"/>
          <p:cNvSpPr/>
          <p:nvPr/>
        </p:nvSpPr>
        <p:spPr>
          <a:xfrm>
            <a:off x="290855" y="961291"/>
            <a:ext cx="397399" cy="41887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2</a:t>
            </a:r>
          </a:p>
        </p:txBody>
      </p:sp>
      <p:pic>
        <p:nvPicPr>
          <p:cNvPr id="8" name="Picture 7"/>
          <p:cNvPicPr/>
          <p:nvPr/>
        </p:nvPicPr>
        <p:blipFill rotWithShape="1">
          <a:blip r:embed="rId2">
            <a:extLst>
              <a:ext uri="{28A0092B-C50C-407E-A947-70E740481C1C}">
                <a14:useLocalDpi xmlns:a14="http://schemas.microsoft.com/office/drawing/2010/main" val="0"/>
              </a:ext>
            </a:extLst>
          </a:blip>
          <a:srcRect r="36371"/>
          <a:stretch/>
        </p:blipFill>
        <p:spPr bwMode="auto">
          <a:xfrm>
            <a:off x="498348" y="1673238"/>
            <a:ext cx="3557588" cy="2700655"/>
          </a:xfrm>
          <a:prstGeom prst="rect">
            <a:avLst/>
          </a:prstGeom>
          <a:noFill/>
          <a:ln>
            <a:solidFill>
              <a:schemeClr val="tx1">
                <a:lumMod val="50000"/>
                <a:lumOff val="50000"/>
              </a:schemeClr>
            </a:solidFill>
          </a:ln>
        </p:spPr>
      </p:pic>
      <p:cxnSp>
        <p:nvCxnSpPr>
          <p:cNvPr id="9" name="Straight Connector 8"/>
          <p:cNvCxnSpPr/>
          <p:nvPr/>
        </p:nvCxnSpPr>
        <p:spPr>
          <a:xfrm>
            <a:off x="4419867" y="738553"/>
            <a:ext cx="0" cy="374904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663063" y="1066798"/>
            <a:ext cx="397399" cy="41887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Arial" panose="020B0604020202020204" pitchFamily="34" charset="0"/>
                <a:cs typeface="Arial" panose="020B0604020202020204" pitchFamily="34" charset="0"/>
              </a:rPr>
              <a:t>3</a:t>
            </a:r>
            <a:endParaRPr lang="en-US" sz="2400" dirty="0">
              <a:latin typeface="Arial" panose="020B0604020202020204" pitchFamily="34" charset="0"/>
              <a:cs typeface="Arial" panose="020B0604020202020204" pitchFamily="34" charset="0"/>
            </a:endParaRPr>
          </a:p>
        </p:txBody>
      </p:sp>
      <p:pic>
        <p:nvPicPr>
          <p:cNvPr id="11" name="Picture 10"/>
          <p:cNvPicPr/>
          <p:nvPr/>
        </p:nvPicPr>
        <p:blipFill rotWithShape="1">
          <a:blip r:embed="rId3">
            <a:extLst>
              <a:ext uri="{28A0092B-C50C-407E-A947-70E740481C1C}">
                <a14:useLocalDpi xmlns:a14="http://schemas.microsoft.com/office/drawing/2010/main" val="0"/>
              </a:ext>
            </a:extLst>
          </a:blip>
          <a:srcRect b="43996"/>
          <a:stretch/>
        </p:blipFill>
        <p:spPr bwMode="auto">
          <a:xfrm>
            <a:off x="4745125" y="1994005"/>
            <a:ext cx="4124960" cy="2145860"/>
          </a:xfrm>
          <a:prstGeom prst="rect">
            <a:avLst/>
          </a:prstGeom>
          <a:noFill/>
          <a:ln>
            <a:solidFill>
              <a:schemeClr val="tx1">
                <a:lumMod val="50000"/>
                <a:lumOff val="50000"/>
              </a:schemeClr>
            </a:solidFill>
          </a:ln>
        </p:spPr>
      </p:pic>
      <p:sp>
        <p:nvSpPr>
          <p:cNvPr id="12" name="Rectangle 11"/>
          <p:cNvSpPr/>
          <p:nvPr/>
        </p:nvSpPr>
        <p:spPr>
          <a:xfrm>
            <a:off x="5060462" y="822709"/>
            <a:ext cx="3708634" cy="954107"/>
          </a:xfrm>
          <a:prstGeom prst="rect">
            <a:avLst/>
          </a:prstGeom>
        </p:spPr>
        <p:txBody>
          <a:bodyPr wrap="square">
            <a:spAutoFit/>
          </a:bodyPr>
          <a:lstStyle/>
          <a:p>
            <a:r>
              <a:rPr lang="en-US" sz="1400" dirty="0">
                <a:solidFill>
                  <a:schemeClr val="tx2"/>
                </a:solidFill>
              </a:rPr>
              <a:t>Click on any one of the pages that you wish to view, to switch on the Emulate mode. Once the Emulate mode is launched the following screen will be displayed</a:t>
            </a:r>
          </a:p>
        </p:txBody>
      </p:sp>
    </p:spTree>
    <p:extLst>
      <p:ext uri="{BB962C8B-B14F-4D97-AF65-F5344CB8AC3E}">
        <p14:creationId xmlns:p14="http://schemas.microsoft.com/office/powerpoint/2010/main" val="14790837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check completion of trainings (For Line Managers)</a:t>
            </a:r>
          </a:p>
        </p:txBody>
      </p:sp>
      <p:sp>
        <p:nvSpPr>
          <p:cNvPr id="3" name="Footer Placeholder 2"/>
          <p:cNvSpPr>
            <a:spLocks noGrp="1"/>
          </p:cNvSpPr>
          <p:nvPr>
            <p:ph type="ftr" sz="quarter" idx="11"/>
          </p:nvPr>
        </p:nvSpPr>
        <p:spPr/>
        <p:txBody>
          <a:bodyPr/>
          <a:lstStyle/>
          <a:p>
            <a:r>
              <a:rPr lang="en-US" smtClean="0"/>
              <a:t>© 2019 Cognizant</a:t>
            </a:r>
            <a:endParaRPr lang="en-US" dirty="0"/>
          </a:p>
        </p:txBody>
      </p:sp>
      <p:sp>
        <p:nvSpPr>
          <p:cNvPr id="4" name="Slide Number Placeholder 3"/>
          <p:cNvSpPr>
            <a:spLocks noGrp="1"/>
          </p:cNvSpPr>
          <p:nvPr>
            <p:ph type="sldNum" sz="quarter" idx="12"/>
          </p:nvPr>
        </p:nvSpPr>
        <p:spPr/>
        <p:txBody>
          <a:bodyPr/>
          <a:lstStyle/>
          <a:p>
            <a:fld id="{2EFEF571-C9B4-4D92-A7F7-315B894862A8}" type="slidenum">
              <a:rPr lang="en-US" smtClean="0"/>
              <a:pPr/>
              <a:t>35</a:t>
            </a:fld>
            <a:endParaRPr lang="en-US" dirty="0"/>
          </a:p>
        </p:txBody>
      </p:sp>
      <p:pic>
        <p:nvPicPr>
          <p:cNvPr id="5" name="Picture 4"/>
          <p:cNvPicPr>
            <a:picLocks noChangeAspect="1"/>
          </p:cNvPicPr>
          <p:nvPr/>
        </p:nvPicPr>
        <p:blipFill>
          <a:blip r:embed="rId2"/>
          <a:stretch>
            <a:fillRect/>
          </a:stretch>
        </p:blipFill>
        <p:spPr>
          <a:xfrm>
            <a:off x="1346033" y="1537050"/>
            <a:ext cx="6217590" cy="2884243"/>
          </a:xfrm>
          <a:prstGeom prst="rect">
            <a:avLst/>
          </a:prstGeom>
        </p:spPr>
      </p:pic>
      <p:sp>
        <p:nvSpPr>
          <p:cNvPr id="6" name="TextBox 5"/>
          <p:cNvSpPr txBox="1"/>
          <p:nvPr/>
        </p:nvSpPr>
        <p:spPr>
          <a:xfrm>
            <a:off x="612648" y="798235"/>
            <a:ext cx="7684360" cy="646331"/>
          </a:xfrm>
          <a:prstGeom prst="rect">
            <a:avLst/>
          </a:prstGeom>
        </p:spPr>
        <p:txBody>
          <a:bodyPr wrap="square" lIns="0" tIns="0" rIns="0" bIns="0" rtlCol="0">
            <a:spAutoFit/>
          </a:bodyPr>
          <a:lstStyle/>
          <a:p>
            <a:r>
              <a:rPr lang="en-US" sz="1400" dirty="0">
                <a:solidFill>
                  <a:schemeClr val="tx2"/>
                </a:solidFill>
              </a:rPr>
              <a:t>The eye </a:t>
            </a:r>
            <a:r>
              <a:rPr lang="en-US" sz="1400" dirty="0" smtClean="0">
                <a:solidFill>
                  <a:schemeClr val="tx2"/>
                </a:solidFill>
              </a:rPr>
              <a:t>icon (circled in red) </a:t>
            </a:r>
            <a:r>
              <a:rPr lang="en-US" sz="1400" dirty="0">
                <a:solidFill>
                  <a:schemeClr val="tx2"/>
                </a:solidFill>
              </a:rPr>
              <a:t>refers to the emulate icon mode</a:t>
            </a:r>
            <a:r>
              <a:rPr lang="en-US" sz="1400" dirty="0" smtClean="0">
                <a:solidFill>
                  <a:schemeClr val="tx2"/>
                </a:solidFill>
              </a:rPr>
              <a:t>. Managers can access Learner dashboard page, Training Analysis, Training transcript, self- reported training and Training Schedule pages</a:t>
            </a:r>
          </a:p>
        </p:txBody>
      </p:sp>
    </p:spTree>
    <p:extLst>
      <p:ext uri="{BB962C8B-B14F-4D97-AF65-F5344CB8AC3E}">
        <p14:creationId xmlns:p14="http://schemas.microsoft.com/office/powerpoint/2010/main" val="16975922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0"/>
            <a:ext cx="8385048" cy="335280"/>
          </a:xfrm>
        </p:spPr>
        <p:txBody>
          <a:bodyPr/>
          <a:lstStyle/>
          <a:p>
            <a:r>
              <a:rPr lang="en-US" dirty="0" smtClean="0"/>
              <a:t>Initiate Manager Review workflow (For Associates)</a:t>
            </a:r>
            <a:endParaRPr lang="en-US" dirty="0"/>
          </a:p>
        </p:txBody>
      </p:sp>
      <p:sp>
        <p:nvSpPr>
          <p:cNvPr id="3" name="Footer Placeholder 2"/>
          <p:cNvSpPr>
            <a:spLocks noGrp="1"/>
          </p:cNvSpPr>
          <p:nvPr>
            <p:ph type="ftr" sz="quarter" idx="11"/>
          </p:nvPr>
        </p:nvSpPr>
        <p:spPr/>
        <p:txBody>
          <a:bodyPr/>
          <a:lstStyle/>
          <a:p>
            <a:r>
              <a:rPr lang="en-US" smtClean="0"/>
              <a:t>© 2019 Cognizant</a:t>
            </a:r>
            <a:endParaRPr lang="en-US" dirty="0"/>
          </a:p>
        </p:txBody>
      </p:sp>
      <p:sp>
        <p:nvSpPr>
          <p:cNvPr id="4" name="Slide Number Placeholder 3"/>
          <p:cNvSpPr>
            <a:spLocks noGrp="1"/>
          </p:cNvSpPr>
          <p:nvPr>
            <p:ph type="sldNum" sz="quarter" idx="12"/>
          </p:nvPr>
        </p:nvSpPr>
        <p:spPr/>
        <p:txBody>
          <a:bodyPr/>
          <a:lstStyle/>
          <a:p>
            <a:fld id="{2EFEF571-C9B4-4D92-A7F7-315B894862A8}" type="slidenum">
              <a:rPr lang="en-US" smtClean="0"/>
              <a:pPr/>
              <a:t>36</a:t>
            </a:fld>
            <a:endParaRPr lang="en-US" dirty="0"/>
          </a:p>
        </p:txBody>
      </p:sp>
      <p:sp>
        <p:nvSpPr>
          <p:cNvPr id="5" name="TextBox 4"/>
          <p:cNvSpPr txBox="1"/>
          <p:nvPr/>
        </p:nvSpPr>
        <p:spPr>
          <a:xfrm>
            <a:off x="384048" y="820616"/>
            <a:ext cx="8385048" cy="2390936"/>
          </a:xfrm>
          <a:prstGeom prst="rect">
            <a:avLst/>
          </a:prstGeom>
        </p:spPr>
        <p:txBody>
          <a:bodyPr wrap="square" lIns="0" tIns="0" rIns="0" bIns="0" rtlCol="0">
            <a:noAutofit/>
          </a:bodyPr>
          <a:lstStyle/>
          <a:p>
            <a:pPr algn="l">
              <a:spcAft>
                <a:spcPts val="600"/>
              </a:spcAft>
            </a:pPr>
            <a:r>
              <a:rPr lang="en-US" sz="1300" dirty="0" smtClean="0">
                <a:solidFill>
                  <a:schemeClr val="tx2"/>
                </a:solidFill>
              </a:rPr>
              <a:t>Manager review will be conducted:</a:t>
            </a:r>
          </a:p>
          <a:p>
            <a:pPr marL="234950" lvl="0" indent="-234950">
              <a:spcAft>
                <a:spcPts val="600"/>
              </a:spcAft>
              <a:buFont typeface="+mj-lt"/>
              <a:buAutoNum type="arabicPeriod"/>
            </a:pPr>
            <a:r>
              <a:rPr lang="en-US" sz="1300" dirty="0">
                <a:solidFill>
                  <a:schemeClr val="tx2"/>
                </a:solidFill>
              </a:rPr>
              <a:t>Before associates going live on production or completion of the required trainings, whichever is </a:t>
            </a:r>
            <a:r>
              <a:rPr lang="en-US" sz="1300" dirty="0" smtClean="0">
                <a:solidFill>
                  <a:schemeClr val="tx2"/>
                </a:solidFill>
              </a:rPr>
              <a:t>earlier</a:t>
            </a:r>
          </a:p>
          <a:p>
            <a:pPr marL="234950" lvl="0" indent="-234950">
              <a:spcAft>
                <a:spcPts val="600"/>
              </a:spcAft>
              <a:buFont typeface="+mj-lt"/>
              <a:buAutoNum type="arabicPeriod"/>
            </a:pPr>
            <a:r>
              <a:rPr lang="en-US" sz="1300" dirty="0">
                <a:solidFill>
                  <a:schemeClr val="tx2"/>
                </a:solidFill>
              </a:rPr>
              <a:t>Approximately every 6 months </a:t>
            </a:r>
            <a:r>
              <a:rPr lang="en-US" sz="1300" dirty="0" smtClean="0">
                <a:solidFill>
                  <a:schemeClr val="tx2"/>
                </a:solidFill>
              </a:rPr>
              <a:t>thereafter at the end of Q2 and Q4 of the calendar year</a:t>
            </a:r>
            <a:endParaRPr lang="en-US" sz="1300" dirty="0">
              <a:solidFill>
                <a:schemeClr val="tx2"/>
              </a:solidFill>
            </a:endParaRPr>
          </a:p>
          <a:p>
            <a:pPr marL="234950" lvl="0" indent="-234950">
              <a:spcAft>
                <a:spcPts val="600"/>
              </a:spcAft>
              <a:buFont typeface="+mj-lt"/>
              <a:buAutoNum type="arabicPeriod"/>
            </a:pPr>
            <a:r>
              <a:rPr lang="en-US" sz="1300" dirty="0">
                <a:solidFill>
                  <a:schemeClr val="tx2"/>
                </a:solidFill>
              </a:rPr>
              <a:t>Before the associate’s last working day in the project/organization</a:t>
            </a:r>
          </a:p>
          <a:p>
            <a:pPr lvl="0">
              <a:spcAft>
                <a:spcPts val="600"/>
              </a:spcAft>
            </a:pPr>
            <a:r>
              <a:rPr lang="en-US" sz="1300" dirty="0" smtClean="0">
                <a:solidFill>
                  <a:schemeClr val="tx2"/>
                </a:solidFill>
              </a:rPr>
              <a:t>Review will be completed on Cognizant LEARN using course codes referenced in PGTP for all the above mentioned timelines</a:t>
            </a:r>
          </a:p>
          <a:p>
            <a:pPr lvl="0">
              <a:spcAft>
                <a:spcPts val="600"/>
              </a:spcAft>
            </a:pPr>
            <a:r>
              <a:rPr lang="en-US" sz="1300" dirty="0" smtClean="0">
                <a:solidFill>
                  <a:schemeClr val="tx2"/>
                </a:solidFill>
              </a:rPr>
              <a:t>Note: MGTP to be referred if codes are not available in PGTP</a:t>
            </a:r>
          </a:p>
          <a:p>
            <a:pPr lvl="0">
              <a:spcAft>
                <a:spcPts val="600"/>
              </a:spcAft>
            </a:pPr>
            <a:r>
              <a:rPr lang="en-US" sz="1300" dirty="0" smtClean="0">
                <a:solidFill>
                  <a:schemeClr val="tx2"/>
                </a:solidFill>
              </a:rPr>
              <a:t>Associates will enroll for any one of the </a:t>
            </a:r>
            <a:r>
              <a:rPr lang="en-US" sz="1300" dirty="0">
                <a:solidFill>
                  <a:schemeClr val="tx2"/>
                </a:solidFill>
              </a:rPr>
              <a:t>b</a:t>
            </a:r>
            <a:r>
              <a:rPr lang="en-US" sz="1300" dirty="0" smtClean="0">
                <a:solidFill>
                  <a:schemeClr val="tx2"/>
                </a:solidFill>
              </a:rPr>
              <a:t>elow given manager review course codes as per the applicable  timeline</a:t>
            </a:r>
          </a:p>
          <a:p>
            <a:pPr lvl="0">
              <a:spcAft>
                <a:spcPts val="600"/>
              </a:spcAft>
            </a:pPr>
            <a:endParaRPr lang="en-US" sz="1400" dirty="0" smtClean="0">
              <a:solidFill>
                <a:schemeClr val="tx2"/>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941702309"/>
              </p:ext>
            </p:extLst>
          </p:nvPr>
        </p:nvGraphicFramePr>
        <p:xfrm>
          <a:off x="1248935" y="3294101"/>
          <a:ext cx="6367346" cy="1077176"/>
        </p:xfrm>
        <a:graphic>
          <a:graphicData uri="http://schemas.openxmlformats.org/drawingml/2006/table">
            <a:tbl>
              <a:tblPr firstRow="1" bandRow="1">
                <a:tableStyleId>{5C22544A-7EE6-4342-B048-85BDC9FD1C3A}</a:tableStyleId>
              </a:tblPr>
              <a:tblGrid>
                <a:gridCol w="3183673">
                  <a:extLst>
                    <a:ext uri="{9D8B030D-6E8A-4147-A177-3AD203B41FA5}">
                      <a16:colId xmlns:a16="http://schemas.microsoft.com/office/drawing/2014/main" val="2404039230"/>
                    </a:ext>
                  </a:extLst>
                </a:gridCol>
                <a:gridCol w="3183673">
                  <a:extLst>
                    <a:ext uri="{9D8B030D-6E8A-4147-A177-3AD203B41FA5}">
                      <a16:colId xmlns:a16="http://schemas.microsoft.com/office/drawing/2014/main" val="2236282797"/>
                    </a:ext>
                  </a:extLst>
                </a:gridCol>
              </a:tblGrid>
              <a:tr h="269294">
                <a:tc>
                  <a:txBody>
                    <a:bodyPr/>
                    <a:lstStyle/>
                    <a:p>
                      <a:pPr algn="ctr"/>
                      <a:r>
                        <a:rPr lang="en-US" sz="1050" kern="1200" baseline="0" dirty="0" smtClean="0">
                          <a:solidFill>
                            <a:schemeClr val="bg1"/>
                          </a:solidFill>
                          <a:latin typeface="+mn-lt"/>
                          <a:ea typeface="+mn-ea"/>
                          <a:cs typeface="+mn-cs"/>
                        </a:rPr>
                        <a:t>Course name</a:t>
                      </a:r>
                      <a:endParaRPr lang="en-US" sz="1050" kern="1200" baseline="0" dirty="0">
                        <a:solidFill>
                          <a:schemeClr val="bg1"/>
                        </a:solidFill>
                        <a:latin typeface="+mn-lt"/>
                        <a:ea typeface="+mn-ea"/>
                        <a:cs typeface="+mn-cs"/>
                      </a:endParaRPr>
                    </a:p>
                  </a:txBody>
                  <a:tcPr/>
                </a:tc>
                <a:tc>
                  <a:txBody>
                    <a:bodyPr/>
                    <a:lstStyle/>
                    <a:p>
                      <a:pPr algn="ctr"/>
                      <a:r>
                        <a:rPr lang="en-US" sz="1050" kern="1200" baseline="0" dirty="0" smtClean="0">
                          <a:solidFill>
                            <a:schemeClr val="bg1"/>
                          </a:solidFill>
                          <a:latin typeface="+mn-lt"/>
                          <a:ea typeface="+mn-ea"/>
                          <a:cs typeface="+mn-cs"/>
                        </a:rPr>
                        <a:t>Course code</a:t>
                      </a:r>
                      <a:endParaRPr lang="en-US" sz="1050" kern="1200" baseline="0" dirty="0">
                        <a:solidFill>
                          <a:schemeClr val="bg1"/>
                        </a:solidFill>
                        <a:latin typeface="+mn-lt"/>
                        <a:ea typeface="+mn-ea"/>
                        <a:cs typeface="+mn-cs"/>
                      </a:endParaRPr>
                    </a:p>
                  </a:txBody>
                  <a:tcPr/>
                </a:tc>
                <a:extLst>
                  <a:ext uri="{0D108BD9-81ED-4DB2-BD59-A6C34878D82A}">
                    <a16:rowId xmlns:a16="http://schemas.microsoft.com/office/drawing/2014/main" val="704505497"/>
                  </a:ext>
                </a:extLst>
              </a:tr>
              <a:tr h="269294">
                <a:tc>
                  <a:txBody>
                    <a:bodyPr/>
                    <a:lstStyle/>
                    <a:p>
                      <a:r>
                        <a:rPr lang="en-US" sz="1050" kern="1200" baseline="0" dirty="0" smtClean="0">
                          <a:solidFill>
                            <a:schemeClr val="tx2"/>
                          </a:solidFill>
                          <a:latin typeface="+mn-lt"/>
                          <a:ea typeface="+mn-ea"/>
                          <a:cs typeface="+mn-cs"/>
                        </a:rPr>
                        <a:t>Six monthly review of training records</a:t>
                      </a:r>
                      <a:endParaRPr lang="en-US" sz="1050" kern="1200" baseline="0" dirty="0">
                        <a:solidFill>
                          <a:schemeClr val="tx2"/>
                        </a:solidFill>
                        <a:latin typeface="+mn-lt"/>
                        <a:ea typeface="+mn-ea"/>
                        <a:cs typeface="+mn-cs"/>
                      </a:endParaRPr>
                    </a:p>
                  </a:txBody>
                  <a:tcPr/>
                </a:tc>
                <a:tc>
                  <a:txBody>
                    <a:bodyPr/>
                    <a:lstStyle/>
                    <a:p>
                      <a:pPr algn="ctr"/>
                      <a:r>
                        <a:rPr lang="en-US" sz="1050" kern="1200" baseline="0" dirty="0" smtClean="0">
                          <a:solidFill>
                            <a:schemeClr val="tx2"/>
                          </a:solidFill>
                          <a:latin typeface="+mn-lt"/>
                          <a:ea typeface="+mn-ea"/>
                          <a:cs typeface="+mn-cs"/>
                        </a:rPr>
                        <a:t>LSDOTRFSIXMNTH001</a:t>
                      </a:r>
                      <a:endParaRPr lang="en-US" sz="1050" kern="1200" baseline="0" dirty="0">
                        <a:solidFill>
                          <a:schemeClr val="tx2"/>
                        </a:solidFill>
                        <a:latin typeface="+mn-lt"/>
                        <a:ea typeface="+mn-ea"/>
                        <a:cs typeface="+mn-cs"/>
                      </a:endParaRPr>
                    </a:p>
                  </a:txBody>
                  <a:tcPr/>
                </a:tc>
                <a:extLst>
                  <a:ext uri="{0D108BD9-81ED-4DB2-BD59-A6C34878D82A}">
                    <a16:rowId xmlns:a16="http://schemas.microsoft.com/office/drawing/2014/main" val="3978340562"/>
                  </a:ext>
                </a:extLst>
              </a:tr>
              <a:tr h="269294">
                <a:tc>
                  <a:txBody>
                    <a:bodyPr/>
                    <a:lstStyle/>
                    <a:p>
                      <a:pPr marL="0" marR="0">
                        <a:spcBef>
                          <a:spcPts val="0"/>
                        </a:spcBef>
                        <a:spcAft>
                          <a:spcPts val="0"/>
                        </a:spcAft>
                      </a:pPr>
                      <a:r>
                        <a:rPr lang="en-US" sz="1050" kern="1200" baseline="0" dirty="0">
                          <a:solidFill>
                            <a:schemeClr val="tx2"/>
                          </a:solidFill>
                          <a:latin typeface="+mn-lt"/>
                          <a:ea typeface="+mn-ea"/>
                          <a:cs typeface="+mn-cs"/>
                        </a:rPr>
                        <a:t>New joiner training file review</a:t>
                      </a:r>
                    </a:p>
                  </a:txBody>
                  <a:tcPr marL="68580" marR="68580" marT="0" marB="0"/>
                </a:tc>
                <a:tc>
                  <a:txBody>
                    <a:bodyPr/>
                    <a:lstStyle/>
                    <a:p>
                      <a:pPr marL="0" marR="0" algn="ctr">
                        <a:spcBef>
                          <a:spcPts val="0"/>
                        </a:spcBef>
                        <a:spcAft>
                          <a:spcPts val="0"/>
                        </a:spcAft>
                      </a:pPr>
                      <a:r>
                        <a:rPr lang="en-US" sz="1050" kern="1200" baseline="0" dirty="0">
                          <a:solidFill>
                            <a:schemeClr val="tx2"/>
                          </a:solidFill>
                          <a:latin typeface="+mn-lt"/>
                          <a:ea typeface="+mn-ea"/>
                          <a:cs typeface="+mn-cs"/>
                        </a:rPr>
                        <a:t>LSDOTFRPRD001</a:t>
                      </a:r>
                    </a:p>
                  </a:txBody>
                  <a:tcPr marL="68580" marR="68580" marT="0" marB="0"/>
                </a:tc>
                <a:extLst>
                  <a:ext uri="{0D108BD9-81ED-4DB2-BD59-A6C34878D82A}">
                    <a16:rowId xmlns:a16="http://schemas.microsoft.com/office/drawing/2014/main" val="2336299213"/>
                  </a:ext>
                </a:extLst>
              </a:tr>
              <a:tr h="269294">
                <a:tc>
                  <a:txBody>
                    <a:bodyPr/>
                    <a:lstStyle/>
                    <a:p>
                      <a:pPr marL="0" marR="0">
                        <a:spcBef>
                          <a:spcPts val="0"/>
                        </a:spcBef>
                        <a:spcAft>
                          <a:spcPts val="0"/>
                        </a:spcAft>
                      </a:pPr>
                      <a:r>
                        <a:rPr lang="en-US" sz="1050" kern="1200" baseline="0" dirty="0">
                          <a:solidFill>
                            <a:schemeClr val="tx2"/>
                          </a:solidFill>
                          <a:latin typeface="+mn-lt"/>
                          <a:ea typeface="+mn-ea"/>
                          <a:cs typeface="+mn-cs"/>
                        </a:rPr>
                        <a:t>Last working day review of training records</a:t>
                      </a:r>
                    </a:p>
                  </a:txBody>
                  <a:tcPr marL="68580" marR="68580" marT="0" marB="0"/>
                </a:tc>
                <a:tc>
                  <a:txBody>
                    <a:bodyPr/>
                    <a:lstStyle/>
                    <a:p>
                      <a:pPr marL="0" marR="0" algn="ctr">
                        <a:spcBef>
                          <a:spcPts val="0"/>
                        </a:spcBef>
                        <a:spcAft>
                          <a:spcPts val="0"/>
                        </a:spcAft>
                      </a:pPr>
                      <a:r>
                        <a:rPr lang="en-US" sz="1050" kern="1200" baseline="0" dirty="0">
                          <a:solidFill>
                            <a:schemeClr val="tx2"/>
                          </a:solidFill>
                          <a:latin typeface="+mn-lt"/>
                          <a:ea typeface="+mn-ea"/>
                          <a:cs typeface="+mn-cs"/>
                        </a:rPr>
                        <a:t>LSDOTFRLWD001</a:t>
                      </a:r>
                    </a:p>
                  </a:txBody>
                  <a:tcPr marL="68580" marR="68580" marT="0" marB="0"/>
                </a:tc>
                <a:extLst>
                  <a:ext uri="{0D108BD9-81ED-4DB2-BD59-A6C34878D82A}">
                    <a16:rowId xmlns:a16="http://schemas.microsoft.com/office/drawing/2014/main" val="647286624"/>
                  </a:ext>
                </a:extLst>
              </a:tr>
            </a:tbl>
          </a:graphicData>
        </a:graphic>
      </p:graphicFrame>
    </p:spTree>
    <p:extLst>
      <p:ext uri="{BB962C8B-B14F-4D97-AF65-F5344CB8AC3E}">
        <p14:creationId xmlns:p14="http://schemas.microsoft.com/office/powerpoint/2010/main" val="29738153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0"/>
            <a:ext cx="8385048" cy="384899"/>
          </a:xfrm>
        </p:spPr>
        <p:txBody>
          <a:bodyPr>
            <a:normAutofit/>
          </a:bodyPr>
          <a:lstStyle/>
          <a:p>
            <a:r>
              <a:rPr lang="en-US" sz="2000" dirty="0"/>
              <a:t>Initiate Manager Review workflow (For Associates)</a:t>
            </a:r>
          </a:p>
        </p:txBody>
      </p:sp>
      <p:sp>
        <p:nvSpPr>
          <p:cNvPr id="3" name="Footer Placeholder 2"/>
          <p:cNvSpPr>
            <a:spLocks noGrp="1"/>
          </p:cNvSpPr>
          <p:nvPr>
            <p:ph type="ftr" sz="quarter" idx="11"/>
          </p:nvPr>
        </p:nvSpPr>
        <p:spPr/>
        <p:txBody>
          <a:bodyPr/>
          <a:lstStyle/>
          <a:p>
            <a:r>
              <a:rPr lang="en-US" smtClean="0"/>
              <a:t>© 2019 Cognizant</a:t>
            </a:r>
            <a:endParaRPr lang="en-US" dirty="0"/>
          </a:p>
        </p:txBody>
      </p:sp>
      <p:sp>
        <p:nvSpPr>
          <p:cNvPr id="4" name="Slide Number Placeholder 3"/>
          <p:cNvSpPr>
            <a:spLocks noGrp="1"/>
          </p:cNvSpPr>
          <p:nvPr>
            <p:ph type="sldNum" sz="quarter" idx="12"/>
          </p:nvPr>
        </p:nvSpPr>
        <p:spPr/>
        <p:txBody>
          <a:bodyPr/>
          <a:lstStyle/>
          <a:p>
            <a:fld id="{2EFEF571-C9B4-4D92-A7F7-315B894862A8}" type="slidenum">
              <a:rPr lang="en-US" smtClean="0"/>
              <a:pPr/>
              <a:t>37</a:t>
            </a:fld>
            <a:endParaRPr lang="en-US" dirty="0"/>
          </a:p>
        </p:txBody>
      </p:sp>
      <p:sp>
        <p:nvSpPr>
          <p:cNvPr id="6" name="TextBox 5"/>
          <p:cNvSpPr txBox="1"/>
          <p:nvPr/>
        </p:nvSpPr>
        <p:spPr>
          <a:xfrm>
            <a:off x="640080" y="4115067"/>
            <a:ext cx="7589520" cy="276999"/>
          </a:xfrm>
          <a:prstGeom prst="rect">
            <a:avLst/>
          </a:prstGeom>
        </p:spPr>
        <p:txBody>
          <a:bodyPr wrap="square" lIns="0" tIns="0" rIns="0" bIns="0" rtlCol="0">
            <a:spAutoFit/>
          </a:bodyPr>
          <a:lstStyle/>
          <a:p>
            <a:pPr algn="ctr"/>
            <a:r>
              <a:rPr lang="en-US" dirty="0" smtClean="0">
                <a:solidFill>
                  <a:schemeClr val="tx2"/>
                </a:solidFill>
              </a:rPr>
              <a:t>Enroll for the course LSDOTFRSIXMNTH001</a:t>
            </a:r>
          </a:p>
        </p:txBody>
      </p:sp>
      <p:pic>
        <p:nvPicPr>
          <p:cNvPr id="7" name="Picture 6"/>
          <p:cNvPicPr>
            <a:picLocks noChangeAspect="1"/>
          </p:cNvPicPr>
          <p:nvPr/>
        </p:nvPicPr>
        <p:blipFill>
          <a:blip r:embed="rId2"/>
          <a:stretch>
            <a:fillRect/>
          </a:stretch>
        </p:blipFill>
        <p:spPr>
          <a:xfrm>
            <a:off x="967741" y="774752"/>
            <a:ext cx="6681995" cy="3136048"/>
          </a:xfrm>
          <a:prstGeom prst="rect">
            <a:avLst/>
          </a:prstGeom>
        </p:spPr>
      </p:pic>
    </p:spTree>
    <p:extLst>
      <p:ext uri="{BB962C8B-B14F-4D97-AF65-F5344CB8AC3E}">
        <p14:creationId xmlns:p14="http://schemas.microsoft.com/office/powerpoint/2010/main" val="5670505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 2019 Cognizant</a:t>
            </a:r>
            <a:endParaRPr lang="en-US" dirty="0"/>
          </a:p>
        </p:txBody>
      </p:sp>
      <p:sp>
        <p:nvSpPr>
          <p:cNvPr id="4" name="Slide Number Placeholder 3"/>
          <p:cNvSpPr>
            <a:spLocks noGrp="1"/>
          </p:cNvSpPr>
          <p:nvPr>
            <p:ph type="sldNum" sz="quarter" idx="12"/>
          </p:nvPr>
        </p:nvSpPr>
        <p:spPr/>
        <p:txBody>
          <a:bodyPr/>
          <a:lstStyle/>
          <a:p>
            <a:fld id="{2EFEF571-C9B4-4D92-A7F7-315B894862A8}" type="slidenum">
              <a:rPr lang="en-US" smtClean="0"/>
              <a:pPr/>
              <a:t>38</a:t>
            </a:fld>
            <a:endParaRPr lang="en-US" dirty="0"/>
          </a:p>
        </p:txBody>
      </p:sp>
      <p:sp>
        <p:nvSpPr>
          <p:cNvPr id="6" name="TextBox 5"/>
          <p:cNvSpPr txBox="1"/>
          <p:nvPr/>
        </p:nvSpPr>
        <p:spPr>
          <a:xfrm>
            <a:off x="956931" y="3990544"/>
            <a:ext cx="6826102" cy="553998"/>
          </a:xfrm>
          <a:prstGeom prst="rect">
            <a:avLst/>
          </a:prstGeom>
        </p:spPr>
        <p:txBody>
          <a:bodyPr wrap="square" lIns="0" tIns="0" rIns="0" bIns="0" rtlCol="0">
            <a:spAutoFit/>
          </a:bodyPr>
          <a:lstStyle/>
          <a:p>
            <a:pPr algn="ctr"/>
            <a:r>
              <a:rPr lang="en-US" dirty="0"/>
              <a:t>Click on </a:t>
            </a:r>
            <a:r>
              <a:rPr lang="en-US" dirty="0" smtClean="0"/>
              <a:t>Register </a:t>
            </a:r>
            <a:r>
              <a:rPr lang="en-US" dirty="0"/>
              <a:t>to initiate the registration process</a:t>
            </a:r>
          </a:p>
          <a:p>
            <a:pPr algn="ctr"/>
            <a:endParaRPr lang="en-US" dirty="0" smtClean="0">
              <a:solidFill>
                <a:schemeClr val="tx2"/>
              </a:solidFill>
            </a:endParaRPr>
          </a:p>
        </p:txBody>
      </p:sp>
      <p:pic>
        <p:nvPicPr>
          <p:cNvPr id="2" name="Picture 1"/>
          <p:cNvPicPr>
            <a:picLocks noChangeAspect="1"/>
          </p:cNvPicPr>
          <p:nvPr/>
        </p:nvPicPr>
        <p:blipFill>
          <a:blip r:embed="rId2"/>
          <a:stretch>
            <a:fillRect/>
          </a:stretch>
        </p:blipFill>
        <p:spPr>
          <a:xfrm>
            <a:off x="956931" y="688996"/>
            <a:ext cx="7082716" cy="2806559"/>
          </a:xfrm>
          <a:prstGeom prst="rect">
            <a:avLst/>
          </a:prstGeom>
        </p:spPr>
      </p:pic>
    </p:spTree>
    <p:extLst>
      <p:ext uri="{BB962C8B-B14F-4D97-AF65-F5344CB8AC3E}">
        <p14:creationId xmlns:p14="http://schemas.microsoft.com/office/powerpoint/2010/main" val="42549177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 2019 Cognizant</a:t>
            </a:r>
            <a:endParaRPr lang="en-US" dirty="0"/>
          </a:p>
        </p:txBody>
      </p:sp>
      <p:sp>
        <p:nvSpPr>
          <p:cNvPr id="4" name="Slide Number Placeholder 3"/>
          <p:cNvSpPr>
            <a:spLocks noGrp="1"/>
          </p:cNvSpPr>
          <p:nvPr>
            <p:ph type="sldNum" sz="quarter" idx="12"/>
          </p:nvPr>
        </p:nvSpPr>
        <p:spPr/>
        <p:txBody>
          <a:bodyPr/>
          <a:lstStyle/>
          <a:p>
            <a:fld id="{2EFEF571-C9B4-4D92-A7F7-315B894862A8}" type="slidenum">
              <a:rPr lang="en-US" smtClean="0"/>
              <a:pPr/>
              <a:t>39</a:t>
            </a:fld>
            <a:endParaRPr lang="en-US" dirty="0"/>
          </a:p>
        </p:txBody>
      </p:sp>
      <p:sp>
        <p:nvSpPr>
          <p:cNvPr id="6" name="TextBox 5"/>
          <p:cNvSpPr txBox="1"/>
          <p:nvPr/>
        </p:nvSpPr>
        <p:spPr>
          <a:xfrm>
            <a:off x="1063256" y="3615070"/>
            <a:ext cx="6539023" cy="492443"/>
          </a:xfrm>
          <a:prstGeom prst="rect">
            <a:avLst/>
          </a:prstGeom>
        </p:spPr>
        <p:txBody>
          <a:bodyPr wrap="square" lIns="0" tIns="0" rIns="0" bIns="0" rtlCol="0">
            <a:spAutoFit/>
          </a:bodyPr>
          <a:lstStyle/>
          <a:p>
            <a:r>
              <a:rPr lang="en-US" sz="1600" dirty="0">
                <a:solidFill>
                  <a:schemeClr val="tx2"/>
                </a:solidFill>
              </a:rPr>
              <a:t>Navigate to the Training Schedule page of LEARN. Training should reflect under pending approval list</a:t>
            </a:r>
            <a:endParaRPr lang="en-US" sz="1600" dirty="0" smtClean="0">
              <a:solidFill>
                <a:schemeClr val="tx2"/>
              </a:solidFill>
            </a:endParaRPr>
          </a:p>
        </p:txBody>
      </p:sp>
      <p:pic>
        <p:nvPicPr>
          <p:cNvPr id="2" name="Picture 1"/>
          <p:cNvPicPr>
            <a:picLocks noChangeAspect="1"/>
          </p:cNvPicPr>
          <p:nvPr/>
        </p:nvPicPr>
        <p:blipFill>
          <a:blip r:embed="rId2"/>
          <a:stretch>
            <a:fillRect/>
          </a:stretch>
        </p:blipFill>
        <p:spPr>
          <a:xfrm>
            <a:off x="498348" y="720087"/>
            <a:ext cx="7870785" cy="2548440"/>
          </a:xfrm>
          <a:prstGeom prst="rect">
            <a:avLst/>
          </a:prstGeom>
        </p:spPr>
      </p:pic>
    </p:spTree>
    <p:extLst>
      <p:ext uri="{BB962C8B-B14F-4D97-AF65-F5344CB8AC3E}">
        <p14:creationId xmlns:p14="http://schemas.microsoft.com/office/powerpoint/2010/main" val="412721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abbreviations and definitions</a:t>
            </a:r>
            <a:endParaRPr lang="en-US" dirty="0"/>
          </a:p>
        </p:txBody>
      </p:sp>
      <p:sp>
        <p:nvSpPr>
          <p:cNvPr id="3" name="Footer Placeholder 2"/>
          <p:cNvSpPr>
            <a:spLocks noGrp="1"/>
          </p:cNvSpPr>
          <p:nvPr>
            <p:ph type="ftr" sz="quarter" idx="11"/>
          </p:nvPr>
        </p:nvSpPr>
        <p:spPr/>
        <p:txBody>
          <a:bodyPr/>
          <a:lstStyle/>
          <a:p>
            <a:r>
              <a:rPr lang="en-US" smtClean="0"/>
              <a:t>© 2019 Cognizant</a:t>
            </a:r>
            <a:endParaRPr lang="en-US" dirty="0"/>
          </a:p>
        </p:txBody>
      </p:sp>
      <p:sp>
        <p:nvSpPr>
          <p:cNvPr id="4" name="Slide Number Placeholder 3"/>
          <p:cNvSpPr>
            <a:spLocks noGrp="1"/>
          </p:cNvSpPr>
          <p:nvPr>
            <p:ph type="sldNum" sz="quarter" idx="12"/>
          </p:nvPr>
        </p:nvSpPr>
        <p:spPr/>
        <p:txBody>
          <a:bodyPr/>
          <a:lstStyle/>
          <a:p>
            <a:fld id="{2EFEF571-C9B4-4D92-A7F7-315B894862A8}" type="slidenum">
              <a:rPr lang="en-US" smtClean="0"/>
              <a:pPr/>
              <a:t>4</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273015788"/>
              </p:ext>
            </p:extLst>
          </p:nvPr>
        </p:nvGraphicFramePr>
        <p:xfrm>
          <a:off x="384048" y="960199"/>
          <a:ext cx="8385048" cy="2979636"/>
        </p:xfrm>
        <a:graphic>
          <a:graphicData uri="http://schemas.openxmlformats.org/drawingml/2006/table">
            <a:tbl>
              <a:tblPr firstRow="1" bandRow="1">
                <a:tableStyleId>{5C22544A-7EE6-4342-B048-85BDC9FD1C3A}</a:tableStyleId>
              </a:tblPr>
              <a:tblGrid>
                <a:gridCol w="2037034">
                  <a:extLst>
                    <a:ext uri="{9D8B030D-6E8A-4147-A177-3AD203B41FA5}">
                      <a16:colId xmlns:a16="http://schemas.microsoft.com/office/drawing/2014/main" val="240961937"/>
                    </a:ext>
                  </a:extLst>
                </a:gridCol>
                <a:gridCol w="6348014">
                  <a:extLst>
                    <a:ext uri="{9D8B030D-6E8A-4147-A177-3AD203B41FA5}">
                      <a16:colId xmlns:a16="http://schemas.microsoft.com/office/drawing/2014/main" val="2338954658"/>
                    </a:ext>
                  </a:extLst>
                </a:gridCol>
              </a:tblGrid>
              <a:tr h="370840">
                <a:tc>
                  <a:txBody>
                    <a:bodyPr/>
                    <a:lstStyle/>
                    <a:p>
                      <a:r>
                        <a:rPr lang="en-US" sz="1600" dirty="0" smtClean="0"/>
                        <a:t>Abbreviation/Term</a:t>
                      </a:r>
                      <a:endParaRPr lang="en-US" sz="1600" dirty="0"/>
                    </a:p>
                  </a:txBody>
                  <a:tcPr/>
                </a:tc>
                <a:tc>
                  <a:txBody>
                    <a:bodyPr/>
                    <a:lstStyle/>
                    <a:p>
                      <a:r>
                        <a:rPr lang="en-US" sz="1600" dirty="0" smtClean="0"/>
                        <a:t>Definition</a:t>
                      </a:r>
                      <a:endParaRPr lang="en-US" sz="1600" dirty="0"/>
                    </a:p>
                  </a:txBody>
                  <a:tcPr/>
                </a:tc>
                <a:extLst>
                  <a:ext uri="{0D108BD9-81ED-4DB2-BD59-A6C34878D82A}">
                    <a16:rowId xmlns:a16="http://schemas.microsoft.com/office/drawing/2014/main" val="3602091058"/>
                  </a:ext>
                </a:extLst>
              </a:tr>
              <a:tr h="561556">
                <a:tc>
                  <a:txBody>
                    <a:bodyPr/>
                    <a:lstStyle/>
                    <a:p>
                      <a:r>
                        <a:rPr lang="en-US" sz="1400" dirty="0" smtClean="0"/>
                        <a:t>PRD (Project Role Description) </a:t>
                      </a:r>
                      <a:endParaRPr lang="en-US" sz="1400" dirty="0"/>
                    </a:p>
                  </a:txBody>
                  <a:tcPr/>
                </a:tc>
                <a:tc>
                  <a:txBody>
                    <a:bodyPr/>
                    <a:lstStyle/>
                    <a:p>
                      <a:r>
                        <a:rPr lang="en-US" sz="1400" kern="1200" baseline="0" dirty="0" smtClean="0">
                          <a:solidFill>
                            <a:schemeClr val="dk1"/>
                          </a:solidFill>
                          <a:effectLst/>
                          <a:latin typeface="+mn-lt"/>
                          <a:ea typeface="+mn-ea"/>
                          <a:cs typeface="+mn-cs"/>
                        </a:rPr>
                        <a:t>PRD d</a:t>
                      </a:r>
                      <a:r>
                        <a:rPr lang="en-US" sz="1400" kern="1200" dirty="0" smtClean="0">
                          <a:solidFill>
                            <a:schemeClr val="dk1"/>
                          </a:solidFill>
                          <a:effectLst/>
                          <a:latin typeface="+mn-lt"/>
                          <a:ea typeface="+mn-ea"/>
                          <a:cs typeface="+mn-cs"/>
                        </a:rPr>
                        <a:t>ocuments roles and responsibilities specific to project; based on the scope of work defined by the Client.</a:t>
                      </a:r>
                      <a:endParaRPr lang="en-US" sz="1400" dirty="0"/>
                    </a:p>
                  </a:txBody>
                  <a:tcPr/>
                </a:tc>
                <a:extLst>
                  <a:ext uri="{0D108BD9-81ED-4DB2-BD59-A6C34878D82A}">
                    <a16:rowId xmlns:a16="http://schemas.microsoft.com/office/drawing/2014/main" val="2886826799"/>
                  </a:ext>
                </a:extLst>
              </a:tr>
              <a:tr h="370840">
                <a:tc>
                  <a:txBody>
                    <a:bodyPr/>
                    <a:lstStyle/>
                    <a:p>
                      <a:r>
                        <a:rPr lang="en-US" sz="1400" dirty="0" smtClean="0"/>
                        <a:t>PGTP (Project Global</a:t>
                      </a:r>
                      <a:r>
                        <a:rPr lang="en-US" sz="1400" baseline="0" dirty="0" smtClean="0"/>
                        <a:t> Training Plan)</a:t>
                      </a:r>
                      <a:endParaRPr lang="en-US" sz="1400" dirty="0"/>
                    </a:p>
                  </a:txBody>
                  <a:tcPr/>
                </a:tc>
                <a:tc>
                  <a:txBody>
                    <a:bodyPr/>
                    <a:lstStyle/>
                    <a:p>
                      <a:r>
                        <a:rPr lang="en-US" sz="1400" kern="1200" dirty="0" smtClean="0">
                          <a:solidFill>
                            <a:schemeClr val="dk1"/>
                          </a:solidFill>
                          <a:effectLst/>
                          <a:latin typeface="+mn-lt"/>
                          <a:ea typeface="+mn-ea"/>
                          <a:cs typeface="+mn-cs"/>
                        </a:rPr>
                        <a:t>PGTP</a:t>
                      </a:r>
                      <a:r>
                        <a:rPr lang="en-US" sz="1400" kern="1200" baseline="0" dirty="0" smtClean="0">
                          <a:solidFill>
                            <a:schemeClr val="dk1"/>
                          </a:solidFill>
                          <a:effectLst/>
                          <a:latin typeface="+mn-lt"/>
                          <a:ea typeface="+mn-ea"/>
                          <a:cs typeface="+mn-cs"/>
                        </a:rPr>
                        <a:t> </a:t>
                      </a:r>
                      <a:r>
                        <a:rPr lang="en-US" sz="1400" kern="1200" dirty="0" smtClean="0">
                          <a:solidFill>
                            <a:schemeClr val="dk1"/>
                          </a:solidFill>
                          <a:effectLst/>
                          <a:latin typeface="+mn-lt"/>
                          <a:ea typeface="+mn-ea"/>
                          <a:cs typeface="+mn-cs"/>
                        </a:rPr>
                        <a:t>is a list of Cognizant and client trainings defined for each project/engagement within LS DO. The Cognizant section of the project GTP shall be derived from the MGTP. Project specific trainings identified for the specific roles may be incorporated in consultation with the client</a:t>
                      </a:r>
                      <a:endParaRPr lang="en-US" sz="1400" dirty="0"/>
                    </a:p>
                  </a:txBody>
                  <a:tcPr/>
                </a:tc>
                <a:extLst>
                  <a:ext uri="{0D108BD9-81ED-4DB2-BD59-A6C34878D82A}">
                    <a16:rowId xmlns:a16="http://schemas.microsoft.com/office/drawing/2014/main" val="27212415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CRD (</a:t>
                      </a:r>
                      <a:r>
                        <a:rPr lang="en-US" sz="1400" kern="1200" dirty="0" smtClean="0">
                          <a:solidFill>
                            <a:schemeClr val="dk1"/>
                          </a:solidFill>
                          <a:effectLst/>
                          <a:latin typeface="+mn-lt"/>
                          <a:ea typeface="+mn-ea"/>
                          <a:cs typeface="+mn-cs"/>
                        </a:rPr>
                        <a:t>Cognizant Role Document)</a:t>
                      </a:r>
                    </a:p>
                    <a:p>
                      <a:endParaRPr lang="en-US" sz="1400" kern="1200" dirty="0">
                        <a:solidFill>
                          <a:schemeClr val="dk1"/>
                        </a:solidFill>
                        <a:latin typeface="+mn-lt"/>
                        <a:ea typeface="+mn-ea"/>
                        <a:cs typeface="+mn-cs"/>
                      </a:endParaRPr>
                    </a:p>
                  </a:txBody>
                  <a:tcPr/>
                </a:tc>
                <a:tc>
                  <a:txBody>
                    <a:bodyPr/>
                    <a:lstStyle/>
                    <a:p>
                      <a:r>
                        <a:rPr lang="en-US" sz="1400" kern="1200" dirty="0" smtClean="0">
                          <a:solidFill>
                            <a:schemeClr val="dk1"/>
                          </a:solidFill>
                          <a:effectLst/>
                          <a:latin typeface="+mn-lt"/>
                          <a:ea typeface="+mn-ea"/>
                          <a:cs typeface="+mn-cs"/>
                        </a:rPr>
                        <a:t>Documents the roles and responsibilities as per Cognizant Career Architecture framework. This document/equivalent is to be used in absence of Project Role Document example: for support functions </a:t>
                      </a:r>
                      <a:endParaRPr lang="en-US" sz="1400" kern="1200" dirty="0">
                        <a:solidFill>
                          <a:schemeClr val="dk1"/>
                        </a:solidFill>
                        <a:effectLst/>
                        <a:latin typeface="+mn-lt"/>
                        <a:ea typeface="+mn-ea"/>
                        <a:cs typeface="+mn-cs"/>
                      </a:endParaRPr>
                    </a:p>
                  </a:txBody>
                  <a:tcPr/>
                </a:tc>
                <a:extLst>
                  <a:ext uri="{0D108BD9-81ED-4DB2-BD59-A6C34878D82A}">
                    <a16:rowId xmlns:a16="http://schemas.microsoft.com/office/drawing/2014/main" val="2303435408"/>
                  </a:ext>
                </a:extLst>
              </a:tr>
              <a:tr h="370840">
                <a:tc>
                  <a:txBody>
                    <a:bodyPr/>
                    <a:lstStyle/>
                    <a:p>
                      <a:r>
                        <a:rPr lang="en-US" sz="1400" kern="1200" dirty="0" smtClean="0">
                          <a:solidFill>
                            <a:schemeClr val="dk1"/>
                          </a:solidFill>
                          <a:effectLst/>
                          <a:latin typeface="+mn-lt"/>
                          <a:ea typeface="+mn-ea"/>
                          <a:cs typeface="+mn-cs"/>
                        </a:rPr>
                        <a:t>OJC</a:t>
                      </a:r>
                      <a:endParaRPr lang="en-US" sz="1400" kern="1200" dirty="0">
                        <a:solidFill>
                          <a:schemeClr val="dk1"/>
                        </a:solidFill>
                        <a:effectLst/>
                        <a:latin typeface="+mn-lt"/>
                        <a:ea typeface="+mn-ea"/>
                        <a:cs typeface="+mn-cs"/>
                      </a:endParaRPr>
                    </a:p>
                  </a:txBody>
                  <a:tcPr/>
                </a:tc>
                <a:tc>
                  <a:txBody>
                    <a:bodyPr/>
                    <a:lstStyle/>
                    <a:p>
                      <a:r>
                        <a:rPr lang="en-US" sz="1400" kern="1200" dirty="0" smtClean="0">
                          <a:solidFill>
                            <a:schemeClr val="dk1"/>
                          </a:solidFill>
                          <a:effectLst/>
                          <a:latin typeface="+mn-lt"/>
                          <a:ea typeface="+mn-ea"/>
                          <a:cs typeface="+mn-cs"/>
                        </a:rPr>
                        <a:t>On Job Coaching</a:t>
                      </a:r>
                      <a:endParaRPr lang="en-US" sz="1400" kern="1200" dirty="0">
                        <a:solidFill>
                          <a:schemeClr val="dk1"/>
                        </a:solidFill>
                        <a:effectLst/>
                        <a:latin typeface="+mn-lt"/>
                        <a:ea typeface="+mn-ea"/>
                        <a:cs typeface="+mn-cs"/>
                      </a:endParaRPr>
                    </a:p>
                  </a:txBody>
                  <a:tcPr/>
                </a:tc>
                <a:extLst>
                  <a:ext uri="{0D108BD9-81ED-4DB2-BD59-A6C34878D82A}">
                    <a16:rowId xmlns:a16="http://schemas.microsoft.com/office/drawing/2014/main" val="2851678128"/>
                  </a:ext>
                </a:extLst>
              </a:tr>
            </a:tbl>
          </a:graphicData>
        </a:graphic>
      </p:graphicFrame>
    </p:spTree>
    <p:extLst>
      <p:ext uri="{BB962C8B-B14F-4D97-AF65-F5344CB8AC3E}">
        <p14:creationId xmlns:p14="http://schemas.microsoft.com/office/powerpoint/2010/main" val="8084731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0"/>
            <a:ext cx="8385048" cy="427429"/>
          </a:xfrm>
        </p:spPr>
        <p:txBody>
          <a:bodyPr/>
          <a:lstStyle/>
          <a:p>
            <a:r>
              <a:rPr lang="en-US" dirty="0" smtClean="0"/>
              <a:t>Manager approval workflow</a:t>
            </a:r>
            <a:endParaRPr lang="en-US" dirty="0"/>
          </a:p>
        </p:txBody>
      </p:sp>
      <p:sp>
        <p:nvSpPr>
          <p:cNvPr id="3" name="Footer Placeholder 2"/>
          <p:cNvSpPr>
            <a:spLocks noGrp="1"/>
          </p:cNvSpPr>
          <p:nvPr>
            <p:ph type="ftr" sz="quarter" idx="11"/>
          </p:nvPr>
        </p:nvSpPr>
        <p:spPr/>
        <p:txBody>
          <a:bodyPr/>
          <a:lstStyle/>
          <a:p>
            <a:r>
              <a:rPr lang="en-US" smtClean="0"/>
              <a:t>© 2019 Cognizant</a:t>
            </a:r>
            <a:endParaRPr lang="en-US" dirty="0"/>
          </a:p>
        </p:txBody>
      </p:sp>
      <p:sp>
        <p:nvSpPr>
          <p:cNvPr id="4" name="Slide Number Placeholder 3"/>
          <p:cNvSpPr>
            <a:spLocks noGrp="1"/>
          </p:cNvSpPr>
          <p:nvPr>
            <p:ph type="sldNum" sz="quarter" idx="12"/>
          </p:nvPr>
        </p:nvSpPr>
        <p:spPr/>
        <p:txBody>
          <a:bodyPr/>
          <a:lstStyle/>
          <a:p>
            <a:fld id="{2EFEF571-C9B4-4D92-A7F7-315B894862A8}" type="slidenum">
              <a:rPr lang="en-US" smtClean="0"/>
              <a:pPr/>
              <a:t>40</a:t>
            </a:fld>
            <a:endParaRPr lang="en-US" dirty="0"/>
          </a:p>
        </p:txBody>
      </p:sp>
      <p:sp>
        <p:nvSpPr>
          <p:cNvPr id="6" name="Rectangle 5"/>
          <p:cNvSpPr/>
          <p:nvPr/>
        </p:nvSpPr>
        <p:spPr>
          <a:xfrm>
            <a:off x="401950" y="3781712"/>
            <a:ext cx="7602279" cy="536622"/>
          </a:xfrm>
          <a:prstGeom prst="rect">
            <a:avLst/>
          </a:prstGeom>
        </p:spPr>
        <p:txBody>
          <a:bodyPr wrap="square">
            <a:spAutoFit/>
          </a:bodyPr>
          <a:lstStyle/>
          <a:p>
            <a:pPr marR="0" lvl="0">
              <a:lnSpc>
                <a:spcPct val="107000"/>
              </a:lnSpc>
              <a:spcBef>
                <a:spcPts val="0"/>
              </a:spcBef>
              <a:spcAft>
                <a:spcPts val="800"/>
              </a:spcAft>
            </a:pPr>
            <a:r>
              <a:rPr lang="en-US" sz="1400" dirty="0" smtClean="0">
                <a:solidFill>
                  <a:schemeClr val="tx2"/>
                </a:solidFill>
                <a:ea typeface="Calibri" panose="020F0502020204030204" pitchFamily="34" charset="0"/>
                <a:cs typeface="Times New Roman" panose="02020603050405020304" pitchFamily="18" charset="0"/>
              </a:rPr>
              <a:t>Navigate </a:t>
            </a:r>
            <a:r>
              <a:rPr lang="en-US" sz="1400" dirty="0">
                <a:solidFill>
                  <a:schemeClr val="tx2"/>
                </a:solidFill>
                <a:ea typeface="Calibri" panose="020F0502020204030204" pitchFamily="34" charset="0"/>
                <a:cs typeface="Times New Roman" panose="02020603050405020304" pitchFamily="18" charset="0"/>
              </a:rPr>
              <a:t>to Self &gt; Learning &gt; Learner Approvals page. Select your </a:t>
            </a:r>
            <a:r>
              <a:rPr lang="en-US" sz="1400" dirty="0" err="1">
                <a:solidFill>
                  <a:schemeClr val="tx2"/>
                </a:solidFill>
                <a:ea typeface="Calibri" panose="020F0502020204030204" pitchFamily="34" charset="0"/>
                <a:cs typeface="Times New Roman" panose="02020603050405020304" pitchFamily="18" charset="0"/>
              </a:rPr>
              <a:t>reportee</a:t>
            </a:r>
            <a:r>
              <a:rPr lang="en-US" sz="1400" dirty="0">
                <a:solidFill>
                  <a:schemeClr val="tx2"/>
                </a:solidFill>
                <a:ea typeface="Calibri" panose="020F0502020204030204" pitchFamily="34" charset="0"/>
                <a:cs typeface="Times New Roman" panose="02020603050405020304" pitchFamily="18" charset="0"/>
              </a:rPr>
              <a:t> name and click on the arrow besides approve requests as shown in the screenshot </a:t>
            </a:r>
            <a:r>
              <a:rPr lang="en-US" sz="1400" dirty="0" smtClean="0">
                <a:solidFill>
                  <a:schemeClr val="tx2"/>
                </a:solidFill>
                <a:ea typeface="Calibri" panose="020F0502020204030204" pitchFamily="34" charset="0"/>
                <a:cs typeface="Times New Roman" panose="02020603050405020304" pitchFamily="18" charset="0"/>
              </a:rPr>
              <a:t>below</a:t>
            </a:r>
          </a:p>
        </p:txBody>
      </p:sp>
      <p:pic>
        <p:nvPicPr>
          <p:cNvPr id="7" name="Picture 6"/>
          <p:cNvPicPr>
            <a:picLocks noChangeAspect="1"/>
          </p:cNvPicPr>
          <p:nvPr/>
        </p:nvPicPr>
        <p:blipFill>
          <a:blip r:embed="rId2"/>
          <a:stretch>
            <a:fillRect/>
          </a:stretch>
        </p:blipFill>
        <p:spPr>
          <a:xfrm>
            <a:off x="401950" y="964223"/>
            <a:ext cx="7954972" cy="2555014"/>
          </a:xfrm>
          <a:prstGeom prst="rect">
            <a:avLst/>
          </a:prstGeom>
        </p:spPr>
      </p:pic>
    </p:spTree>
    <p:extLst>
      <p:ext uri="{BB962C8B-B14F-4D97-AF65-F5344CB8AC3E}">
        <p14:creationId xmlns:p14="http://schemas.microsoft.com/office/powerpoint/2010/main" val="23728680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Manager approval workflow</a:t>
            </a:r>
            <a:endParaRPr lang="en-US" dirty="0"/>
          </a:p>
        </p:txBody>
      </p:sp>
      <p:sp>
        <p:nvSpPr>
          <p:cNvPr id="3" name="Footer Placeholder 2"/>
          <p:cNvSpPr>
            <a:spLocks noGrp="1"/>
          </p:cNvSpPr>
          <p:nvPr>
            <p:ph type="ftr" sz="quarter" idx="11"/>
          </p:nvPr>
        </p:nvSpPr>
        <p:spPr/>
        <p:txBody>
          <a:bodyPr/>
          <a:lstStyle/>
          <a:p>
            <a:r>
              <a:rPr lang="en-US" smtClean="0"/>
              <a:t>© 2019 Cognizant</a:t>
            </a:r>
            <a:endParaRPr lang="en-US" dirty="0"/>
          </a:p>
        </p:txBody>
      </p:sp>
      <p:sp>
        <p:nvSpPr>
          <p:cNvPr id="4" name="Slide Number Placeholder 3"/>
          <p:cNvSpPr>
            <a:spLocks noGrp="1"/>
          </p:cNvSpPr>
          <p:nvPr>
            <p:ph type="sldNum" sz="quarter" idx="12"/>
          </p:nvPr>
        </p:nvSpPr>
        <p:spPr/>
        <p:txBody>
          <a:bodyPr/>
          <a:lstStyle/>
          <a:p>
            <a:fld id="{2EFEF571-C9B4-4D92-A7F7-315B894862A8}" type="slidenum">
              <a:rPr lang="en-US" smtClean="0"/>
              <a:pPr/>
              <a:t>41</a:t>
            </a:fld>
            <a:endParaRPr lang="en-US" dirty="0"/>
          </a:p>
        </p:txBody>
      </p:sp>
      <p:sp>
        <p:nvSpPr>
          <p:cNvPr id="5" name="Rectangle 4"/>
          <p:cNvSpPr/>
          <p:nvPr/>
        </p:nvSpPr>
        <p:spPr>
          <a:xfrm>
            <a:off x="384048" y="3514984"/>
            <a:ext cx="8385048" cy="1087990"/>
          </a:xfrm>
          <a:prstGeom prst="rect">
            <a:avLst/>
          </a:prstGeom>
        </p:spPr>
        <p:txBody>
          <a:bodyPr wrap="square">
            <a:spAutoFit/>
          </a:bodyPr>
          <a:lstStyle/>
          <a:p>
            <a:pPr marL="228600" marR="0" lvl="0" indent="-228600">
              <a:lnSpc>
                <a:spcPct val="107000"/>
              </a:lnSpc>
              <a:spcBef>
                <a:spcPts val="0"/>
              </a:spcBef>
              <a:spcAft>
                <a:spcPts val="800"/>
              </a:spcAft>
              <a:buFont typeface="+mj-lt"/>
              <a:buAutoNum type="arabicPeriod"/>
            </a:pPr>
            <a:r>
              <a:rPr lang="en-US" sz="1200" dirty="0" smtClean="0">
                <a:solidFill>
                  <a:schemeClr val="tx2"/>
                </a:solidFill>
                <a:ea typeface="Calibri" panose="020F0502020204030204" pitchFamily="34" charset="0"/>
                <a:cs typeface="Times New Roman" panose="02020603050405020304" pitchFamily="18" charset="0"/>
              </a:rPr>
              <a:t>Do </a:t>
            </a:r>
            <a:r>
              <a:rPr lang="en-US" sz="1200" dirty="0">
                <a:solidFill>
                  <a:schemeClr val="tx2"/>
                </a:solidFill>
                <a:ea typeface="Calibri" panose="020F0502020204030204" pitchFamily="34" charset="0"/>
                <a:cs typeface="Times New Roman" panose="02020603050405020304" pitchFamily="18" charset="0"/>
              </a:rPr>
              <a:t>not reject the requests, provide comments in the Note section if discrepancies are observed in any of the training </a:t>
            </a:r>
            <a:r>
              <a:rPr lang="en-US" sz="1200" dirty="0" smtClean="0">
                <a:solidFill>
                  <a:schemeClr val="tx2"/>
                </a:solidFill>
                <a:ea typeface="Calibri" panose="020F0502020204030204" pitchFamily="34" charset="0"/>
                <a:cs typeface="Times New Roman" panose="02020603050405020304" pitchFamily="18" charset="0"/>
              </a:rPr>
              <a:t>records. This is done to maintain an audit trail of approvals. </a:t>
            </a:r>
          </a:p>
          <a:p>
            <a:pPr marL="228600" marR="0" lvl="0" indent="-228600">
              <a:lnSpc>
                <a:spcPct val="107000"/>
              </a:lnSpc>
              <a:spcBef>
                <a:spcPts val="0"/>
              </a:spcBef>
              <a:spcAft>
                <a:spcPts val="800"/>
              </a:spcAft>
              <a:buFont typeface="+mj-lt"/>
              <a:buAutoNum type="arabicPeriod"/>
            </a:pPr>
            <a:r>
              <a:rPr lang="en-US" sz="1200" dirty="0" smtClean="0">
                <a:solidFill>
                  <a:schemeClr val="tx2"/>
                </a:solidFill>
                <a:ea typeface="Calibri" panose="020F0502020204030204" pitchFamily="34" charset="0"/>
                <a:cs typeface="Times New Roman" panose="02020603050405020304" pitchFamily="18" charset="0"/>
              </a:rPr>
              <a:t>Associates to re-enroll for the Manager review in Cognizant LEARN in case any discrepancies are observed. </a:t>
            </a:r>
          </a:p>
          <a:p>
            <a:pPr marL="228600" marR="0" lvl="0" indent="-228600">
              <a:lnSpc>
                <a:spcPct val="107000"/>
              </a:lnSpc>
              <a:spcBef>
                <a:spcPts val="0"/>
              </a:spcBef>
              <a:spcAft>
                <a:spcPts val="800"/>
              </a:spcAft>
              <a:buFont typeface="+mj-lt"/>
              <a:buAutoNum type="arabicPeriod"/>
            </a:pPr>
            <a:r>
              <a:rPr lang="en-US" sz="1200" dirty="0" smtClean="0">
                <a:solidFill>
                  <a:schemeClr val="tx2"/>
                </a:solidFill>
                <a:ea typeface="Calibri" panose="020F0502020204030204" pitchFamily="34" charset="0"/>
                <a:cs typeface="Times New Roman" panose="02020603050405020304" pitchFamily="18" charset="0"/>
              </a:rPr>
              <a:t>Managers to approve the workflow only after the comments have been resolved by their direct report</a:t>
            </a:r>
            <a:endParaRPr lang="en-US" sz="1200" dirty="0">
              <a:solidFill>
                <a:schemeClr val="tx2"/>
              </a:solidFill>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rotWithShape="1">
          <a:blip r:embed="rId2"/>
          <a:srcRect l="1" t="18426" r="-302"/>
          <a:stretch/>
        </p:blipFill>
        <p:spPr>
          <a:xfrm>
            <a:off x="1711870" y="1271238"/>
            <a:ext cx="5171685" cy="1913455"/>
          </a:xfrm>
          <a:prstGeom prst="rect">
            <a:avLst/>
          </a:prstGeom>
        </p:spPr>
      </p:pic>
    </p:spTree>
    <p:extLst>
      <p:ext uri="{BB962C8B-B14F-4D97-AF65-F5344CB8AC3E}">
        <p14:creationId xmlns:p14="http://schemas.microsoft.com/office/powerpoint/2010/main" val="27357946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0"/>
            <a:ext cx="8385048" cy="299838"/>
          </a:xfrm>
        </p:spPr>
        <p:txBody>
          <a:bodyPr>
            <a:normAutofit/>
          </a:bodyPr>
          <a:lstStyle/>
          <a:p>
            <a:r>
              <a:rPr lang="en-US" sz="1800" dirty="0" smtClean="0"/>
              <a:t>Completion of workflow (For associates)</a:t>
            </a:r>
            <a:endParaRPr lang="en-US" sz="1800" dirty="0"/>
          </a:p>
        </p:txBody>
      </p:sp>
      <p:sp>
        <p:nvSpPr>
          <p:cNvPr id="3" name="Footer Placeholder 2"/>
          <p:cNvSpPr>
            <a:spLocks noGrp="1"/>
          </p:cNvSpPr>
          <p:nvPr>
            <p:ph type="ftr" sz="quarter" idx="11"/>
          </p:nvPr>
        </p:nvSpPr>
        <p:spPr/>
        <p:txBody>
          <a:bodyPr/>
          <a:lstStyle/>
          <a:p>
            <a:r>
              <a:rPr lang="en-US" smtClean="0"/>
              <a:t>© 2019 Cognizant</a:t>
            </a:r>
            <a:endParaRPr lang="en-US" dirty="0"/>
          </a:p>
        </p:txBody>
      </p:sp>
      <p:sp>
        <p:nvSpPr>
          <p:cNvPr id="4" name="Slide Number Placeholder 3"/>
          <p:cNvSpPr>
            <a:spLocks noGrp="1"/>
          </p:cNvSpPr>
          <p:nvPr>
            <p:ph type="sldNum" sz="quarter" idx="12"/>
          </p:nvPr>
        </p:nvSpPr>
        <p:spPr/>
        <p:txBody>
          <a:bodyPr/>
          <a:lstStyle/>
          <a:p>
            <a:fld id="{2EFEF571-C9B4-4D92-A7F7-315B894862A8}" type="slidenum">
              <a:rPr lang="en-US" smtClean="0"/>
              <a:pPr/>
              <a:t>42</a:t>
            </a:fld>
            <a:endParaRPr lang="en-US" dirty="0"/>
          </a:p>
        </p:txBody>
      </p:sp>
      <p:sp>
        <p:nvSpPr>
          <p:cNvPr id="6" name="Rectangle 5"/>
          <p:cNvSpPr/>
          <p:nvPr/>
        </p:nvSpPr>
        <p:spPr>
          <a:xfrm>
            <a:off x="498348" y="3684292"/>
            <a:ext cx="8229599" cy="783869"/>
          </a:xfrm>
          <a:prstGeom prst="rect">
            <a:avLst/>
          </a:prstGeom>
        </p:spPr>
        <p:txBody>
          <a:bodyPr wrap="square">
            <a:spAutoFit/>
          </a:bodyPr>
          <a:lstStyle/>
          <a:p>
            <a:pPr marR="0" lvl="0">
              <a:lnSpc>
                <a:spcPct val="107000"/>
              </a:lnSpc>
              <a:spcBef>
                <a:spcPts val="0"/>
              </a:spcBef>
              <a:spcAft>
                <a:spcPts val="800"/>
              </a:spcAft>
            </a:pPr>
            <a:r>
              <a:rPr lang="en-US" sz="1400" dirty="0">
                <a:solidFill>
                  <a:schemeClr val="tx2"/>
                </a:solidFill>
                <a:ea typeface="Calibri" panose="020F0502020204030204" pitchFamily="34" charset="0"/>
                <a:cs typeface="Times New Roman" panose="02020603050405020304" pitchFamily="18" charset="0"/>
              </a:rPr>
              <a:t>After manager’s approval associate to login in LEARN again and navigate to the Training Schedule page of LEARN. Under Current/upcoming activities you will find the course </a:t>
            </a:r>
            <a:r>
              <a:rPr lang="en-US" sz="1400" dirty="0" smtClean="0">
                <a:solidFill>
                  <a:schemeClr val="tx2"/>
                </a:solidFill>
                <a:ea typeface="Calibri" panose="020F0502020204030204" pitchFamily="34" charset="0"/>
                <a:cs typeface="Times New Roman" panose="02020603050405020304" pitchFamily="18" charset="0"/>
              </a:rPr>
              <a:t>on Six monthly review of Training records. </a:t>
            </a:r>
            <a:r>
              <a:rPr lang="en-US" sz="1400" dirty="0">
                <a:solidFill>
                  <a:schemeClr val="tx2"/>
                </a:solidFill>
                <a:ea typeface="Calibri" panose="020F0502020204030204" pitchFamily="34" charset="0"/>
                <a:cs typeface="Times New Roman" panose="02020603050405020304" pitchFamily="18" charset="0"/>
              </a:rPr>
              <a:t>Click on the start button to launch the training</a:t>
            </a:r>
          </a:p>
        </p:txBody>
      </p:sp>
      <p:pic>
        <p:nvPicPr>
          <p:cNvPr id="7" name="Picture 6"/>
          <p:cNvPicPr>
            <a:picLocks noChangeAspect="1"/>
          </p:cNvPicPr>
          <p:nvPr/>
        </p:nvPicPr>
        <p:blipFill>
          <a:blip r:embed="rId2"/>
          <a:stretch>
            <a:fillRect/>
          </a:stretch>
        </p:blipFill>
        <p:spPr>
          <a:xfrm>
            <a:off x="643311" y="852541"/>
            <a:ext cx="7729899" cy="2553368"/>
          </a:xfrm>
          <a:prstGeom prst="rect">
            <a:avLst/>
          </a:prstGeom>
        </p:spPr>
      </p:pic>
    </p:spTree>
    <p:extLst>
      <p:ext uri="{BB962C8B-B14F-4D97-AF65-F5344CB8AC3E}">
        <p14:creationId xmlns:p14="http://schemas.microsoft.com/office/powerpoint/2010/main" val="3021656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0"/>
            <a:ext cx="8385048" cy="299838"/>
          </a:xfrm>
        </p:spPr>
        <p:txBody>
          <a:bodyPr>
            <a:normAutofit/>
          </a:bodyPr>
          <a:lstStyle/>
          <a:p>
            <a:r>
              <a:rPr lang="en-US" sz="1800" dirty="0" smtClean="0"/>
              <a:t>Completion of workflow (For associates)</a:t>
            </a:r>
            <a:endParaRPr lang="en-US" sz="1800" dirty="0"/>
          </a:p>
        </p:txBody>
      </p:sp>
      <p:sp>
        <p:nvSpPr>
          <p:cNvPr id="3" name="Footer Placeholder 2"/>
          <p:cNvSpPr>
            <a:spLocks noGrp="1"/>
          </p:cNvSpPr>
          <p:nvPr>
            <p:ph type="ftr" sz="quarter" idx="11"/>
          </p:nvPr>
        </p:nvSpPr>
        <p:spPr/>
        <p:txBody>
          <a:bodyPr/>
          <a:lstStyle/>
          <a:p>
            <a:r>
              <a:rPr lang="en-US" smtClean="0"/>
              <a:t>© 2019 Cognizant</a:t>
            </a:r>
            <a:endParaRPr lang="en-US" dirty="0"/>
          </a:p>
        </p:txBody>
      </p:sp>
      <p:sp>
        <p:nvSpPr>
          <p:cNvPr id="4" name="Slide Number Placeholder 3"/>
          <p:cNvSpPr>
            <a:spLocks noGrp="1"/>
          </p:cNvSpPr>
          <p:nvPr>
            <p:ph type="sldNum" sz="quarter" idx="12"/>
          </p:nvPr>
        </p:nvSpPr>
        <p:spPr/>
        <p:txBody>
          <a:bodyPr/>
          <a:lstStyle/>
          <a:p>
            <a:fld id="{2EFEF571-C9B4-4D92-A7F7-315B894862A8}" type="slidenum">
              <a:rPr lang="en-US" smtClean="0"/>
              <a:pPr/>
              <a:t>43</a:t>
            </a:fld>
            <a:endParaRPr lang="en-US" dirty="0"/>
          </a:p>
        </p:txBody>
      </p:sp>
      <p:sp>
        <p:nvSpPr>
          <p:cNvPr id="6" name="Rectangle 5"/>
          <p:cNvSpPr/>
          <p:nvPr/>
        </p:nvSpPr>
        <p:spPr>
          <a:xfrm>
            <a:off x="461772" y="3400719"/>
            <a:ext cx="7980479" cy="738664"/>
          </a:xfrm>
          <a:prstGeom prst="rect">
            <a:avLst/>
          </a:prstGeom>
        </p:spPr>
        <p:txBody>
          <a:bodyPr wrap="square" lIns="0" tIns="0" rIns="0" bIns="0">
            <a:noAutofit/>
          </a:bodyPr>
          <a:lstStyle/>
          <a:p>
            <a:pPr lvl="0"/>
            <a:r>
              <a:rPr lang="en-US" sz="1400" dirty="0" smtClean="0">
                <a:solidFill>
                  <a:schemeClr val="tx2"/>
                </a:solidFill>
              </a:rPr>
              <a:t>An instruction document will open upon clicking </a:t>
            </a:r>
            <a:r>
              <a:rPr lang="en-US" sz="1400" dirty="0">
                <a:solidFill>
                  <a:schemeClr val="tx2"/>
                </a:solidFill>
              </a:rPr>
              <a:t>on the start </a:t>
            </a:r>
            <a:r>
              <a:rPr lang="en-US" sz="1400" dirty="0" smtClean="0">
                <a:solidFill>
                  <a:schemeClr val="tx2"/>
                </a:solidFill>
              </a:rPr>
              <a:t>button Please </a:t>
            </a:r>
            <a:r>
              <a:rPr lang="en-US" sz="1400" dirty="0">
                <a:solidFill>
                  <a:schemeClr val="tx2"/>
                </a:solidFill>
              </a:rPr>
              <a:t>go through the same and then close the document. Below screen will pop up on closing the document . Click on Yes to complete the training</a:t>
            </a:r>
          </a:p>
        </p:txBody>
      </p:sp>
      <p:grpSp>
        <p:nvGrpSpPr>
          <p:cNvPr id="8" name="Group 7"/>
          <p:cNvGrpSpPr/>
          <p:nvPr/>
        </p:nvGrpSpPr>
        <p:grpSpPr>
          <a:xfrm>
            <a:off x="839972" y="923333"/>
            <a:ext cx="6964326" cy="2128211"/>
            <a:chOff x="839972" y="923333"/>
            <a:chExt cx="6964326" cy="2128211"/>
          </a:xfrm>
        </p:grpSpPr>
        <p:pic>
          <p:nvPicPr>
            <p:cNvPr id="7" name="Picture 6" descr="cid:image006.jpg@01D41847.60C7F9D0"/>
            <p:cNvPicPr/>
            <p:nvPr/>
          </p:nvPicPr>
          <p:blipFill rotWithShape="1">
            <a:blip r:embed="rId2" r:link="rId3">
              <a:extLst>
                <a:ext uri="{28A0092B-C50C-407E-A947-70E740481C1C}">
                  <a14:useLocalDpi xmlns:a14="http://schemas.microsoft.com/office/drawing/2010/main" val="0"/>
                </a:ext>
              </a:extLst>
            </a:blip>
            <a:srcRect b="51389"/>
            <a:stretch/>
          </p:blipFill>
          <p:spPr bwMode="auto">
            <a:xfrm>
              <a:off x="839972" y="923333"/>
              <a:ext cx="6964326" cy="2128211"/>
            </a:xfrm>
            <a:prstGeom prst="rect">
              <a:avLst/>
            </a:prstGeom>
            <a:noFill/>
            <a:ln>
              <a:noFill/>
            </a:ln>
            <a:extLst>
              <a:ext uri="{53640926-AAD7-44D8-BBD7-CCE9431645EC}">
                <a14:shadowObscured xmlns:a14="http://schemas.microsoft.com/office/drawing/2010/main"/>
              </a:ext>
            </a:extLst>
          </p:spPr>
        </p:pic>
        <p:sp>
          <p:nvSpPr>
            <p:cNvPr id="5" name="Rectangle 4"/>
            <p:cNvSpPr/>
            <p:nvPr/>
          </p:nvSpPr>
          <p:spPr>
            <a:xfrm>
              <a:off x="839972" y="1806498"/>
              <a:ext cx="3051804" cy="2118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1657369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0"/>
            <a:ext cx="8385048" cy="299838"/>
          </a:xfrm>
        </p:spPr>
        <p:txBody>
          <a:bodyPr>
            <a:normAutofit/>
          </a:bodyPr>
          <a:lstStyle/>
          <a:p>
            <a:r>
              <a:rPr lang="en-US" sz="1800" dirty="0" smtClean="0"/>
              <a:t>Completion of workflow (For associates)</a:t>
            </a:r>
            <a:endParaRPr lang="en-US" sz="1800" dirty="0"/>
          </a:p>
        </p:txBody>
      </p:sp>
      <p:sp>
        <p:nvSpPr>
          <p:cNvPr id="3" name="Footer Placeholder 2"/>
          <p:cNvSpPr>
            <a:spLocks noGrp="1"/>
          </p:cNvSpPr>
          <p:nvPr>
            <p:ph type="ftr" sz="quarter" idx="11"/>
          </p:nvPr>
        </p:nvSpPr>
        <p:spPr/>
        <p:txBody>
          <a:bodyPr/>
          <a:lstStyle/>
          <a:p>
            <a:r>
              <a:rPr lang="en-US" smtClean="0"/>
              <a:t>© 2019 Cognizant</a:t>
            </a:r>
            <a:endParaRPr lang="en-US" dirty="0"/>
          </a:p>
        </p:txBody>
      </p:sp>
      <p:sp>
        <p:nvSpPr>
          <p:cNvPr id="4" name="Slide Number Placeholder 3"/>
          <p:cNvSpPr>
            <a:spLocks noGrp="1"/>
          </p:cNvSpPr>
          <p:nvPr>
            <p:ph type="sldNum" sz="quarter" idx="12"/>
          </p:nvPr>
        </p:nvSpPr>
        <p:spPr/>
        <p:txBody>
          <a:bodyPr/>
          <a:lstStyle/>
          <a:p>
            <a:fld id="{2EFEF571-C9B4-4D92-A7F7-315B894862A8}" type="slidenum">
              <a:rPr lang="en-US" smtClean="0"/>
              <a:pPr/>
              <a:t>44</a:t>
            </a:fld>
            <a:endParaRPr lang="en-US" dirty="0"/>
          </a:p>
        </p:txBody>
      </p:sp>
      <p:sp>
        <p:nvSpPr>
          <p:cNvPr id="6" name="Rectangle 5"/>
          <p:cNvSpPr/>
          <p:nvPr/>
        </p:nvSpPr>
        <p:spPr>
          <a:xfrm>
            <a:off x="384048" y="4027053"/>
            <a:ext cx="8229599" cy="511493"/>
          </a:xfrm>
          <a:prstGeom prst="rect">
            <a:avLst/>
          </a:prstGeom>
        </p:spPr>
        <p:txBody>
          <a:bodyPr wrap="square">
            <a:noAutofit/>
          </a:bodyPr>
          <a:lstStyle/>
          <a:p>
            <a:pPr>
              <a:lnSpc>
                <a:spcPct val="107000"/>
              </a:lnSpc>
              <a:spcAft>
                <a:spcPts val="800"/>
              </a:spcAft>
            </a:pPr>
            <a:r>
              <a:rPr lang="en-US" sz="1400" dirty="0" smtClean="0">
                <a:solidFill>
                  <a:schemeClr val="tx2"/>
                </a:solidFill>
              </a:rPr>
              <a:t>Completed </a:t>
            </a:r>
            <a:r>
              <a:rPr lang="en-US" sz="1400" dirty="0">
                <a:solidFill>
                  <a:schemeClr val="tx2"/>
                </a:solidFill>
              </a:rPr>
              <a:t>training should now reflect under Completed tab of training schedule page as shown </a:t>
            </a:r>
            <a:r>
              <a:rPr lang="en-US" sz="1400" dirty="0" smtClean="0">
                <a:solidFill>
                  <a:schemeClr val="tx2"/>
                </a:solidFill>
              </a:rPr>
              <a:t>above as well as the training transcript</a:t>
            </a:r>
            <a:endParaRPr lang="en-US" sz="1400" dirty="0">
              <a:solidFill>
                <a:schemeClr val="tx2"/>
              </a:solidFill>
            </a:endParaRPr>
          </a:p>
          <a:p>
            <a:pPr marR="0" lvl="0">
              <a:lnSpc>
                <a:spcPct val="107000"/>
              </a:lnSpc>
              <a:spcBef>
                <a:spcPts val="0"/>
              </a:spcBef>
              <a:spcAft>
                <a:spcPts val="800"/>
              </a:spcAft>
            </a:pPr>
            <a:endParaRPr lang="en-US" sz="1400" dirty="0">
              <a:solidFill>
                <a:schemeClr val="tx2"/>
              </a:solidFill>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98348" y="1066051"/>
            <a:ext cx="7948728" cy="2710099"/>
          </a:xfrm>
          <a:prstGeom prst="rect">
            <a:avLst/>
          </a:prstGeom>
        </p:spPr>
      </p:pic>
    </p:spTree>
    <p:extLst>
      <p:ext uri="{BB962C8B-B14F-4D97-AF65-F5344CB8AC3E}">
        <p14:creationId xmlns:p14="http://schemas.microsoft.com/office/powerpoint/2010/main" val="37576617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72" y="227818"/>
            <a:ext cx="8385048" cy="341762"/>
          </a:xfrm>
        </p:spPr>
        <p:txBody>
          <a:bodyPr>
            <a:normAutofit/>
          </a:bodyPr>
          <a:lstStyle/>
          <a:p>
            <a:r>
              <a:rPr lang="en-US" sz="1800" dirty="0" smtClean="0"/>
              <a:t>Guidance for Training File Review </a:t>
            </a:r>
            <a:endParaRPr lang="en-US" sz="1800" dirty="0"/>
          </a:p>
        </p:txBody>
      </p:sp>
      <p:sp>
        <p:nvSpPr>
          <p:cNvPr id="3" name="Footer Placeholder 2"/>
          <p:cNvSpPr>
            <a:spLocks noGrp="1"/>
          </p:cNvSpPr>
          <p:nvPr>
            <p:ph type="ftr" sz="quarter" idx="11"/>
          </p:nvPr>
        </p:nvSpPr>
        <p:spPr/>
        <p:txBody>
          <a:bodyPr/>
          <a:lstStyle/>
          <a:p>
            <a:r>
              <a:rPr lang="en-US" smtClean="0"/>
              <a:t>© 2019 Cognizant</a:t>
            </a:r>
            <a:endParaRPr lang="en-US" dirty="0"/>
          </a:p>
        </p:txBody>
      </p:sp>
      <p:sp>
        <p:nvSpPr>
          <p:cNvPr id="4" name="Slide Number Placeholder 3"/>
          <p:cNvSpPr>
            <a:spLocks noGrp="1"/>
          </p:cNvSpPr>
          <p:nvPr>
            <p:ph type="sldNum" sz="quarter" idx="12"/>
          </p:nvPr>
        </p:nvSpPr>
        <p:spPr/>
        <p:txBody>
          <a:bodyPr/>
          <a:lstStyle/>
          <a:p>
            <a:fld id="{2EFEF571-C9B4-4D92-A7F7-315B894862A8}" type="slidenum">
              <a:rPr lang="en-US" smtClean="0"/>
              <a:pPr/>
              <a:t>45</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964375247"/>
              </p:ext>
            </p:extLst>
          </p:nvPr>
        </p:nvGraphicFramePr>
        <p:xfrm>
          <a:off x="640080" y="569580"/>
          <a:ext cx="7811528" cy="3889528"/>
        </p:xfrm>
        <a:graphic>
          <a:graphicData uri="http://schemas.openxmlformats.org/drawingml/2006/table">
            <a:tbl>
              <a:tblPr firstRow="1" bandRow="1">
                <a:tableStyleId>{5C22544A-7EE6-4342-B048-85BDC9FD1C3A}</a:tableStyleId>
              </a:tblPr>
              <a:tblGrid>
                <a:gridCol w="2447643">
                  <a:extLst>
                    <a:ext uri="{9D8B030D-6E8A-4147-A177-3AD203B41FA5}">
                      <a16:colId xmlns:a16="http://schemas.microsoft.com/office/drawing/2014/main" val="333696511"/>
                    </a:ext>
                  </a:extLst>
                </a:gridCol>
                <a:gridCol w="5363885">
                  <a:extLst>
                    <a:ext uri="{9D8B030D-6E8A-4147-A177-3AD203B41FA5}">
                      <a16:colId xmlns:a16="http://schemas.microsoft.com/office/drawing/2014/main" val="702415345"/>
                    </a:ext>
                  </a:extLst>
                </a:gridCol>
              </a:tblGrid>
              <a:tr h="296911">
                <a:tc>
                  <a:txBody>
                    <a:bodyPr/>
                    <a:lstStyle/>
                    <a:p>
                      <a:r>
                        <a:rPr lang="en-US" sz="1200" dirty="0" smtClean="0"/>
                        <a:t>Documents</a:t>
                      </a:r>
                      <a:endParaRPr lang="en-US" sz="1200" dirty="0"/>
                    </a:p>
                  </a:txBody>
                  <a:tcPr/>
                </a:tc>
                <a:tc>
                  <a:txBody>
                    <a:bodyPr/>
                    <a:lstStyle/>
                    <a:p>
                      <a:r>
                        <a:rPr lang="en-US" sz="1200" dirty="0" smtClean="0"/>
                        <a:t>Guidance</a:t>
                      </a:r>
                      <a:endParaRPr lang="en-US" sz="1200" dirty="0"/>
                    </a:p>
                  </a:txBody>
                  <a:tcPr/>
                </a:tc>
                <a:extLst>
                  <a:ext uri="{0D108BD9-81ED-4DB2-BD59-A6C34878D82A}">
                    <a16:rowId xmlns:a16="http://schemas.microsoft.com/office/drawing/2014/main" val="3454402172"/>
                  </a:ext>
                </a:extLst>
              </a:tr>
              <a:tr h="445366">
                <a:tc>
                  <a:txBody>
                    <a:bodyPr/>
                    <a:lstStyle/>
                    <a:p>
                      <a:r>
                        <a:rPr lang="en-US" sz="1100" dirty="0" smtClean="0">
                          <a:solidFill>
                            <a:schemeClr val="tx2"/>
                          </a:solidFill>
                        </a:rPr>
                        <a:t>CV</a:t>
                      </a:r>
                      <a:endParaRPr lang="en-US" sz="1100" dirty="0">
                        <a:solidFill>
                          <a:schemeClr val="tx2"/>
                        </a:solidFill>
                      </a:endParaRPr>
                    </a:p>
                  </a:txBody>
                  <a:tcPr/>
                </a:tc>
                <a:tc>
                  <a:txBody>
                    <a:bodyPr/>
                    <a:lstStyle/>
                    <a:p>
                      <a:r>
                        <a:rPr lang="en-US" sz="1100" dirty="0" smtClean="0">
                          <a:solidFill>
                            <a:schemeClr val="tx2"/>
                          </a:solidFill>
                        </a:rPr>
                        <a:t>Upload the latest</a:t>
                      </a:r>
                      <a:r>
                        <a:rPr lang="en-US" sz="1100" baseline="0" dirty="0" smtClean="0">
                          <a:solidFill>
                            <a:schemeClr val="tx2"/>
                          </a:solidFill>
                        </a:rPr>
                        <a:t> CV in the current template before the manager review</a:t>
                      </a:r>
                      <a:endParaRPr lang="en-US" sz="1100" dirty="0">
                        <a:solidFill>
                          <a:schemeClr val="tx2"/>
                        </a:solidFill>
                      </a:endParaRPr>
                    </a:p>
                  </a:txBody>
                  <a:tcPr/>
                </a:tc>
                <a:extLst>
                  <a:ext uri="{0D108BD9-81ED-4DB2-BD59-A6C34878D82A}">
                    <a16:rowId xmlns:a16="http://schemas.microsoft.com/office/drawing/2014/main" val="4135206832"/>
                  </a:ext>
                </a:extLst>
              </a:tr>
              <a:tr h="445366">
                <a:tc>
                  <a:txBody>
                    <a:bodyPr/>
                    <a:lstStyle/>
                    <a:p>
                      <a:r>
                        <a:rPr lang="en-US" sz="1100" dirty="0" smtClean="0">
                          <a:solidFill>
                            <a:schemeClr val="tx2"/>
                          </a:solidFill>
                        </a:rPr>
                        <a:t>PRD</a:t>
                      </a:r>
                      <a:endParaRPr lang="en-US" sz="1100" dirty="0">
                        <a:solidFill>
                          <a:schemeClr val="tx2"/>
                        </a:solidFill>
                      </a:endParaRPr>
                    </a:p>
                  </a:txBody>
                  <a:tcPr/>
                </a:tc>
                <a:tc>
                  <a:txBody>
                    <a:bodyPr/>
                    <a:lstStyle/>
                    <a:p>
                      <a:r>
                        <a:rPr lang="en-US" sz="1100" dirty="0" smtClean="0">
                          <a:solidFill>
                            <a:schemeClr val="tx2"/>
                          </a:solidFill>
                        </a:rPr>
                        <a:t>Read</a:t>
                      </a:r>
                      <a:r>
                        <a:rPr lang="en-US" sz="1100" baseline="0" dirty="0" smtClean="0">
                          <a:solidFill>
                            <a:schemeClr val="tx2"/>
                          </a:solidFill>
                        </a:rPr>
                        <a:t> and Understand </a:t>
                      </a:r>
                      <a:r>
                        <a:rPr lang="en-US" sz="1100" dirty="0" smtClean="0">
                          <a:solidFill>
                            <a:schemeClr val="tx2"/>
                          </a:solidFill>
                        </a:rPr>
                        <a:t>PRD for the current role/s</a:t>
                      </a:r>
                      <a:r>
                        <a:rPr lang="en-US" sz="1100" baseline="0" dirty="0" smtClean="0">
                          <a:solidFill>
                            <a:schemeClr val="tx2"/>
                          </a:solidFill>
                        </a:rPr>
                        <a:t> on LMS irrespective of the availability of last signed copy/</a:t>
                      </a:r>
                      <a:r>
                        <a:rPr lang="en-US" sz="1100" baseline="0" dirty="0" err="1" smtClean="0">
                          <a:solidFill>
                            <a:schemeClr val="tx2"/>
                          </a:solidFill>
                        </a:rPr>
                        <a:t>ies</a:t>
                      </a:r>
                      <a:r>
                        <a:rPr lang="en-US" sz="1100" baseline="0" dirty="0" smtClean="0">
                          <a:solidFill>
                            <a:schemeClr val="tx2"/>
                          </a:solidFill>
                        </a:rPr>
                        <a:t> in training file </a:t>
                      </a:r>
                      <a:endParaRPr lang="en-US" sz="1100" dirty="0">
                        <a:solidFill>
                          <a:schemeClr val="tx2"/>
                        </a:solidFill>
                      </a:endParaRPr>
                    </a:p>
                  </a:txBody>
                  <a:tcPr/>
                </a:tc>
                <a:extLst>
                  <a:ext uri="{0D108BD9-81ED-4DB2-BD59-A6C34878D82A}">
                    <a16:rowId xmlns:a16="http://schemas.microsoft.com/office/drawing/2014/main" val="2912781816"/>
                  </a:ext>
                </a:extLst>
              </a:tr>
              <a:tr h="801658">
                <a:tc>
                  <a:txBody>
                    <a:bodyPr/>
                    <a:lstStyle/>
                    <a:p>
                      <a:r>
                        <a:rPr lang="en-US" sz="1100" dirty="0" smtClean="0">
                          <a:solidFill>
                            <a:schemeClr val="tx2"/>
                          </a:solidFill>
                        </a:rPr>
                        <a:t>Project training transcription</a:t>
                      </a:r>
                      <a:r>
                        <a:rPr lang="en-US" sz="1100" baseline="0" dirty="0" smtClean="0">
                          <a:solidFill>
                            <a:schemeClr val="tx2"/>
                          </a:solidFill>
                        </a:rPr>
                        <a:t> log</a:t>
                      </a:r>
                      <a:endParaRPr lang="en-US" sz="1100" dirty="0">
                        <a:solidFill>
                          <a:schemeClr val="tx2"/>
                        </a:solidFill>
                      </a:endParaRPr>
                    </a:p>
                  </a:txBody>
                  <a:tcPr/>
                </a:tc>
                <a:tc>
                  <a:txBody>
                    <a:bodyPr/>
                    <a:lstStyle/>
                    <a:p>
                      <a:r>
                        <a:rPr lang="en-US" sz="1100" dirty="0" smtClean="0">
                          <a:solidFill>
                            <a:schemeClr val="tx2"/>
                          </a:solidFill>
                        </a:rPr>
                        <a:t>Project</a:t>
                      </a:r>
                      <a:r>
                        <a:rPr lang="en-US" sz="1100" baseline="0" dirty="0" smtClean="0">
                          <a:solidFill>
                            <a:schemeClr val="tx2"/>
                          </a:solidFill>
                        </a:rPr>
                        <a:t> </a:t>
                      </a:r>
                      <a:r>
                        <a:rPr lang="en-US" sz="1100" dirty="0" smtClean="0">
                          <a:solidFill>
                            <a:schemeClr val="tx2"/>
                          </a:solidFill>
                        </a:rPr>
                        <a:t>trainings</a:t>
                      </a:r>
                      <a:r>
                        <a:rPr lang="en-US" sz="1100" baseline="0" dirty="0" smtClean="0">
                          <a:solidFill>
                            <a:schemeClr val="tx2"/>
                          </a:solidFill>
                        </a:rPr>
                        <a:t> read through client share point/repository to be logged as self-reported training in Cognizant LEARN after 10</a:t>
                      </a:r>
                      <a:r>
                        <a:rPr lang="en-US" sz="1100" baseline="30000" dirty="0" smtClean="0">
                          <a:solidFill>
                            <a:schemeClr val="tx2"/>
                          </a:solidFill>
                        </a:rPr>
                        <a:t>th</a:t>
                      </a:r>
                      <a:r>
                        <a:rPr lang="en-US" sz="1100" baseline="0" dirty="0" smtClean="0">
                          <a:solidFill>
                            <a:schemeClr val="tx2"/>
                          </a:solidFill>
                        </a:rPr>
                        <a:t> Sep 2019, irrespective of when they were completed.  Naming convention of the trainings should match the PGTP </a:t>
                      </a:r>
                      <a:endParaRPr lang="en-US" sz="1100" dirty="0">
                        <a:solidFill>
                          <a:schemeClr val="tx2"/>
                        </a:solidFill>
                      </a:endParaRPr>
                    </a:p>
                  </a:txBody>
                  <a:tcPr/>
                </a:tc>
                <a:extLst>
                  <a:ext uri="{0D108BD9-81ED-4DB2-BD59-A6C34878D82A}">
                    <a16:rowId xmlns:a16="http://schemas.microsoft.com/office/drawing/2014/main" val="1852227912"/>
                  </a:ext>
                </a:extLst>
              </a:tr>
              <a:tr h="445366">
                <a:tc>
                  <a:txBody>
                    <a:bodyPr/>
                    <a:lstStyle/>
                    <a:p>
                      <a:r>
                        <a:rPr lang="en-US" sz="1100" dirty="0" smtClean="0">
                          <a:solidFill>
                            <a:schemeClr val="tx2"/>
                          </a:solidFill>
                        </a:rPr>
                        <a:t>Manager review of training records</a:t>
                      </a:r>
                      <a:endParaRPr lang="en-US" sz="1100" dirty="0">
                        <a:solidFill>
                          <a:schemeClr val="tx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solidFill>
                            <a:schemeClr val="tx2"/>
                          </a:solidFill>
                        </a:rPr>
                        <a:t>Q2 Manager’s review should be completed before 10</a:t>
                      </a:r>
                      <a:r>
                        <a:rPr lang="en-US" sz="1100" baseline="30000" dirty="0" smtClean="0">
                          <a:solidFill>
                            <a:schemeClr val="tx2"/>
                          </a:solidFill>
                        </a:rPr>
                        <a:t>th</a:t>
                      </a:r>
                      <a:r>
                        <a:rPr lang="en-US" sz="1100" baseline="0" dirty="0" smtClean="0">
                          <a:solidFill>
                            <a:schemeClr val="tx2"/>
                          </a:solidFill>
                        </a:rPr>
                        <a:t> Sep on paper log.</a:t>
                      </a:r>
                      <a:endParaRPr lang="en-US" sz="1100" dirty="0" smtClean="0">
                        <a:solidFill>
                          <a:schemeClr val="tx2"/>
                        </a:solidFill>
                      </a:endParaRPr>
                    </a:p>
                    <a:p>
                      <a:r>
                        <a:rPr lang="en-US" sz="1100" dirty="0" smtClean="0">
                          <a:solidFill>
                            <a:schemeClr val="tx2"/>
                          </a:solidFill>
                        </a:rPr>
                        <a:t>Manager</a:t>
                      </a:r>
                      <a:r>
                        <a:rPr lang="en-US" sz="1100" baseline="0" dirty="0" smtClean="0">
                          <a:solidFill>
                            <a:schemeClr val="tx2"/>
                          </a:solidFill>
                        </a:rPr>
                        <a:t> review for Q4 will be completed only on LEARN. </a:t>
                      </a:r>
                      <a:endParaRPr lang="en-US" sz="1100" dirty="0">
                        <a:solidFill>
                          <a:schemeClr val="tx2"/>
                        </a:solidFill>
                      </a:endParaRPr>
                    </a:p>
                  </a:txBody>
                  <a:tcPr/>
                </a:tc>
                <a:extLst>
                  <a:ext uri="{0D108BD9-81ED-4DB2-BD59-A6C34878D82A}">
                    <a16:rowId xmlns:a16="http://schemas.microsoft.com/office/drawing/2014/main" val="4015717982"/>
                  </a:ext>
                </a:extLst>
              </a:tr>
              <a:tr h="267219">
                <a:tc>
                  <a:txBody>
                    <a:bodyPr/>
                    <a:lstStyle/>
                    <a:p>
                      <a:r>
                        <a:rPr lang="en-US" sz="1100" dirty="0" smtClean="0">
                          <a:solidFill>
                            <a:schemeClr val="tx2"/>
                          </a:solidFill>
                        </a:rPr>
                        <a:t>PGTP/Transcript/Certificates</a:t>
                      </a:r>
                      <a:endParaRPr lang="en-US" sz="1100" dirty="0">
                        <a:solidFill>
                          <a:schemeClr val="tx2"/>
                        </a:solidFill>
                      </a:endParaRPr>
                    </a:p>
                  </a:txBody>
                  <a:tcPr/>
                </a:tc>
                <a:tc>
                  <a:txBody>
                    <a:bodyPr/>
                    <a:lstStyle/>
                    <a:p>
                      <a:r>
                        <a:rPr lang="en-US" sz="1100" dirty="0" smtClean="0">
                          <a:solidFill>
                            <a:schemeClr val="tx2"/>
                          </a:solidFill>
                        </a:rPr>
                        <a:t>Need</a:t>
                      </a:r>
                      <a:r>
                        <a:rPr lang="en-US" sz="1100" baseline="0" dirty="0" smtClean="0">
                          <a:solidFill>
                            <a:schemeClr val="tx2"/>
                          </a:solidFill>
                        </a:rPr>
                        <a:t> not be printed</a:t>
                      </a:r>
                      <a:endParaRPr lang="en-US" sz="1100" dirty="0">
                        <a:solidFill>
                          <a:schemeClr val="tx2"/>
                        </a:solidFill>
                      </a:endParaRPr>
                    </a:p>
                  </a:txBody>
                  <a:tcPr/>
                </a:tc>
                <a:extLst>
                  <a:ext uri="{0D108BD9-81ED-4DB2-BD59-A6C34878D82A}">
                    <a16:rowId xmlns:a16="http://schemas.microsoft.com/office/drawing/2014/main" val="3211007916"/>
                  </a:ext>
                </a:extLst>
              </a:tr>
              <a:tr h="504748">
                <a:tc>
                  <a:txBody>
                    <a:bodyPr/>
                    <a:lstStyle/>
                    <a:p>
                      <a:r>
                        <a:rPr lang="en-US" sz="1100" dirty="0" smtClean="0">
                          <a:solidFill>
                            <a:schemeClr val="tx2"/>
                          </a:solidFill>
                        </a:rPr>
                        <a:t>On</a:t>
                      </a:r>
                      <a:r>
                        <a:rPr lang="en-US" sz="1100" baseline="0" dirty="0" smtClean="0">
                          <a:solidFill>
                            <a:schemeClr val="tx2"/>
                          </a:solidFill>
                        </a:rPr>
                        <a:t> Job Coaching Certification</a:t>
                      </a:r>
                    </a:p>
                    <a:p>
                      <a:r>
                        <a:rPr lang="en-US" sz="800" baseline="0" dirty="0" smtClean="0">
                          <a:solidFill>
                            <a:schemeClr val="tx2"/>
                          </a:solidFill>
                        </a:rPr>
                        <a:t>(process will be applicable once the SWI on OJC becomes effective)</a:t>
                      </a:r>
                      <a:endParaRPr lang="en-US" sz="800" dirty="0">
                        <a:solidFill>
                          <a:schemeClr val="tx2"/>
                        </a:solidFill>
                      </a:endParaRPr>
                    </a:p>
                  </a:txBody>
                  <a:tcPr/>
                </a:tc>
                <a:tc>
                  <a:txBody>
                    <a:bodyPr/>
                    <a:lstStyle/>
                    <a:p>
                      <a:r>
                        <a:rPr lang="en-US" sz="1100" baseline="0" dirty="0" smtClean="0">
                          <a:solidFill>
                            <a:schemeClr val="tx2"/>
                          </a:solidFill>
                        </a:rPr>
                        <a:t>OJC documentation will be sent to mentee and a PDF Copy of the same to be saved in Project repository by Mentor</a:t>
                      </a:r>
                      <a:endParaRPr lang="en-US" sz="1100" dirty="0">
                        <a:solidFill>
                          <a:schemeClr val="tx2"/>
                        </a:solidFill>
                      </a:endParaRPr>
                    </a:p>
                  </a:txBody>
                  <a:tcPr/>
                </a:tc>
                <a:extLst>
                  <a:ext uri="{0D108BD9-81ED-4DB2-BD59-A6C34878D82A}">
                    <a16:rowId xmlns:a16="http://schemas.microsoft.com/office/drawing/2014/main" val="777074145"/>
                  </a:ext>
                </a:extLst>
              </a:tr>
              <a:tr h="682894">
                <a:tc>
                  <a:txBody>
                    <a:bodyPr/>
                    <a:lstStyle/>
                    <a:p>
                      <a:r>
                        <a:rPr lang="en-US" sz="1100" dirty="0" smtClean="0">
                          <a:solidFill>
                            <a:schemeClr val="tx2"/>
                          </a:solidFill>
                        </a:rPr>
                        <a:t>Train the Trainer certification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aseline="0" dirty="0" smtClean="0">
                          <a:solidFill>
                            <a:schemeClr val="tx2"/>
                          </a:solidFill>
                        </a:rPr>
                        <a:t>(process will be applicable once the SWI on TTT becomes effective)</a:t>
                      </a:r>
                      <a:endParaRPr lang="en-US" sz="800" dirty="0" smtClean="0">
                        <a:solidFill>
                          <a:schemeClr val="tx2"/>
                        </a:solidFill>
                      </a:endParaRPr>
                    </a:p>
                  </a:txBody>
                  <a:tcPr/>
                </a:tc>
                <a:tc>
                  <a:txBody>
                    <a:bodyPr/>
                    <a:lstStyle/>
                    <a:p>
                      <a:r>
                        <a:rPr lang="en-US" sz="1100" dirty="0" smtClean="0">
                          <a:solidFill>
                            <a:schemeClr val="tx2"/>
                          </a:solidFill>
                        </a:rPr>
                        <a:t>Certifying</a:t>
                      </a:r>
                      <a:r>
                        <a:rPr lang="en-US" sz="1100" baseline="0" dirty="0" smtClean="0">
                          <a:solidFill>
                            <a:schemeClr val="tx2"/>
                          </a:solidFill>
                        </a:rPr>
                        <a:t> trainer/POC to maintain the TTT documentation on a central repository</a:t>
                      </a:r>
                      <a:endParaRPr lang="en-US" sz="1100" dirty="0">
                        <a:solidFill>
                          <a:schemeClr val="tx2"/>
                        </a:solidFill>
                      </a:endParaRPr>
                    </a:p>
                  </a:txBody>
                  <a:tcPr/>
                </a:tc>
                <a:extLst>
                  <a:ext uri="{0D108BD9-81ED-4DB2-BD59-A6C34878D82A}">
                    <a16:rowId xmlns:a16="http://schemas.microsoft.com/office/drawing/2014/main" val="4177247744"/>
                  </a:ext>
                </a:extLst>
              </a:tr>
            </a:tbl>
          </a:graphicData>
        </a:graphic>
      </p:graphicFrame>
      <p:sp>
        <p:nvSpPr>
          <p:cNvPr id="5" name="TextBox 4"/>
          <p:cNvSpPr txBox="1"/>
          <p:nvPr/>
        </p:nvSpPr>
        <p:spPr>
          <a:xfrm>
            <a:off x="722872" y="4499527"/>
            <a:ext cx="8211578" cy="169277"/>
          </a:xfrm>
          <a:prstGeom prst="rect">
            <a:avLst/>
          </a:prstGeom>
        </p:spPr>
        <p:txBody>
          <a:bodyPr wrap="square" lIns="0" tIns="0" rIns="0" bIns="0" rtlCol="0">
            <a:spAutoFit/>
          </a:bodyPr>
          <a:lstStyle/>
          <a:p>
            <a:pPr algn="l"/>
            <a:r>
              <a:rPr lang="en-US" sz="1100" b="1" dirty="0" smtClean="0">
                <a:solidFill>
                  <a:schemeClr val="tx2"/>
                </a:solidFill>
              </a:rPr>
              <a:t>Note: </a:t>
            </a:r>
            <a:r>
              <a:rPr lang="en-US" sz="1100" dirty="0" smtClean="0">
                <a:solidFill>
                  <a:schemeClr val="tx2"/>
                </a:solidFill>
              </a:rPr>
              <a:t>Managers will review the paper documents from the last review to ensure all the documents are updated </a:t>
            </a:r>
          </a:p>
        </p:txBody>
      </p:sp>
    </p:spTree>
    <p:extLst>
      <p:ext uri="{BB962C8B-B14F-4D97-AF65-F5344CB8AC3E}">
        <p14:creationId xmlns:p14="http://schemas.microsoft.com/office/powerpoint/2010/main" val="11818558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83F23-C768-4142-9883-3318F953E306}"/>
              </a:ext>
            </a:extLst>
          </p:cNvPr>
          <p:cNvSpPr>
            <a:spLocks noGrp="1"/>
          </p:cNvSpPr>
          <p:nvPr>
            <p:ph type="title"/>
          </p:nvPr>
        </p:nvSpPr>
        <p:spPr/>
        <p:txBody>
          <a:bodyPr/>
          <a:lstStyle/>
          <a:p>
            <a:r>
              <a:rPr lang="en-US" dirty="0"/>
              <a:t>Thank you</a:t>
            </a:r>
          </a:p>
        </p:txBody>
      </p:sp>
      <p:sp>
        <p:nvSpPr>
          <p:cNvPr id="10" name="Text Placeholder 9">
            <a:extLst>
              <a:ext uri="{FF2B5EF4-FFF2-40B4-BE49-F238E27FC236}">
                <a16:creationId xmlns:a16="http://schemas.microsoft.com/office/drawing/2014/main" id="{2A52C719-A86E-4702-B077-5E30B307D52F}"/>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7840343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162951"/>
            <a:ext cx="8385048" cy="317962"/>
          </a:xfrm>
        </p:spPr>
        <p:txBody>
          <a:bodyPr>
            <a:normAutofit fontScale="90000"/>
          </a:bodyPr>
          <a:lstStyle/>
          <a:p>
            <a:r>
              <a:rPr lang="en-US" dirty="0" smtClean="0"/>
              <a:t>General Guidelines</a:t>
            </a:r>
            <a:endParaRPr lang="en-US" dirty="0"/>
          </a:p>
        </p:txBody>
      </p:sp>
      <p:sp>
        <p:nvSpPr>
          <p:cNvPr id="3" name="Footer Placeholder 2"/>
          <p:cNvSpPr>
            <a:spLocks noGrp="1"/>
          </p:cNvSpPr>
          <p:nvPr>
            <p:ph type="ftr" sz="quarter" idx="11"/>
          </p:nvPr>
        </p:nvSpPr>
        <p:spPr/>
        <p:txBody>
          <a:bodyPr/>
          <a:lstStyle/>
          <a:p>
            <a:r>
              <a:rPr lang="en-US" smtClean="0"/>
              <a:t>© 2019 Cognizant</a:t>
            </a:r>
            <a:endParaRPr lang="en-US" dirty="0"/>
          </a:p>
        </p:txBody>
      </p:sp>
      <p:sp>
        <p:nvSpPr>
          <p:cNvPr id="4" name="Slide Number Placeholder 3"/>
          <p:cNvSpPr>
            <a:spLocks noGrp="1"/>
          </p:cNvSpPr>
          <p:nvPr>
            <p:ph type="sldNum" sz="quarter" idx="12"/>
          </p:nvPr>
        </p:nvSpPr>
        <p:spPr/>
        <p:txBody>
          <a:bodyPr/>
          <a:lstStyle/>
          <a:p>
            <a:fld id="{2EFEF571-C9B4-4D92-A7F7-315B894862A8}" type="slidenum">
              <a:rPr lang="en-US" smtClean="0"/>
              <a:pPr/>
              <a:t>5</a:t>
            </a:fld>
            <a:endParaRPr lang="en-US" dirty="0"/>
          </a:p>
        </p:txBody>
      </p:sp>
      <p:sp>
        <p:nvSpPr>
          <p:cNvPr id="5" name="TextBox 4"/>
          <p:cNvSpPr txBox="1"/>
          <p:nvPr/>
        </p:nvSpPr>
        <p:spPr>
          <a:xfrm>
            <a:off x="384048" y="843769"/>
            <a:ext cx="8385048" cy="3693061"/>
          </a:xfrm>
          <a:prstGeom prst="rect">
            <a:avLst/>
          </a:prstGeom>
        </p:spPr>
        <p:txBody>
          <a:bodyPr wrap="square" lIns="0" tIns="0" rIns="0" bIns="0" rtlCol="0">
            <a:noAutofit/>
          </a:bodyPr>
          <a:lstStyle/>
          <a:p>
            <a:pPr marL="285750" indent="-285750">
              <a:spcAft>
                <a:spcPts val="1200"/>
              </a:spcAft>
              <a:buFont typeface="Arial" panose="020B0604020202020204" pitchFamily="34" charset="0"/>
              <a:buChar char="•"/>
            </a:pPr>
            <a:r>
              <a:rPr lang="en-US" sz="1400" dirty="0" smtClean="0">
                <a:solidFill>
                  <a:schemeClr val="tx2"/>
                </a:solidFill>
              </a:rPr>
              <a:t>Following training records will be maintained on Cognizant LMS</a:t>
            </a:r>
          </a:p>
          <a:p>
            <a:pPr marL="738188" indent="-280988">
              <a:spcAft>
                <a:spcPts val="1200"/>
              </a:spcAft>
              <a:buFont typeface="+mj-lt"/>
              <a:buAutoNum type="alphaLcParenR"/>
            </a:pPr>
            <a:r>
              <a:rPr lang="en-US" sz="1400" dirty="0" smtClean="0">
                <a:solidFill>
                  <a:schemeClr val="tx2"/>
                </a:solidFill>
              </a:rPr>
              <a:t>Cognizant/Project CV (if applicable)</a:t>
            </a:r>
          </a:p>
          <a:p>
            <a:pPr marL="738188" indent="-280988">
              <a:spcAft>
                <a:spcPts val="1200"/>
              </a:spcAft>
              <a:buFont typeface="+mj-lt"/>
              <a:buAutoNum type="alphaLcParenR"/>
            </a:pPr>
            <a:r>
              <a:rPr lang="en-US" sz="1400" dirty="0" smtClean="0">
                <a:solidFill>
                  <a:schemeClr val="tx2"/>
                </a:solidFill>
              </a:rPr>
              <a:t>Project Role Description (PRD)</a:t>
            </a:r>
          </a:p>
          <a:p>
            <a:pPr marL="285750" indent="-285750">
              <a:spcAft>
                <a:spcPts val="1200"/>
              </a:spcAft>
              <a:buFont typeface="Arial" panose="020B0604020202020204" pitchFamily="34" charset="0"/>
              <a:buChar char="•"/>
            </a:pPr>
            <a:r>
              <a:rPr lang="en-US" sz="1400" dirty="0" smtClean="0">
                <a:solidFill>
                  <a:schemeClr val="tx2"/>
                </a:solidFill>
              </a:rPr>
              <a:t>Use </a:t>
            </a:r>
            <a:r>
              <a:rPr lang="en-US" sz="1400" dirty="0">
                <a:solidFill>
                  <a:schemeClr val="tx2"/>
                </a:solidFill>
              </a:rPr>
              <a:t>standard templates </a:t>
            </a:r>
            <a:r>
              <a:rPr lang="en-US" sz="1400" dirty="0" smtClean="0">
                <a:solidFill>
                  <a:schemeClr val="tx2"/>
                </a:solidFill>
              </a:rPr>
              <a:t>available in Process Space (Quality Management System) for </a:t>
            </a:r>
            <a:r>
              <a:rPr lang="en-US" sz="1400" dirty="0">
                <a:solidFill>
                  <a:schemeClr val="tx2"/>
                </a:solidFill>
              </a:rPr>
              <a:t>creating </a:t>
            </a:r>
            <a:r>
              <a:rPr lang="en-US" sz="1400" dirty="0" smtClean="0">
                <a:solidFill>
                  <a:schemeClr val="tx2"/>
                </a:solidFill>
              </a:rPr>
              <a:t>the </a:t>
            </a:r>
            <a:r>
              <a:rPr lang="en-US" sz="1400" dirty="0">
                <a:solidFill>
                  <a:schemeClr val="tx2"/>
                </a:solidFill>
              </a:rPr>
              <a:t>training records </a:t>
            </a:r>
            <a:endParaRPr lang="en-US" sz="1400" dirty="0" smtClean="0">
              <a:solidFill>
                <a:schemeClr val="tx2"/>
              </a:solidFill>
            </a:endParaRPr>
          </a:p>
          <a:p>
            <a:pPr marL="285750" indent="-285750">
              <a:spcAft>
                <a:spcPts val="1200"/>
              </a:spcAft>
              <a:buFont typeface="Arial" panose="020B0604020202020204" pitchFamily="34" charset="0"/>
              <a:buChar char="•"/>
            </a:pPr>
            <a:r>
              <a:rPr lang="en-US" sz="1400" dirty="0" smtClean="0">
                <a:solidFill>
                  <a:schemeClr val="tx2"/>
                </a:solidFill>
              </a:rPr>
              <a:t>Process Space link: </a:t>
            </a:r>
            <a:r>
              <a:rPr lang="en-US" sz="1400" dirty="0">
                <a:solidFill>
                  <a:schemeClr val="tx2"/>
                </a:solidFill>
                <a:hlinkClick r:id="rId3"/>
              </a:rPr>
              <a:t>https://</a:t>
            </a:r>
            <a:r>
              <a:rPr lang="en-US" sz="1400" dirty="0" smtClean="0">
                <a:solidFill>
                  <a:schemeClr val="tx2"/>
                </a:solidFill>
                <a:hlinkClick r:id="rId3"/>
              </a:rPr>
              <a:t>deliveryexcellence.cognizant.com/apps/processspace</a:t>
            </a:r>
            <a:endParaRPr lang="en-US" sz="1400" dirty="0" smtClean="0">
              <a:solidFill>
                <a:schemeClr val="tx2"/>
              </a:solidFill>
            </a:endParaRPr>
          </a:p>
          <a:p>
            <a:pPr marL="285750" indent="-285750">
              <a:spcAft>
                <a:spcPts val="1200"/>
              </a:spcAft>
              <a:buFont typeface="Arial" panose="020B0604020202020204" pitchFamily="34" charset="0"/>
              <a:buChar char="•"/>
            </a:pPr>
            <a:r>
              <a:rPr lang="en-US" sz="1400" dirty="0" smtClean="0">
                <a:solidFill>
                  <a:schemeClr val="tx2"/>
                </a:solidFill>
              </a:rPr>
              <a:t>Paper </a:t>
            </a:r>
            <a:r>
              <a:rPr lang="en-US" sz="1400" dirty="0">
                <a:solidFill>
                  <a:schemeClr val="tx2"/>
                </a:solidFill>
              </a:rPr>
              <a:t>training records shall be maintained </a:t>
            </a:r>
            <a:r>
              <a:rPr lang="en-US" sz="1400" dirty="0" smtClean="0">
                <a:solidFill>
                  <a:schemeClr val="tx2"/>
                </a:solidFill>
              </a:rPr>
              <a:t>in the projects wherever mandated by the clients as </a:t>
            </a:r>
            <a:r>
              <a:rPr lang="en-US" sz="1400" dirty="0">
                <a:solidFill>
                  <a:schemeClr val="tx2"/>
                </a:solidFill>
              </a:rPr>
              <a:t>per the ‘SWI for maintenance of documents</a:t>
            </a:r>
            <a:r>
              <a:rPr lang="en-US" sz="1400" dirty="0" smtClean="0">
                <a:solidFill>
                  <a:schemeClr val="tx2"/>
                </a:solidFill>
              </a:rPr>
              <a:t>’. </a:t>
            </a:r>
            <a:r>
              <a:rPr lang="en-US" sz="1400" dirty="0">
                <a:solidFill>
                  <a:schemeClr val="tx2"/>
                </a:solidFill>
              </a:rPr>
              <a:t>Legacy paper training </a:t>
            </a:r>
            <a:r>
              <a:rPr lang="en-US" sz="1400" dirty="0" smtClean="0">
                <a:solidFill>
                  <a:schemeClr val="tx2"/>
                </a:solidFill>
              </a:rPr>
              <a:t>records (created before 10</a:t>
            </a:r>
            <a:r>
              <a:rPr lang="en-US" sz="1400" baseline="30000" dirty="0" smtClean="0">
                <a:solidFill>
                  <a:schemeClr val="tx2"/>
                </a:solidFill>
              </a:rPr>
              <a:t>th</a:t>
            </a:r>
            <a:r>
              <a:rPr lang="en-US" sz="1400" dirty="0" smtClean="0">
                <a:solidFill>
                  <a:schemeClr val="tx2"/>
                </a:solidFill>
              </a:rPr>
              <a:t> Sep 2019) </a:t>
            </a:r>
            <a:r>
              <a:rPr lang="en-US" sz="1400" dirty="0">
                <a:solidFill>
                  <a:schemeClr val="tx2"/>
                </a:solidFill>
              </a:rPr>
              <a:t>shall </a:t>
            </a:r>
            <a:r>
              <a:rPr lang="en-US" sz="1400" dirty="0" smtClean="0">
                <a:solidFill>
                  <a:schemeClr val="tx2"/>
                </a:solidFill>
              </a:rPr>
              <a:t>be archived </a:t>
            </a:r>
            <a:r>
              <a:rPr lang="en-US" sz="1400" dirty="0">
                <a:solidFill>
                  <a:schemeClr val="tx2"/>
                </a:solidFill>
              </a:rPr>
              <a:t>in accordance with </a:t>
            </a:r>
            <a:r>
              <a:rPr lang="en-US" sz="1400" dirty="0" smtClean="0">
                <a:solidFill>
                  <a:schemeClr val="tx2"/>
                </a:solidFill>
              </a:rPr>
              <a:t>the ‘SWI for Archives (Maintenance)’ and  </a:t>
            </a:r>
            <a:r>
              <a:rPr lang="en-US" sz="1400" dirty="0">
                <a:solidFill>
                  <a:schemeClr val="tx2"/>
                </a:solidFill>
              </a:rPr>
              <a:t>‘SWI for Archives (Indexing, Filing and Retrieval)</a:t>
            </a:r>
          </a:p>
          <a:p>
            <a:pPr marL="285750" indent="-285750">
              <a:buFont typeface="Arial" panose="020B0604020202020204" pitchFamily="34" charset="0"/>
              <a:buChar char="•"/>
            </a:pPr>
            <a:endParaRPr lang="en-US" sz="1400" dirty="0" smtClean="0">
              <a:solidFill>
                <a:schemeClr val="tx2"/>
              </a:solidFill>
            </a:endParaRPr>
          </a:p>
          <a:p>
            <a:r>
              <a:rPr lang="en-US" sz="1400" i="1" dirty="0" smtClean="0">
                <a:solidFill>
                  <a:schemeClr val="tx2"/>
                </a:solidFill>
              </a:rPr>
              <a:t>Note: In absence of PRD, use Cognizant Role Document/equivalent provided by Talent Manager/Function Head</a:t>
            </a:r>
          </a:p>
        </p:txBody>
      </p:sp>
      <p:sp>
        <p:nvSpPr>
          <p:cNvPr id="6" name="TextBox 5"/>
          <p:cNvSpPr txBox="1"/>
          <p:nvPr/>
        </p:nvSpPr>
        <p:spPr>
          <a:xfrm>
            <a:off x="612648" y="1031631"/>
            <a:ext cx="65" cy="276999"/>
          </a:xfrm>
          <a:prstGeom prst="rect">
            <a:avLst/>
          </a:prstGeom>
        </p:spPr>
        <p:txBody>
          <a:bodyPr wrap="none" lIns="0" tIns="0" rIns="0" bIns="0" rtlCol="0">
            <a:spAutoFit/>
          </a:bodyPr>
          <a:lstStyle/>
          <a:p>
            <a:pPr algn="l"/>
            <a:endParaRPr lang="en-US" dirty="0" smtClean="0">
              <a:solidFill>
                <a:schemeClr val="tx2"/>
              </a:solidFill>
            </a:endParaRPr>
          </a:p>
        </p:txBody>
      </p:sp>
    </p:spTree>
    <p:extLst>
      <p:ext uri="{BB962C8B-B14F-4D97-AF65-F5344CB8AC3E}">
        <p14:creationId xmlns:p14="http://schemas.microsoft.com/office/powerpoint/2010/main" val="1746834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162951"/>
            <a:ext cx="8385048" cy="317962"/>
          </a:xfrm>
        </p:spPr>
        <p:txBody>
          <a:bodyPr>
            <a:normAutofit fontScale="90000"/>
          </a:bodyPr>
          <a:lstStyle/>
          <a:p>
            <a:r>
              <a:rPr lang="en-US" dirty="0" smtClean="0"/>
              <a:t>General Guidelines</a:t>
            </a:r>
            <a:endParaRPr lang="en-US" dirty="0"/>
          </a:p>
        </p:txBody>
      </p:sp>
      <p:sp>
        <p:nvSpPr>
          <p:cNvPr id="3" name="Footer Placeholder 2"/>
          <p:cNvSpPr>
            <a:spLocks noGrp="1"/>
          </p:cNvSpPr>
          <p:nvPr>
            <p:ph type="ftr" sz="quarter" idx="11"/>
          </p:nvPr>
        </p:nvSpPr>
        <p:spPr/>
        <p:txBody>
          <a:bodyPr/>
          <a:lstStyle/>
          <a:p>
            <a:r>
              <a:rPr lang="en-US" smtClean="0"/>
              <a:t>© 2019 Cognizant</a:t>
            </a:r>
            <a:endParaRPr lang="en-US" dirty="0"/>
          </a:p>
        </p:txBody>
      </p:sp>
      <p:sp>
        <p:nvSpPr>
          <p:cNvPr id="4" name="Slide Number Placeholder 3"/>
          <p:cNvSpPr>
            <a:spLocks noGrp="1"/>
          </p:cNvSpPr>
          <p:nvPr>
            <p:ph type="sldNum" sz="quarter" idx="12"/>
          </p:nvPr>
        </p:nvSpPr>
        <p:spPr/>
        <p:txBody>
          <a:bodyPr/>
          <a:lstStyle/>
          <a:p>
            <a:fld id="{2EFEF571-C9B4-4D92-A7F7-315B894862A8}" type="slidenum">
              <a:rPr lang="en-US" smtClean="0"/>
              <a:pPr/>
              <a:t>6</a:t>
            </a:fld>
            <a:endParaRPr lang="en-US" dirty="0"/>
          </a:p>
        </p:txBody>
      </p:sp>
      <p:sp>
        <p:nvSpPr>
          <p:cNvPr id="5" name="TextBox 4"/>
          <p:cNvSpPr txBox="1"/>
          <p:nvPr/>
        </p:nvSpPr>
        <p:spPr>
          <a:xfrm>
            <a:off x="384048" y="592282"/>
            <a:ext cx="8385048" cy="4096949"/>
          </a:xfrm>
          <a:prstGeom prst="rect">
            <a:avLst/>
          </a:prstGeom>
        </p:spPr>
        <p:txBody>
          <a:bodyPr wrap="square" lIns="0" tIns="0" rIns="0" bIns="0" rtlCol="0">
            <a:noAutofit/>
          </a:bodyPr>
          <a:lstStyle/>
          <a:p>
            <a:pPr marL="285750" indent="-285750">
              <a:spcAft>
                <a:spcPts val="600"/>
              </a:spcAft>
              <a:buFont typeface="Arial" panose="020B0604020202020204" pitchFamily="34" charset="0"/>
              <a:buChar char="•"/>
            </a:pPr>
            <a:endParaRPr lang="en-US" sz="1400" dirty="0" smtClean="0">
              <a:solidFill>
                <a:schemeClr val="tx2"/>
              </a:solidFill>
            </a:endParaRPr>
          </a:p>
          <a:p>
            <a:pPr marL="285750" indent="-285750">
              <a:spcAft>
                <a:spcPts val="1200"/>
              </a:spcAft>
              <a:buFont typeface="Arial" panose="020B0604020202020204" pitchFamily="34" charset="0"/>
              <a:buChar char="•"/>
            </a:pPr>
            <a:r>
              <a:rPr lang="en-US" sz="1400" dirty="0" smtClean="0">
                <a:solidFill>
                  <a:schemeClr val="tx2"/>
                </a:solidFill>
              </a:rPr>
              <a:t>Project </a:t>
            </a:r>
            <a:r>
              <a:rPr lang="en-US" sz="1400" dirty="0">
                <a:solidFill>
                  <a:schemeClr val="tx2"/>
                </a:solidFill>
              </a:rPr>
              <a:t>manager/designee shall maintain the </a:t>
            </a:r>
            <a:r>
              <a:rPr lang="en-US" sz="1400" dirty="0" smtClean="0">
                <a:solidFill>
                  <a:schemeClr val="tx2"/>
                </a:solidFill>
              </a:rPr>
              <a:t>following dates centrally for audit/inspection purpose:</a:t>
            </a:r>
          </a:p>
          <a:p>
            <a:pPr marL="574675" indent="-234950">
              <a:spcAft>
                <a:spcPts val="1200"/>
              </a:spcAft>
              <a:buFont typeface="+mj-lt"/>
              <a:buAutoNum type="arabicPeriod"/>
            </a:pPr>
            <a:r>
              <a:rPr lang="en-US" sz="1400" dirty="0">
                <a:solidFill>
                  <a:schemeClr val="tx2"/>
                </a:solidFill>
              </a:rPr>
              <a:t>A</a:t>
            </a:r>
            <a:r>
              <a:rPr lang="en-US" sz="1400" dirty="0" smtClean="0">
                <a:solidFill>
                  <a:schemeClr val="tx2"/>
                </a:solidFill>
              </a:rPr>
              <a:t>ssociate’s </a:t>
            </a:r>
            <a:r>
              <a:rPr lang="en-US" sz="1400" dirty="0">
                <a:solidFill>
                  <a:schemeClr val="tx2"/>
                </a:solidFill>
              </a:rPr>
              <a:t>project joining </a:t>
            </a:r>
            <a:r>
              <a:rPr lang="en-US" sz="1400" dirty="0" smtClean="0">
                <a:solidFill>
                  <a:schemeClr val="tx2"/>
                </a:solidFill>
              </a:rPr>
              <a:t>date</a:t>
            </a:r>
          </a:p>
          <a:p>
            <a:pPr marL="574675" indent="-234950">
              <a:spcAft>
                <a:spcPts val="1200"/>
              </a:spcAft>
              <a:buFont typeface="+mj-lt"/>
              <a:buAutoNum type="arabicPeriod"/>
            </a:pPr>
            <a:r>
              <a:rPr lang="en-US" sz="1400" dirty="0">
                <a:solidFill>
                  <a:schemeClr val="tx2"/>
                </a:solidFill>
              </a:rPr>
              <a:t>R</a:t>
            </a:r>
            <a:r>
              <a:rPr lang="en-US" sz="1400" dirty="0" smtClean="0">
                <a:solidFill>
                  <a:schemeClr val="tx2"/>
                </a:solidFill>
              </a:rPr>
              <a:t>ole assigned date</a:t>
            </a:r>
          </a:p>
          <a:p>
            <a:pPr marL="574675" indent="-234950">
              <a:spcAft>
                <a:spcPts val="1200"/>
              </a:spcAft>
              <a:buFont typeface="+mj-lt"/>
              <a:buAutoNum type="arabicPeriod"/>
            </a:pPr>
            <a:r>
              <a:rPr lang="en-US" sz="1400" dirty="0" smtClean="0">
                <a:solidFill>
                  <a:schemeClr val="tx2"/>
                </a:solidFill>
              </a:rPr>
              <a:t>Role change </a:t>
            </a:r>
            <a:r>
              <a:rPr lang="en-US" sz="1400" dirty="0">
                <a:solidFill>
                  <a:schemeClr val="tx2"/>
                </a:solidFill>
              </a:rPr>
              <a:t>date </a:t>
            </a:r>
            <a:r>
              <a:rPr lang="en-US" sz="1400" dirty="0" smtClean="0">
                <a:solidFill>
                  <a:schemeClr val="tx2"/>
                </a:solidFill>
              </a:rPr>
              <a:t>(if applicable)</a:t>
            </a:r>
            <a:endParaRPr lang="en-US" sz="1400" dirty="0">
              <a:solidFill>
                <a:schemeClr val="tx2"/>
              </a:solidFill>
            </a:endParaRPr>
          </a:p>
          <a:p>
            <a:pPr marL="574675" indent="-234950">
              <a:spcAft>
                <a:spcPts val="1200"/>
              </a:spcAft>
              <a:buFont typeface="+mj-lt"/>
              <a:buAutoNum type="arabicPeriod"/>
            </a:pPr>
            <a:r>
              <a:rPr lang="en-US" sz="1400" dirty="0">
                <a:solidFill>
                  <a:schemeClr val="tx2"/>
                </a:solidFill>
              </a:rPr>
              <a:t>E</a:t>
            </a:r>
            <a:r>
              <a:rPr lang="en-US" sz="1400" dirty="0" smtClean="0">
                <a:solidFill>
                  <a:schemeClr val="tx2"/>
                </a:solidFill>
              </a:rPr>
              <a:t>xit date</a:t>
            </a:r>
          </a:p>
          <a:p>
            <a:pPr marL="285750" indent="-285750">
              <a:spcAft>
                <a:spcPts val="1200"/>
              </a:spcAft>
              <a:buFont typeface="Arial" panose="020B0604020202020204" pitchFamily="34" charset="0"/>
              <a:buChar char="•"/>
            </a:pPr>
            <a:r>
              <a:rPr lang="en-US" sz="1400" dirty="0" smtClean="0">
                <a:solidFill>
                  <a:schemeClr val="tx2"/>
                </a:solidFill>
              </a:rPr>
              <a:t>For </a:t>
            </a:r>
            <a:r>
              <a:rPr lang="en-US" sz="1400" dirty="0">
                <a:solidFill>
                  <a:schemeClr val="tx2"/>
                </a:solidFill>
              </a:rPr>
              <a:t>a new associate joining the project, the two dates shall be the same and for an associate taking up a new role or project change, project joining date shall differ from the Cognizant joining date</a:t>
            </a:r>
          </a:p>
          <a:p>
            <a:endParaRPr lang="en-US" sz="1400" dirty="0" smtClean="0">
              <a:solidFill>
                <a:schemeClr val="tx2"/>
              </a:solidFill>
            </a:endParaRPr>
          </a:p>
          <a:p>
            <a:endParaRPr lang="en-US" dirty="0" smtClean="0">
              <a:solidFill>
                <a:schemeClr val="tx2"/>
              </a:solidFill>
            </a:endParaRPr>
          </a:p>
        </p:txBody>
      </p:sp>
      <p:sp>
        <p:nvSpPr>
          <p:cNvPr id="6" name="TextBox 5"/>
          <p:cNvSpPr txBox="1"/>
          <p:nvPr/>
        </p:nvSpPr>
        <p:spPr>
          <a:xfrm>
            <a:off x="612648" y="1031631"/>
            <a:ext cx="65" cy="276999"/>
          </a:xfrm>
          <a:prstGeom prst="rect">
            <a:avLst/>
          </a:prstGeom>
        </p:spPr>
        <p:txBody>
          <a:bodyPr wrap="none" lIns="0" tIns="0" rIns="0" bIns="0" rtlCol="0">
            <a:spAutoFit/>
          </a:bodyPr>
          <a:lstStyle/>
          <a:p>
            <a:pPr algn="l"/>
            <a:endParaRPr lang="en-US" dirty="0" smtClean="0">
              <a:solidFill>
                <a:schemeClr val="tx2"/>
              </a:solidFill>
            </a:endParaRPr>
          </a:p>
        </p:txBody>
      </p:sp>
    </p:spTree>
    <p:extLst>
      <p:ext uri="{BB962C8B-B14F-4D97-AF65-F5344CB8AC3E}">
        <p14:creationId xmlns:p14="http://schemas.microsoft.com/office/powerpoint/2010/main" val="18020306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Process to upload and approve CV in Cognizant LEARN</a:t>
            </a:r>
            <a:endParaRPr lang="en-US" dirty="0"/>
          </a:p>
        </p:txBody>
      </p:sp>
      <p:sp>
        <p:nvSpPr>
          <p:cNvPr id="3" name="Footer Placeholder 2"/>
          <p:cNvSpPr>
            <a:spLocks noGrp="1"/>
          </p:cNvSpPr>
          <p:nvPr>
            <p:ph type="ftr" sz="quarter" idx="4294967295"/>
          </p:nvPr>
        </p:nvSpPr>
        <p:spPr>
          <a:xfrm>
            <a:off x="0" y="4800600"/>
            <a:ext cx="4572000" cy="155575"/>
          </a:xfrm>
        </p:spPr>
        <p:txBody>
          <a:bodyPr/>
          <a:lstStyle/>
          <a:p>
            <a:r>
              <a:rPr lang="en-US" smtClean="0"/>
              <a:t>© 2019 Cognizant</a:t>
            </a:r>
            <a:endParaRPr lang="en-US" dirty="0"/>
          </a:p>
        </p:txBody>
      </p:sp>
      <p:sp>
        <p:nvSpPr>
          <p:cNvPr id="4" name="Slide Number Placeholder 3"/>
          <p:cNvSpPr>
            <a:spLocks noGrp="1"/>
          </p:cNvSpPr>
          <p:nvPr>
            <p:ph type="sldNum" sz="quarter" idx="4294967295"/>
          </p:nvPr>
        </p:nvSpPr>
        <p:spPr>
          <a:xfrm>
            <a:off x="0" y="4800600"/>
            <a:ext cx="228600" cy="155575"/>
          </a:xfrm>
        </p:spPr>
        <p:txBody>
          <a:bodyPr/>
          <a:lstStyle/>
          <a:p>
            <a:fld id="{2EFEF571-C9B4-4D92-A7F7-315B894862A8}" type="slidenum">
              <a:rPr lang="en-US" smtClean="0"/>
              <a:pPr/>
              <a:t>7</a:t>
            </a:fld>
            <a:endParaRPr lang="en-US" dirty="0"/>
          </a:p>
        </p:txBody>
      </p:sp>
    </p:spTree>
    <p:extLst>
      <p:ext uri="{BB962C8B-B14F-4D97-AF65-F5344CB8AC3E}">
        <p14:creationId xmlns:p14="http://schemas.microsoft.com/office/powerpoint/2010/main" val="27623655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4534" b="4534"/>
          <a:stretch>
            <a:fillRect/>
          </a:stretch>
        </p:blipFill>
        <p:spPr>
          <a:xfrm>
            <a:off x="978195" y="850605"/>
            <a:ext cx="6868631" cy="3434316"/>
          </a:xfrm>
        </p:spPr>
      </p:pic>
      <p:sp>
        <p:nvSpPr>
          <p:cNvPr id="3" name="Footer Placeholder 2"/>
          <p:cNvSpPr>
            <a:spLocks noGrp="1"/>
          </p:cNvSpPr>
          <p:nvPr>
            <p:ph type="ftr" sz="quarter" idx="15"/>
          </p:nvPr>
        </p:nvSpPr>
        <p:spPr/>
        <p:txBody>
          <a:bodyPr/>
          <a:lstStyle/>
          <a:p>
            <a:r>
              <a:rPr lang="en-US" smtClean="0"/>
              <a:t>© 2019 Cognizant</a:t>
            </a:r>
            <a:endParaRPr lang="en-US" dirty="0"/>
          </a:p>
        </p:txBody>
      </p:sp>
      <p:sp>
        <p:nvSpPr>
          <p:cNvPr id="4" name="Slide Number Placeholder 3"/>
          <p:cNvSpPr>
            <a:spLocks noGrp="1"/>
          </p:cNvSpPr>
          <p:nvPr>
            <p:ph type="sldNum" sz="quarter" idx="16"/>
          </p:nvPr>
        </p:nvSpPr>
        <p:spPr/>
        <p:txBody>
          <a:bodyPr/>
          <a:lstStyle/>
          <a:p>
            <a:fld id="{2EFEF571-C9B4-4D92-A7F7-315B894862A8}" type="slidenum">
              <a:rPr lang="en-US" smtClean="0"/>
              <a:pPr/>
              <a:t>8</a:t>
            </a:fld>
            <a:endParaRPr lang="en-US" dirty="0"/>
          </a:p>
        </p:txBody>
      </p:sp>
      <p:sp>
        <p:nvSpPr>
          <p:cNvPr id="7" name="TextBox 6"/>
          <p:cNvSpPr txBox="1"/>
          <p:nvPr/>
        </p:nvSpPr>
        <p:spPr>
          <a:xfrm>
            <a:off x="384048" y="177267"/>
            <a:ext cx="7763150" cy="276999"/>
          </a:xfrm>
          <a:prstGeom prst="rect">
            <a:avLst/>
          </a:prstGeom>
        </p:spPr>
        <p:txBody>
          <a:bodyPr wrap="square" lIns="0" tIns="0" rIns="0" bIns="0" rtlCol="0">
            <a:spAutoFit/>
          </a:bodyPr>
          <a:lstStyle/>
          <a:p>
            <a:pPr algn="l"/>
            <a:r>
              <a:rPr lang="en-US" dirty="0" smtClean="0"/>
              <a:t>Process flow for Creation, Review and Storage of CV</a:t>
            </a:r>
          </a:p>
        </p:txBody>
      </p:sp>
    </p:spTree>
    <p:extLst>
      <p:ext uri="{BB962C8B-B14F-4D97-AF65-F5344CB8AC3E}">
        <p14:creationId xmlns:p14="http://schemas.microsoft.com/office/powerpoint/2010/main" val="1549667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1251-6DDB-4BD8-BFB1-9E8264645C94}"/>
              </a:ext>
            </a:extLst>
          </p:cNvPr>
          <p:cNvSpPr>
            <a:spLocks noGrp="1"/>
          </p:cNvSpPr>
          <p:nvPr>
            <p:ph type="title"/>
          </p:nvPr>
        </p:nvSpPr>
        <p:spPr>
          <a:xfrm>
            <a:off x="384048" y="201584"/>
            <a:ext cx="8385048" cy="276398"/>
          </a:xfrm>
        </p:spPr>
        <p:txBody>
          <a:bodyPr>
            <a:normAutofit/>
          </a:bodyPr>
          <a:lstStyle/>
          <a:p>
            <a:r>
              <a:rPr lang="en-US" sz="1800" dirty="0" smtClean="0"/>
              <a:t>Uploading CV (For Associates)</a:t>
            </a:r>
            <a:endParaRPr lang="en-US" sz="1800" dirty="0"/>
          </a:p>
        </p:txBody>
      </p:sp>
      <p:sp>
        <p:nvSpPr>
          <p:cNvPr id="4" name="Footer Placeholder 3">
            <a:extLst>
              <a:ext uri="{FF2B5EF4-FFF2-40B4-BE49-F238E27FC236}">
                <a16:creationId xmlns:a16="http://schemas.microsoft.com/office/drawing/2014/main" id="{993C6E0D-D5DD-43D6-A883-DFC6EE1E23F0}"/>
              </a:ext>
            </a:extLst>
          </p:cNvPr>
          <p:cNvSpPr>
            <a:spLocks noGrp="1"/>
          </p:cNvSpPr>
          <p:nvPr>
            <p:ph type="ftr" sz="quarter" idx="15"/>
          </p:nvPr>
        </p:nvSpPr>
        <p:spPr/>
        <p:txBody>
          <a:bodyPr/>
          <a:lstStyle/>
          <a:p>
            <a:r>
              <a:rPr lang="en-US" dirty="0"/>
              <a:t>© 2019 Cognizant</a:t>
            </a:r>
          </a:p>
        </p:txBody>
      </p:sp>
      <p:sp>
        <p:nvSpPr>
          <p:cNvPr id="5" name="Slide Number Placeholder 4">
            <a:extLst>
              <a:ext uri="{FF2B5EF4-FFF2-40B4-BE49-F238E27FC236}">
                <a16:creationId xmlns:a16="http://schemas.microsoft.com/office/drawing/2014/main" id="{D799067E-E048-441B-A36F-51A8CFB1D765}"/>
              </a:ext>
            </a:extLst>
          </p:cNvPr>
          <p:cNvSpPr>
            <a:spLocks noGrp="1"/>
          </p:cNvSpPr>
          <p:nvPr>
            <p:ph type="sldNum" sz="quarter" idx="16"/>
          </p:nvPr>
        </p:nvSpPr>
        <p:spPr/>
        <p:txBody>
          <a:bodyPr/>
          <a:lstStyle/>
          <a:p>
            <a:fld id="{2EFEF571-C9B4-4D92-A7F7-315B894862A8}" type="slidenum">
              <a:rPr lang="en-US" smtClean="0"/>
              <a:pPr/>
              <a:t>9</a:t>
            </a:fld>
            <a:endParaRPr lang="en-US" dirty="0"/>
          </a:p>
        </p:txBody>
      </p:sp>
      <p:sp>
        <p:nvSpPr>
          <p:cNvPr id="12" name="Oval 11"/>
          <p:cNvSpPr/>
          <p:nvPr/>
        </p:nvSpPr>
        <p:spPr>
          <a:xfrm>
            <a:off x="321857" y="765693"/>
            <a:ext cx="397399" cy="41887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Arial" panose="020B0604020202020204" pitchFamily="34" charset="0"/>
                <a:cs typeface="Arial" panose="020B0604020202020204" pitchFamily="34" charset="0"/>
              </a:rPr>
              <a:t>1</a:t>
            </a:r>
            <a:endParaRPr lang="en-US" sz="2400" dirty="0">
              <a:latin typeface="Arial" panose="020B0604020202020204" pitchFamily="34" charset="0"/>
              <a:cs typeface="Arial" panose="020B0604020202020204" pitchFamily="34" charset="0"/>
            </a:endParaRPr>
          </a:p>
        </p:txBody>
      </p:sp>
      <p:sp>
        <p:nvSpPr>
          <p:cNvPr id="13" name="TextBox 12"/>
          <p:cNvSpPr txBox="1"/>
          <p:nvPr/>
        </p:nvSpPr>
        <p:spPr>
          <a:xfrm>
            <a:off x="879847" y="770888"/>
            <a:ext cx="2798536" cy="459649"/>
          </a:xfrm>
          <a:prstGeom prst="rect">
            <a:avLst/>
          </a:prstGeom>
          <a:noFill/>
        </p:spPr>
        <p:txBody>
          <a:bodyPr wrap="square" lIns="0" tIns="0" rIns="0" bIns="0" rtlCol="0">
            <a:noAutofit/>
          </a:bodyPr>
          <a:lstStyle/>
          <a:p>
            <a:r>
              <a:rPr lang="en-US" sz="1400" dirty="0" smtClean="0">
                <a:solidFill>
                  <a:schemeClr val="tx2"/>
                </a:solidFill>
              </a:rPr>
              <a:t>Login to LEARN and click on self-reported training as shown</a:t>
            </a:r>
            <a:endParaRPr lang="en-US" sz="1400" dirty="0">
              <a:solidFill>
                <a:schemeClr val="tx2"/>
              </a:solidFill>
            </a:endParaRPr>
          </a:p>
        </p:txBody>
      </p:sp>
      <p:sp>
        <p:nvSpPr>
          <p:cNvPr id="15" name="TextBox 14"/>
          <p:cNvSpPr txBox="1"/>
          <p:nvPr/>
        </p:nvSpPr>
        <p:spPr>
          <a:xfrm>
            <a:off x="5049979" y="838431"/>
            <a:ext cx="3438560" cy="325352"/>
          </a:xfrm>
          <a:prstGeom prst="rect">
            <a:avLst/>
          </a:prstGeom>
          <a:noFill/>
        </p:spPr>
        <p:txBody>
          <a:bodyPr wrap="square" lIns="0" tIns="0" rIns="0" bIns="0" rtlCol="0">
            <a:noAutofit/>
          </a:bodyPr>
          <a:lstStyle/>
          <a:p>
            <a:r>
              <a:rPr lang="en-US" sz="1400" dirty="0">
                <a:solidFill>
                  <a:schemeClr val="tx2"/>
                </a:solidFill>
              </a:rPr>
              <a:t>C</a:t>
            </a:r>
            <a:r>
              <a:rPr lang="en-US" sz="1400" dirty="0" smtClean="0">
                <a:solidFill>
                  <a:schemeClr val="tx2"/>
                </a:solidFill>
              </a:rPr>
              <a:t>lick on New to upload PDF copy of CV</a:t>
            </a:r>
            <a:endParaRPr lang="en-US" sz="1400" dirty="0">
              <a:solidFill>
                <a:schemeClr val="tx2"/>
              </a:solidFill>
            </a:endParaRPr>
          </a:p>
        </p:txBody>
      </p:sp>
      <p:sp>
        <p:nvSpPr>
          <p:cNvPr id="16" name="Oval 15"/>
          <p:cNvSpPr/>
          <p:nvPr/>
        </p:nvSpPr>
        <p:spPr>
          <a:xfrm>
            <a:off x="4494844" y="807257"/>
            <a:ext cx="392416" cy="41887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2</a:t>
            </a:r>
          </a:p>
        </p:txBody>
      </p:sp>
      <p:cxnSp>
        <p:nvCxnSpPr>
          <p:cNvPr id="6" name="Straight Connector 5"/>
          <p:cNvCxnSpPr/>
          <p:nvPr/>
        </p:nvCxnSpPr>
        <p:spPr>
          <a:xfrm>
            <a:off x="4042063" y="752306"/>
            <a:ext cx="0" cy="374904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stretch>
            <a:fillRect/>
          </a:stretch>
        </p:blipFill>
        <p:spPr>
          <a:xfrm>
            <a:off x="1044543" y="1376010"/>
            <a:ext cx="2121151" cy="3206382"/>
          </a:xfrm>
          <a:prstGeom prst="rect">
            <a:avLst/>
          </a:prstGeom>
        </p:spPr>
      </p:pic>
      <p:pic>
        <p:nvPicPr>
          <p:cNvPr id="9" name="Picture 8"/>
          <p:cNvPicPr>
            <a:picLocks noChangeAspect="1"/>
          </p:cNvPicPr>
          <p:nvPr/>
        </p:nvPicPr>
        <p:blipFill>
          <a:blip r:embed="rId3"/>
          <a:stretch>
            <a:fillRect/>
          </a:stretch>
        </p:blipFill>
        <p:spPr>
          <a:xfrm>
            <a:off x="4558416" y="1837892"/>
            <a:ext cx="4067989" cy="2044756"/>
          </a:xfrm>
          <a:prstGeom prst="rect">
            <a:avLst/>
          </a:prstGeom>
        </p:spPr>
      </p:pic>
    </p:spTree>
    <p:extLst>
      <p:ext uri="{BB962C8B-B14F-4D97-AF65-F5344CB8AC3E}">
        <p14:creationId xmlns:p14="http://schemas.microsoft.com/office/powerpoint/2010/main" val="1815019509"/>
      </p:ext>
    </p:extLst>
  </p:cSld>
  <p:clrMapOvr>
    <a:masterClrMapping/>
  </p:clrMapOvr>
  <p:timing>
    <p:tnLst>
      <p:par>
        <p:cTn id="1" dur="indefinite" restart="never" nodeType="tmRoot"/>
      </p:par>
    </p:tnLst>
  </p:timing>
</p:sld>
</file>

<file path=ppt/theme/theme1.xml><?xml version="1.0" encoding="utf-8"?>
<a:theme xmlns:a="http://schemas.openxmlformats.org/drawingml/2006/main" name="Cognizant">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 PPT Template 16x9 2019 [Read-Only]" id="{23FC1B75-4FD9-4A48-869C-F1DB5F93DD1F}" vid="{B614D065-32B9-4C6D-B04A-C3033E9BBD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Uploading training file documents</Template>
  <TotalTime>9169</TotalTime>
  <Words>2698</Words>
  <Application>Microsoft Office PowerPoint</Application>
  <PresentationFormat>On-screen Show (16:9)</PresentationFormat>
  <Paragraphs>356</Paragraphs>
  <Slides>46</Slides>
  <Notes>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2" baseType="lpstr">
      <vt:lpstr>Arial</vt:lpstr>
      <vt:lpstr>Calibri</vt:lpstr>
      <vt:lpstr>Courier New</vt:lpstr>
      <vt:lpstr>Times New Roman</vt:lpstr>
      <vt:lpstr>Cognizant</vt:lpstr>
      <vt:lpstr>Worksheet</vt:lpstr>
      <vt:lpstr>Guidance document for uploading training documents</vt:lpstr>
      <vt:lpstr>What’s new</vt:lpstr>
      <vt:lpstr>Table of Contents</vt:lpstr>
      <vt:lpstr>Key abbreviations and definitions</vt:lpstr>
      <vt:lpstr>General Guidelines</vt:lpstr>
      <vt:lpstr>General Guidelines</vt:lpstr>
      <vt:lpstr>PowerPoint Presentation</vt:lpstr>
      <vt:lpstr>PowerPoint Presentation</vt:lpstr>
      <vt:lpstr>Uploading CV (For Associates)</vt:lpstr>
      <vt:lpstr>PowerPoint Presentation</vt:lpstr>
      <vt:lpstr>PowerPoint Presentation</vt:lpstr>
      <vt:lpstr>PowerPoint Presentation</vt:lpstr>
      <vt:lpstr>PowerPoint Presentation</vt:lpstr>
      <vt:lpstr>Manager approval process (How to reject an erroneous record)</vt:lpstr>
      <vt:lpstr>Manager  process (How to reject an erroneous record)</vt:lpstr>
      <vt:lpstr>PowerPoint Presentation</vt:lpstr>
      <vt:lpstr>How to view rejected record (For Associates) </vt:lpstr>
      <vt:lpstr>FAQ for CV’s </vt:lpstr>
      <vt:lpstr>PowerPoint Presentation</vt:lpstr>
      <vt:lpstr>PowerPoint Presentation</vt:lpstr>
      <vt:lpstr>Upload Project Role Description Document (for Project Managers)</vt:lpstr>
      <vt:lpstr>How to document PRD course codes in PGTP (For Project Managers)</vt:lpstr>
      <vt:lpstr>Read and Understand Project Role Description Document (for Associates)</vt:lpstr>
      <vt:lpstr>Read and Understand Project Role Description Document  (for Associates)</vt:lpstr>
      <vt:lpstr>PowerPoint Presentation</vt:lpstr>
      <vt:lpstr>PowerPoint Presentation</vt:lpstr>
      <vt:lpstr>Project Global Training Plan (for Project Managers)</vt:lpstr>
      <vt:lpstr>Completion of Trainings (For Associates)</vt:lpstr>
      <vt:lpstr>Process to correct Department ID (For supervisors)</vt:lpstr>
      <vt:lpstr>How to log self-reported training (For Associates)</vt:lpstr>
      <vt:lpstr>How to log self-reported training (For Associates)</vt:lpstr>
      <vt:lpstr>FAQ’s on Transcripts and Self – reported training</vt:lpstr>
      <vt:lpstr>How to check completion of trainings (For Line Managers)</vt:lpstr>
      <vt:lpstr>How to check completion of trainings (For Line Managers)</vt:lpstr>
      <vt:lpstr>How to check completion of trainings (For Line Managers)</vt:lpstr>
      <vt:lpstr>Initiate Manager Review workflow (For Associates)</vt:lpstr>
      <vt:lpstr>Initiate Manager Review workflow (For Associates)</vt:lpstr>
      <vt:lpstr>PowerPoint Presentation</vt:lpstr>
      <vt:lpstr>PowerPoint Presentation</vt:lpstr>
      <vt:lpstr>Manager approval workflow</vt:lpstr>
      <vt:lpstr>Manager approval workflow</vt:lpstr>
      <vt:lpstr>Completion of workflow (For associates)</vt:lpstr>
      <vt:lpstr>Completion of workflow (For associates)</vt:lpstr>
      <vt:lpstr>Completion of workflow (For associates)</vt:lpstr>
      <vt:lpstr>Guidance for Training File Review </vt:lpstr>
      <vt:lpstr>Thank you</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Cover Slide, Graphic</dc:title>
  <dc:creator>Jakkal, Neela (Cognizant)</dc:creator>
  <cp:lastModifiedBy>Windows User</cp:lastModifiedBy>
  <cp:revision>132</cp:revision>
  <cp:lastPrinted>2017-02-17T19:35:46Z</cp:lastPrinted>
  <dcterms:created xsi:type="dcterms:W3CDTF">2019-02-14T10:08:54Z</dcterms:created>
  <dcterms:modified xsi:type="dcterms:W3CDTF">2019-09-17T05:36:43Z</dcterms:modified>
</cp:coreProperties>
</file>