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A92A7-20FC-4F7C-9B1E-AE04892AC0B1}" type="datetimeFigureOut">
              <a:rPr lang="en-US" smtClean="0"/>
              <a:t>01/25/2021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419C2-0D5C-4809-B09D-EBD7F72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4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419C2-0D5C-4809-B09D-EBD7F7276A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4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8AC-6225-44F5-911E-32FD1A8B4E70}" type="datetimeFigureOut">
              <a:rPr lang="en-US" smtClean="0"/>
              <a:t>01/25/2021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B71-C696-4961-A2AD-EF8219B4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9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8AC-6225-44F5-911E-32FD1A8B4E70}" type="datetimeFigureOut">
              <a:rPr lang="en-US" smtClean="0"/>
              <a:t>01/25/2021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B71-C696-4961-A2AD-EF8219B4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8AC-6225-44F5-911E-32FD1A8B4E70}" type="datetimeFigureOut">
              <a:rPr lang="en-US" smtClean="0"/>
              <a:t>01/25/2021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B71-C696-4961-A2AD-EF8219B4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8AC-6225-44F5-911E-32FD1A8B4E70}" type="datetimeFigureOut">
              <a:rPr lang="en-US" smtClean="0"/>
              <a:t>01/25/2021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B71-C696-4961-A2AD-EF8219B4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8AC-6225-44F5-911E-32FD1A8B4E70}" type="datetimeFigureOut">
              <a:rPr lang="en-US" smtClean="0"/>
              <a:t>01/25/2021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B71-C696-4961-A2AD-EF8219B4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8AC-6225-44F5-911E-32FD1A8B4E70}" type="datetimeFigureOut">
              <a:rPr lang="en-US" smtClean="0"/>
              <a:t>01/25/2021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B71-C696-4961-A2AD-EF8219B4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4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8AC-6225-44F5-911E-32FD1A8B4E70}" type="datetimeFigureOut">
              <a:rPr lang="en-US" smtClean="0"/>
              <a:t>01/25/2021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B71-C696-4961-A2AD-EF8219B4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8AC-6225-44F5-911E-32FD1A8B4E70}" type="datetimeFigureOut">
              <a:rPr lang="en-US" smtClean="0"/>
              <a:t>01/25/2021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B71-C696-4961-A2AD-EF8219B4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8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8AC-6225-44F5-911E-32FD1A8B4E70}" type="datetimeFigureOut">
              <a:rPr lang="en-US" smtClean="0"/>
              <a:t>01/25/2021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B71-C696-4961-A2AD-EF8219B4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8AC-6225-44F5-911E-32FD1A8B4E70}" type="datetimeFigureOut">
              <a:rPr lang="en-US" smtClean="0"/>
              <a:t>01/25/2021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B71-C696-4961-A2AD-EF8219B4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8AC-6225-44F5-911E-32FD1A8B4E70}" type="datetimeFigureOut">
              <a:rPr lang="en-US" smtClean="0"/>
              <a:t>01/25/2021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B71-C696-4961-A2AD-EF8219B4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88AC-6225-44F5-911E-32FD1A8B4E70}" type="datetimeFigureOut">
              <a:rPr lang="en-US" smtClean="0"/>
              <a:t>01/25/2021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BB71-C696-4961-A2AD-EF8219B4F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67322" y="1371595"/>
            <a:ext cx="1690255" cy="101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Backend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947550" y="3842335"/>
            <a:ext cx="1690255" cy="101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46463" y="1371595"/>
            <a:ext cx="1690255" cy="101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06892" y="1357741"/>
            <a:ext cx="1690255" cy="101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45019" y="3842335"/>
            <a:ext cx="1690255" cy="101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Bizlink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65407" y="3842335"/>
            <a:ext cx="1690255" cy="101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Messaging Queue (MQ)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8343" y="3842335"/>
            <a:ext cx="1690255" cy="101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RECON AQ-OUT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67709" y="1865741"/>
            <a:ext cx="1662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648022" y="4350335"/>
            <a:ext cx="1242302" cy="13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781454" y="4336480"/>
            <a:ext cx="1069107" cy="13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27601" y="1879595"/>
            <a:ext cx="1662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259432" y="4350335"/>
            <a:ext cx="1507831" cy="13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039892" y="4948504"/>
            <a:ext cx="163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Any Abbott Client(</a:t>
            </a:r>
            <a:r>
              <a:rPr lang="en-US" dirty="0" err="1" smtClean="0"/>
              <a:t>Filezilla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27004" y="2018263"/>
            <a:ext cx="136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Procedure</a:t>
            </a:r>
          </a:p>
          <a:p>
            <a:pPr algn="ctr"/>
            <a:r>
              <a:rPr lang="en-US" dirty="0" smtClean="0"/>
              <a:t>(SQL)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81616" y="2524056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28958" y="934033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RAVE</a:t>
            </a:r>
            <a:endParaRPr lang="en-US" dirty="0"/>
          </a:p>
        </p:txBody>
      </p:sp>
      <p:sp>
        <p:nvSpPr>
          <p:cNvPr id="37" name="Right Brace 36"/>
          <p:cNvSpPr/>
          <p:nvPr/>
        </p:nvSpPr>
        <p:spPr>
          <a:xfrm>
            <a:off x="10409382" y="720436"/>
            <a:ext cx="401768" cy="2235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672613" y="1658180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Medidata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58343" y="3482107"/>
            <a:ext cx="11364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/>
          <p:cNvSpPr/>
          <p:nvPr/>
        </p:nvSpPr>
        <p:spPr>
          <a:xfrm rot="5400000">
            <a:off x="5897998" y="319227"/>
            <a:ext cx="401768" cy="11281077"/>
          </a:xfrm>
          <a:prstGeom prst="rightBrace">
            <a:avLst>
              <a:gd name="adj1" fmla="val 72703"/>
              <a:gd name="adj2" fmla="val 528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70759" y="6156049"/>
            <a:ext cx="136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Outside </a:t>
            </a:r>
            <a:r>
              <a:rPr lang="en-US" dirty="0" err="1" smtClean="0"/>
              <a:t>Medidata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13738" y="1510263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75028" y="4849205"/>
            <a:ext cx="163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Handled By IBM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470843" y="5437717"/>
            <a:ext cx="1522880" cy="3786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SJM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5" idx="0"/>
          </p:cNvCxnSpPr>
          <p:nvPr/>
        </p:nvCxnSpPr>
        <p:spPr>
          <a:xfrm rot="16200000" flipV="1">
            <a:off x="8616738" y="4822172"/>
            <a:ext cx="865717" cy="365374"/>
          </a:xfrm>
          <a:prstGeom prst="bentConnector3">
            <a:avLst>
              <a:gd name="adj1" fmla="val 1001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95416" y="4948503"/>
            <a:ext cx="163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Handled By IBM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421078" y="3938027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04882" y="4409446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9979" y="4939276"/>
            <a:ext cx="136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ORACLE Server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282883" y="2538975"/>
            <a:ext cx="310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tpes://ftp02.ftp.mdsol.com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525651" y="5426386"/>
            <a:ext cx="16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GIS-GLBL-EDI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657286" y="4685160"/>
            <a:ext cx="222494" cy="810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720899" y="4627535"/>
            <a:ext cx="196119" cy="868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22274" y="4768188"/>
            <a:ext cx="8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82" name="Elbow Connector 81"/>
          <p:cNvCxnSpPr>
            <a:endCxn id="12" idx="0"/>
          </p:cNvCxnSpPr>
          <p:nvPr/>
        </p:nvCxnSpPr>
        <p:spPr>
          <a:xfrm rot="16200000" flipH="1">
            <a:off x="9268670" y="2318326"/>
            <a:ext cx="2105899" cy="942117"/>
          </a:xfrm>
          <a:prstGeom prst="bentConnector3">
            <a:avLst>
              <a:gd name="adj1" fmla="val 19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27004" y="221673"/>
            <a:ext cx="610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/>
              <a:t>RAVE TO RECON DATA FLOW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178048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3" grpId="0"/>
      <p:bldP spid="34" grpId="0"/>
      <p:bldP spid="35" grpId="0"/>
      <p:bldP spid="36" grpId="0"/>
      <p:bldP spid="37" grpId="0" animBg="1"/>
      <p:bldP spid="38" grpId="0"/>
      <p:bldP spid="41" grpId="0" animBg="1"/>
      <p:bldP spid="42" grpId="0"/>
      <p:bldP spid="43" grpId="0"/>
      <p:bldP spid="44" grpId="0"/>
      <p:bldP spid="45" grpId="0" animBg="1"/>
      <p:bldP spid="49" grpId="0"/>
      <p:bldP spid="50" grpId="0"/>
      <p:bldP spid="51" grpId="0"/>
      <p:bldP spid="52" grpId="0"/>
      <p:bldP spid="53" grpId="0"/>
      <p:bldP spid="54" grpId="0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Saha, Saikat (Cognizant)</dc:creator>
  <cp:lastModifiedBy>Saha, Saikat (Cognizant)</cp:lastModifiedBy>
  <cp:revision>9</cp:revision>
  <dcterms:created xsi:type="dcterms:W3CDTF">2021-01-25T10:34:12Z</dcterms:created>
  <dcterms:modified xsi:type="dcterms:W3CDTF">2021-01-25T11:09:31Z</dcterms:modified>
</cp:coreProperties>
</file>