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4298-035F-4759-969A-CBDB6CFBC771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920D-607E-4B7C-8C18-9367D771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4298-035F-4759-969A-CBDB6CFBC771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920D-607E-4B7C-8C18-9367D771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6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4298-035F-4759-969A-CBDB6CFBC771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920D-607E-4B7C-8C18-9367D771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31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4298-035F-4759-969A-CBDB6CFBC771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920D-607E-4B7C-8C18-9367D771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59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4298-035F-4759-969A-CBDB6CFBC771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920D-607E-4B7C-8C18-9367D771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51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4298-035F-4759-969A-CBDB6CFBC771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920D-607E-4B7C-8C18-9367D771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76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4298-035F-4759-969A-CBDB6CFBC771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920D-607E-4B7C-8C18-9367D771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7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4298-035F-4759-969A-CBDB6CFBC771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920D-607E-4B7C-8C18-9367D771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18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4298-035F-4759-969A-CBDB6CFBC771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920D-607E-4B7C-8C18-9367D771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48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4298-035F-4759-969A-CBDB6CFBC771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920D-607E-4B7C-8C18-9367D771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17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4298-035F-4759-969A-CBDB6CFBC771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920D-607E-4B7C-8C18-9367D771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43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14298-035F-4759-969A-CBDB6CFBC771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7920D-607E-4B7C-8C18-9367D771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31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r: 5 Points 3"/>
          <p:cNvSpPr/>
          <p:nvPr/>
        </p:nvSpPr>
        <p:spPr>
          <a:xfrm>
            <a:off x="1574276" y="1329179"/>
            <a:ext cx="292231" cy="27337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3026940" y="2262274"/>
            <a:ext cx="1501939" cy="275108"/>
            <a:chOff x="2075290" y="2262274"/>
            <a:chExt cx="1501939" cy="275108"/>
          </a:xfrm>
          <a:solidFill>
            <a:schemeClr val="accent1"/>
          </a:solidFill>
        </p:grpSpPr>
        <p:sp>
          <p:nvSpPr>
            <p:cNvPr id="5" name="Star: 5 Points 4"/>
            <p:cNvSpPr/>
            <p:nvPr/>
          </p:nvSpPr>
          <p:spPr>
            <a:xfrm>
              <a:off x="2075290" y="2264004"/>
              <a:ext cx="292231" cy="273378"/>
            </a:xfrm>
            <a:prstGeom prst="star5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Star: 5 Points 5"/>
            <p:cNvSpPr/>
            <p:nvPr/>
          </p:nvSpPr>
          <p:spPr>
            <a:xfrm>
              <a:off x="2382820" y="2264004"/>
              <a:ext cx="292231" cy="273378"/>
            </a:xfrm>
            <a:prstGeom prst="star5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Star: 5 Points 6"/>
            <p:cNvSpPr/>
            <p:nvPr/>
          </p:nvSpPr>
          <p:spPr>
            <a:xfrm>
              <a:off x="2683696" y="2262274"/>
              <a:ext cx="292231" cy="273378"/>
            </a:xfrm>
            <a:prstGeom prst="star5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Star: 5 Points 7"/>
            <p:cNvSpPr/>
            <p:nvPr/>
          </p:nvSpPr>
          <p:spPr>
            <a:xfrm>
              <a:off x="2988062" y="2263085"/>
              <a:ext cx="292231" cy="273378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Star: 5 Points 8"/>
            <p:cNvSpPr/>
            <p:nvPr/>
          </p:nvSpPr>
          <p:spPr>
            <a:xfrm>
              <a:off x="3284998" y="2263567"/>
              <a:ext cx="292231" cy="273378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68327" y="2797819"/>
            <a:ext cx="1492634" cy="275481"/>
            <a:chOff x="2236995" y="2797819"/>
            <a:chExt cx="1492634" cy="275481"/>
          </a:xfrm>
        </p:grpSpPr>
        <p:sp>
          <p:nvSpPr>
            <p:cNvPr id="12" name="Star: 5 Points 11"/>
            <p:cNvSpPr/>
            <p:nvPr/>
          </p:nvSpPr>
          <p:spPr>
            <a:xfrm>
              <a:off x="2236995" y="2797819"/>
              <a:ext cx="292231" cy="273378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Star: 5 Points 12"/>
            <p:cNvSpPr/>
            <p:nvPr/>
          </p:nvSpPr>
          <p:spPr>
            <a:xfrm>
              <a:off x="2535220" y="2797819"/>
              <a:ext cx="292231" cy="273378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Star: 5 Points 13"/>
            <p:cNvSpPr/>
            <p:nvPr/>
          </p:nvSpPr>
          <p:spPr>
            <a:xfrm>
              <a:off x="2853876" y="2798629"/>
              <a:ext cx="292231" cy="273378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Star: 5 Points 14"/>
            <p:cNvSpPr/>
            <p:nvPr/>
          </p:nvSpPr>
          <p:spPr>
            <a:xfrm>
              <a:off x="3148082" y="2799440"/>
              <a:ext cx="292231" cy="273378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Star: 5 Points 15"/>
            <p:cNvSpPr/>
            <p:nvPr/>
          </p:nvSpPr>
          <p:spPr>
            <a:xfrm>
              <a:off x="3437398" y="2799922"/>
              <a:ext cx="292231" cy="273378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2922" y="3130324"/>
            <a:ext cx="1514639" cy="275165"/>
            <a:chOff x="2062590" y="2264004"/>
            <a:chExt cx="1514639" cy="275165"/>
          </a:xfrm>
        </p:grpSpPr>
        <p:sp>
          <p:nvSpPr>
            <p:cNvPr id="19" name="Star: 5 Points 18"/>
            <p:cNvSpPr/>
            <p:nvPr/>
          </p:nvSpPr>
          <p:spPr>
            <a:xfrm>
              <a:off x="2062590" y="2264004"/>
              <a:ext cx="292231" cy="273378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Star: 5 Points 19"/>
            <p:cNvSpPr/>
            <p:nvPr/>
          </p:nvSpPr>
          <p:spPr>
            <a:xfrm>
              <a:off x="2382820" y="2264004"/>
              <a:ext cx="292231" cy="273378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Star: 5 Points 20"/>
            <p:cNvSpPr/>
            <p:nvPr/>
          </p:nvSpPr>
          <p:spPr>
            <a:xfrm>
              <a:off x="2701476" y="2264814"/>
              <a:ext cx="292231" cy="273378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Star: 5 Points 21"/>
            <p:cNvSpPr/>
            <p:nvPr/>
          </p:nvSpPr>
          <p:spPr>
            <a:xfrm>
              <a:off x="2995682" y="2265625"/>
              <a:ext cx="292231" cy="273378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Star: 5 Points 22"/>
            <p:cNvSpPr/>
            <p:nvPr/>
          </p:nvSpPr>
          <p:spPr>
            <a:xfrm>
              <a:off x="3284998" y="2265791"/>
              <a:ext cx="292231" cy="273378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022664" y="2416404"/>
            <a:ext cx="1514639" cy="275481"/>
            <a:chOff x="2062590" y="2264004"/>
            <a:chExt cx="1514639" cy="275481"/>
          </a:xfrm>
        </p:grpSpPr>
        <p:sp>
          <p:nvSpPr>
            <p:cNvPr id="31" name="Star: 5 Points 30"/>
            <p:cNvSpPr/>
            <p:nvPr/>
          </p:nvSpPr>
          <p:spPr>
            <a:xfrm>
              <a:off x="2062590" y="2264004"/>
              <a:ext cx="292231" cy="273378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Star: 5 Points 31"/>
            <p:cNvSpPr/>
            <p:nvPr/>
          </p:nvSpPr>
          <p:spPr>
            <a:xfrm>
              <a:off x="2382820" y="2264004"/>
              <a:ext cx="292231" cy="273378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Star: 5 Points 32"/>
            <p:cNvSpPr/>
            <p:nvPr/>
          </p:nvSpPr>
          <p:spPr>
            <a:xfrm>
              <a:off x="2701476" y="2264814"/>
              <a:ext cx="292231" cy="273378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Star: 5 Points 33"/>
            <p:cNvSpPr/>
            <p:nvPr/>
          </p:nvSpPr>
          <p:spPr>
            <a:xfrm>
              <a:off x="2995682" y="2265625"/>
              <a:ext cx="292231" cy="273378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Star: 5 Points 34"/>
            <p:cNvSpPr/>
            <p:nvPr/>
          </p:nvSpPr>
          <p:spPr>
            <a:xfrm>
              <a:off x="3284998" y="2266107"/>
              <a:ext cx="292231" cy="273378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63678" y="4162888"/>
            <a:ext cx="1514639" cy="275165"/>
            <a:chOff x="2062590" y="2264004"/>
            <a:chExt cx="1514639" cy="275165"/>
          </a:xfrm>
        </p:grpSpPr>
        <p:sp>
          <p:nvSpPr>
            <p:cNvPr id="37" name="Star: 5 Points 36"/>
            <p:cNvSpPr/>
            <p:nvPr/>
          </p:nvSpPr>
          <p:spPr>
            <a:xfrm>
              <a:off x="2062590" y="2264004"/>
              <a:ext cx="292231" cy="273378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Star: 5 Points 37"/>
            <p:cNvSpPr/>
            <p:nvPr/>
          </p:nvSpPr>
          <p:spPr>
            <a:xfrm>
              <a:off x="2382820" y="2264004"/>
              <a:ext cx="292231" cy="273378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Star: 5 Points 38"/>
            <p:cNvSpPr/>
            <p:nvPr/>
          </p:nvSpPr>
          <p:spPr>
            <a:xfrm>
              <a:off x="2701476" y="2264814"/>
              <a:ext cx="292231" cy="273378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Star: 5 Points 39"/>
            <p:cNvSpPr/>
            <p:nvPr/>
          </p:nvSpPr>
          <p:spPr>
            <a:xfrm>
              <a:off x="2995682" y="2265625"/>
              <a:ext cx="292231" cy="273378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Star: 5 Points 40"/>
            <p:cNvSpPr/>
            <p:nvPr/>
          </p:nvSpPr>
          <p:spPr>
            <a:xfrm>
              <a:off x="3284998" y="2265791"/>
              <a:ext cx="292231" cy="273378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8" name="Star: 5 Points 47"/>
          <p:cNvSpPr/>
          <p:nvPr/>
        </p:nvSpPr>
        <p:spPr>
          <a:xfrm>
            <a:off x="2408722" y="2519912"/>
            <a:ext cx="292231" cy="273378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Star: 5 Points 49"/>
          <p:cNvSpPr/>
          <p:nvPr/>
        </p:nvSpPr>
        <p:spPr>
          <a:xfrm>
            <a:off x="2116491" y="2750311"/>
            <a:ext cx="292231" cy="273378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63" y="3181315"/>
            <a:ext cx="533474" cy="49536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9845"/>
          <a:stretch/>
        </p:blipFill>
        <p:spPr>
          <a:xfrm>
            <a:off x="3230741" y="3111773"/>
            <a:ext cx="167698" cy="310480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2214990" y="3601576"/>
            <a:ext cx="1514639" cy="310480"/>
            <a:chOff x="2214990" y="3601576"/>
            <a:chExt cx="1514639" cy="310480"/>
          </a:xfrm>
        </p:grpSpPr>
        <p:grpSp>
          <p:nvGrpSpPr>
            <p:cNvPr id="24" name="Group 23"/>
            <p:cNvGrpSpPr/>
            <p:nvPr/>
          </p:nvGrpSpPr>
          <p:grpSpPr>
            <a:xfrm>
              <a:off x="2214990" y="3619304"/>
              <a:ext cx="1514639" cy="275481"/>
              <a:chOff x="2062590" y="2264004"/>
              <a:chExt cx="1514639" cy="275481"/>
            </a:xfrm>
          </p:grpSpPr>
          <p:sp>
            <p:nvSpPr>
              <p:cNvPr id="25" name="Star: 5 Points 24"/>
              <p:cNvSpPr/>
              <p:nvPr/>
            </p:nvSpPr>
            <p:spPr>
              <a:xfrm>
                <a:off x="2062590" y="2264004"/>
                <a:ext cx="292231" cy="273378"/>
              </a:xfrm>
              <a:prstGeom prst="star5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Star: 5 Points 25"/>
              <p:cNvSpPr/>
              <p:nvPr/>
            </p:nvSpPr>
            <p:spPr>
              <a:xfrm>
                <a:off x="2382820" y="2264004"/>
                <a:ext cx="292231" cy="273378"/>
              </a:xfrm>
              <a:prstGeom prst="star5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Star: 5 Points 26"/>
              <p:cNvSpPr/>
              <p:nvPr/>
            </p:nvSpPr>
            <p:spPr>
              <a:xfrm>
                <a:off x="2701476" y="2264814"/>
                <a:ext cx="292231" cy="273378"/>
              </a:xfrm>
              <a:prstGeom prst="star5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Star: 5 Points 27"/>
              <p:cNvSpPr/>
              <p:nvPr/>
            </p:nvSpPr>
            <p:spPr>
              <a:xfrm>
                <a:off x="2995682" y="2265625"/>
                <a:ext cx="292231" cy="273378"/>
              </a:xfrm>
              <a:prstGeom prst="star5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Star: 5 Points 28"/>
              <p:cNvSpPr/>
              <p:nvPr/>
            </p:nvSpPr>
            <p:spPr>
              <a:xfrm>
                <a:off x="3284998" y="2266107"/>
                <a:ext cx="292231" cy="273378"/>
              </a:xfrm>
              <a:prstGeom prst="star5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49845"/>
            <a:stretch/>
          </p:blipFill>
          <p:spPr>
            <a:xfrm>
              <a:off x="3126420" y="3601576"/>
              <a:ext cx="167698" cy="310480"/>
            </a:xfrm>
            <a:prstGeom prst="rect">
              <a:avLst/>
            </a:prstGeom>
          </p:spPr>
        </p:pic>
      </p:grp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9845"/>
          <a:stretch/>
        </p:blipFill>
        <p:spPr>
          <a:xfrm>
            <a:off x="3446711" y="2780076"/>
            <a:ext cx="167698" cy="31048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9845"/>
          <a:stretch/>
        </p:blipFill>
        <p:spPr>
          <a:xfrm>
            <a:off x="3926964" y="2255493"/>
            <a:ext cx="158303" cy="29308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9845"/>
          <a:stretch/>
        </p:blipFill>
        <p:spPr>
          <a:xfrm>
            <a:off x="7221081" y="2398033"/>
            <a:ext cx="167698" cy="31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6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63" y="3753609"/>
            <a:ext cx="209689" cy="194711"/>
          </a:xfrm>
        </p:spPr>
      </p:pic>
    </p:spTree>
    <p:extLst>
      <p:ext uri="{BB962C8B-B14F-4D97-AF65-F5344CB8AC3E}">
        <p14:creationId xmlns:p14="http://schemas.microsoft.com/office/powerpoint/2010/main" val="11219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Petley</dc:creator>
  <cp:lastModifiedBy>Claire Petley</cp:lastModifiedBy>
  <cp:revision>6</cp:revision>
  <dcterms:created xsi:type="dcterms:W3CDTF">2016-10-14T23:45:28Z</dcterms:created>
  <dcterms:modified xsi:type="dcterms:W3CDTF">2016-10-17T18:34:14Z</dcterms:modified>
</cp:coreProperties>
</file>