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2" r:id="rId1"/>
  </p:sldMasterIdLst>
  <p:sldIdLst>
    <p:sldId id="256" r:id="rId2"/>
    <p:sldId id="262" r:id="rId3"/>
    <p:sldId id="257" r:id="rId4"/>
    <p:sldId id="259" r:id="rId5"/>
    <p:sldId id="260" r:id="rId6"/>
    <p:sldId id="258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4/20/2017</a:t>
            </a:fld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450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FigureOut">
              <a:rPr lang="en-US" smtClean="0"/>
              <a:t>4/20/2017</a:t>
            </a:fld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239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FigureOut">
              <a:rPr lang="en-US" smtClean="0"/>
              <a:t>4/20/2017</a:t>
            </a:fld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944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smtClean="0"/>
              <a:t>4/20/2017</a:t>
            </a:fld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369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4/20/2017</a:t>
            </a:fld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173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smtClean="0"/>
              <a:t>4/20/2017</a:t>
            </a:fld>
            <a:endParaRPr 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18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smtClean="0"/>
              <a:t>4/20/2017</a:t>
            </a:fld>
            <a:endParaRPr lang="en-US" dirty="0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962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smtClean="0"/>
              <a:t>4/20/2017</a:t>
            </a:fld>
            <a:endParaRPr 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515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smtClean="0"/>
              <a:t>4/20/2017</a:t>
            </a:fld>
            <a:endParaRPr lang="en-US" dirty="0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319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FigureOut">
              <a:rPr lang="en-US" smtClean="0"/>
              <a:t>4/20/2017</a:t>
            </a:fld>
            <a:endParaRPr 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787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4/20/2017</a:t>
            </a:fld>
            <a:endParaRPr 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626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4/20/2017</a:t>
            </a:fld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898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235676" y="1122363"/>
            <a:ext cx="10247870" cy="2387600"/>
          </a:xfrm>
        </p:spPr>
        <p:txBody>
          <a:bodyPr/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Lab2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/>
              <a:t>ALU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講解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978232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8902" y="1741152"/>
            <a:ext cx="4972726" cy="4154000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4272" y="223121"/>
            <a:ext cx="4913458" cy="5722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963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減法  </a:t>
            </a:r>
            <a:r>
              <a:rPr lang="en-US" altLang="zh-TW" sz="3600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r>
              <a:rPr lang="zh-TW" altLang="en-US" sz="3600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600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sz="3600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600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</a:t>
            </a:r>
            <a:endParaRPr lang="zh-TW" altLang="en-US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因為我們使用的是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2’s complement</a:t>
            </a:r>
          </a:p>
          <a:p>
            <a:pPr marL="0" indent="0">
              <a:buNone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所以若是要實作減法的話，要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+1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實作的方法就是把第一個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carryIn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設為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；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加法的話則設為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1903" y="3522942"/>
            <a:ext cx="4561007" cy="2502500"/>
          </a:xfrm>
          <a:prstGeom prst="rect">
            <a:avLst/>
          </a:prstGeom>
        </p:spPr>
      </p:pic>
      <p:sp>
        <p:nvSpPr>
          <p:cNvPr id="5" name="向下箭號 4"/>
          <p:cNvSpPr/>
          <p:nvPr/>
        </p:nvSpPr>
        <p:spPr>
          <a:xfrm>
            <a:off x="8147219" y="3031526"/>
            <a:ext cx="494271" cy="1237928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7254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Overflow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公式：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carryOut31        carryOut30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3189" y="1753489"/>
            <a:ext cx="510617" cy="483998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7515" y="2862655"/>
            <a:ext cx="6806984" cy="328613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 rotWithShape="1">
          <a:blip r:embed="rId4"/>
          <a:srcRect l="1918"/>
          <a:stretch/>
        </p:blipFill>
        <p:spPr>
          <a:xfrm>
            <a:off x="4448497" y="3370299"/>
            <a:ext cx="6663258" cy="650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83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Zero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4273" y="266571"/>
            <a:ext cx="3871758" cy="4509272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226049"/>
            <a:ext cx="11196198" cy="1248891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180380"/>
            <a:ext cx="5671076" cy="595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873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221563"/>
            <a:ext cx="10515600" cy="1325563"/>
          </a:xfrm>
        </p:spPr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測資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-105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筆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634038"/>
              </p:ext>
            </p:extLst>
          </p:nvPr>
        </p:nvGraphicFramePr>
        <p:xfrm>
          <a:off x="838200" y="1825625"/>
          <a:ext cx="2531076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2535"/>
                <a:gridCol w="988541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功能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num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And 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10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Or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10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Nand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10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Nor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10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10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Sub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10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Slt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Zero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overflow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" name="直線單箭頭接點 5"/>
          <p:cNvCxnSpPr/>
          <p:nvPr/>
        </p:nvCxnSpPr>
        <p:spPr>
          <a:xfrm flipV="1">
            <a:off x="4151870" y="238897"/>
            <a:ext cx="955589" cy="55193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/>
          <p:nvPr/>
        </p:nvCxnSpPr>
        <p:spPr>
          <a:xfrm>
            <a:off x="4151870" y="790832"/>
            <a:ext cx="922638" cy="47779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5239265" y="140043"/>
            <a:ext cx="1589903" cy="4530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75</a:t>
            </a:r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筆</a:t>
            </a:r>
            <a:r>
              <a:rPr lang="en-US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ALU</a:t>
            </a:r>
            <a:endParaRPr lang="zh-TW" altLang="en-US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239264" y="1019668"/>
            <a:ext cx="1589903" cy="4530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30</a:t>
            </a:r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筆</a:t>
            </a:r>
            <a:r>
              <a:rPr lang="en-US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Shifter</a:t>
            </a:r>
            <a:endParaRPr lang="zh-TW" altLang="en-US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內容版面配置區 2"/>
          <p:cNvSpPr txBox="1">
            <a:spLocks/>
          </p:cNvSpPr>
          <p:nvPr/>
        </p:nvSpPr>
        <p:spPr>
          <a:xfrm>
            <a:off x="4629664" y="2270854"/>
            <a:ext cx="67653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其中比較複雜的測資是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Slt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做完相減之後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overflow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還是設為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，且因為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overflow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所以正負號會變，測出來就是反的。</a:t>
            </a:r>
            <a:endParaRPr lang="zh-TW" altLang="en-US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79067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i="1" dirty="0" smtClean="0"/>
              <a:t>Test    0111 </a:t>
            </a:r>
          </a:p>
          <a:p>
            <a:pPr marL="0" indent="0">
              <a:buNone/>
            </a:pPr>
            <a:r>
              <a:rPr lang="zh-TW" altLang="en-US" i="1" dirty="0"/>
              <a:t> </a:t>
            </a:r>
            <a:r>
              <a:rPr lang="zh-TW" altLang="en-US" i="1" dirty="0" smtClean="0"/>
              <a:t>          </a:t>
            </a:r>
            <a:r>
              <a:rPr lang="en-US" altLang="zh-TW" i="1" dirty="0" smtClean="0"/>
              <a:t>01111111111111111111111111111111 </a:t>
            </a:r>
            <a:r>
              <a:rPr lang="zh-TW" altLang="en-US" i="1" dirty="0" smtClean="0"/>
              <a:t>   </a:t>
            </a:r>
            <a:endParaRPr lang="en-US" altLang="zh-TW" i="1" dirty="0" smtClean="0"/>
          </a:p>
          <a:p>
            <a:pPr marL="0" indent="0">
              <a:buNone/>
            </a:pPr>
            <a:r>
              <a:rPr lang="zh-TW" altLang="en-US" i="1" dirty="0"/>
              <a:t> </a:t>
            </a:r>
            <a:r>
              <a:rPr lang="zh-TW" altLang="en-US" i="1" dirty="0" smtClean="0"/>
              <a:t>          </a:t>
            </a:r>
            <a:r>
              <a:rPr lang="en-US" altLang="zh-TW" i="1" dirty="0" smtClean="0"/>
              <a:t>10011111111111111111111111111111</a:t>
            </a:r>
          </a:p>
          <a:p>
            <a:pPr marL="0" indent="0">
              <a:buNone/>
            </a:pPr>
            <a:r>
              <a:rPr lang="en-US" altLang="zh-TW" i="1" dirty="0" err="1" smtClean="0"/>
              <a:t>Ans</a:t>
            </a:r>
            <a:r>
              <a:rPr lang="en-US" altLang="zh-TW" i="1" dirty="0" smtClean="0"/>
              <a:t>     11</a:t>
            </a:r>
            <a:r>
              <a:rPr lang="zh-TW" altLang="en-US" i="1" dirty="0" smtClean="0"/>
              <a:t> </a:t>
            </a:r>
            <a:r>
              <a:rPr lang="en-US" altLang="zh-TW" i="1" dirty="0" smtClean="0"/>
              <a:t>00000000000000000000000000000000</a:t>
            </a:r>
          </a:p>
          <a:p>
            <a:pPr marL="0" indent="0">
              <a:buNone/>
            </a:pPr>
            <a:r>
              <a:rPr lang="zh-TW" altLang="en-US" i="1" dirty="0"/>
              <a:t> </a:t>
            </a:r>
            <a:r>
              <a:rPr lang="zh-TW" altLang="en-US" i="1" dirty="0" smtClean="0"/>
              <a:t>  </a:t>
            </a:r>
            <a:endParaRPr lang="zh-TW" altLang="en-US" i="1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730" y="4880921"/>
            <a:ext cx="6906598" cy="539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261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</TotalTime>
  <Words>129</Words>
  <Application>Microsoft Office PowerPoint</Application>
  <PresentationFormat>寬螢幕</PresentationFormat>
  <Paragraphs>39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3" baseType="lpstr">
      <vt:lpstr>微軟正黑體</vt:lpstr>
      <vt:lpstr>新細明體</vt:lpstr>
      <vt:lpstr>Arial</vt:lpstr>
      <vt:lpstr>Calibri</vt:lpstr>
      <vt:lpstr>Calibri Light</vt:lpstr>
      <vt:lpstr>Office 佈景主題</vt:lpstr>
      <vt:lpstr>Lab2 ALU講解</vt:lpstr>
      <vt:lpstr>PowerPoint 簡報</vt:lpstr>
      <vt:lpstr>減法  0 1 10</vt:lpstr>
      <vt:lpstr>Overflow</vt:lpstr>
      <vt:lpstr>Zero</vt:lpstr>
      <vt:lpstr>測資-105筆</vt:lpstr>
      <vt:lpstr>PowerPoint 簡報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Lab2 ALU講解</dc:title>
  <dc:creator>wyni</dc:creator>
  <cp:lastModifiedBy>wyni</cp:lastModifiedBy>
  <cp:revision>8</cp:revision>
  <dcterms:created xsi:type="dcterms:W3CDTF">2017-04-20T04:44:22Z</dcterms:created>
  <dcterms:modified xsi:type="dcterms:W3CDTF">2017-04-20T06:07:59Z</dcterms:modified>
</cp:coreProperties>
</file>