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3201-9A9D-42B7-A42A-6AC1E8503CD2}" type="datetimeFigureOut">
              <a:rPr lang="zh-TW" altLang="en-US" smtClean="0"/>
              <a:t>2017/11/16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C9FE-2A1F-4276-A11E-FB7126DE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43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3201-9A9D-42B7-A42A-6AC1E8503CD2}" type="datetimeFigureOut">
              <a:rPr lang="zh-TW" altLang="en-US" smtClean="0"/>
              <a:t>2017/11/16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C9FE-2A1F-4276-A11E-FB7126DE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7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3201-9A9D-42B7-A42A-6AC1E8503CD2}" type="datetimeFigureOut">
              <a:rPr lang="zh-TW" altLang="en-US" smtClean="0"/>
              <a:t>2017/11/16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C9FE-2A1F-4276-A11E-FB7126DE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3201-9A9D-42B7-A42A-6AC1E8503CD2}" type="datetimeFigureOut">
              <a:rPr lang="zh-TW" altLang="en-US" smtClean="0"/>
              <a:t>2017/11/16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C9FE-2A1F-4276-A11E-FB7126DE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72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3201-9A9D-42B7-A42A-6AC1E8503CD2}" type="datetimeFigureOut">
              <a:rPr lang="zh-TW" altLang="en-US" smtClean="0"/>
              <a:t>2017/11/16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C9FE-2A1F-4276-A11E-FB7126DE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3145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3201-9A9D-42B7-A42A-6AC1E8503CD2}" type="datetimeFigureOut">
              <a:rPr lang="zh-TW" altLang="en-US" smtClean="0"/>
              <a:t>2017/11/16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C9FE-2A1F-4276-A11E-FB7126DE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6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3201-9A9D-42B7-A42A-6AC1E8503CD2}" type="datetimeFigureOut">
              <a:rPr lang="zh-TW" altLang="en-US" smtClean="0"/>
              <a:t>2017/11/16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C9FE-2A1F-4276-A11E-FB7126DE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80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3201-9A9D-42B7-A42A-6AC1E8503CD2}" type="datetimeFigureOut">
              <a:rPr lang="zh-TW" altLang="en-US" smtClean="0"/>
              <a:t>2017/11/16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C9FE-2A1F-4276-A11E-FB7126DE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56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3201-9A9D-42B7-A42A-6AC1E8503CD2}" type="datetimeFigureOut">
              <a:rPr lang="zh-TW" altLang="en-US" smtClean="0"/>
              <a:t>2017/11/16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C9FE-2A1F-4276-A11E-FB7126DE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848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3201-9A9D-42B7-A42A-6AC1E8503CD2}" type="datetimeFigureOut">
              <a:rPr lang="zh-TW" altLang="en-US" smtClean="0"/>
              <a:t>2017/11/16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C9FE-2A1F-4276-A11E-FB7126DE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80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3201-9A9D-42B7-A42A-6AC1E8503CD2}" type="datetimeFigureOut">
              <a:rPr lang="zh-TW" altLang="en-US" smtClean="0"/>
              <a:t>2017/11/16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C9FE-2A1F-4276-A11E-FB7126DE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56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53201-9A9D-42B7-A42A-6AC1E8503CD2}" type="datetimeFigureOut">
              <a:rPr lang="zh-TW" altLang="en-US" smtClean="0"/>
              <a:t>2017/11/16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EC9FE-2A1F-4276-A11E-FB7126DE5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28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axubuntu.blogspot.tw/2010/02/makefile.html" TargetMode="External"/><Relationship Id="rId2" Type="http://schemas.openxmlformats.org/officeDocument/2006/relationships/hyperlink" Target="https://www.youtube.com/watch?v=aw9wHbFTnAQ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> HW2: UDP Reliable File Transfer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11/16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5423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Network </a:t>
            </a:r>
            <a:r>
              <a:rPr lang="en-US" altLang="zh-TW" dirty="0"/>
              <a:t>Environment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</a:t>
            </a:r>
            <a:r>
              <a:rPr lang="en-US" altLang="zh-TW" dirty="0"/>
              <a:t>the following error occurs when adding a rule, try to delete rules first.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182" y="3238086"/>
            <a:ext cx="7119636" cy="152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11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Network </a:t>
            </a:r>
            <a:r>
              <a:rPr lang="en-US" altLang="zh-TW" dirty="0"/>
              <a:t>Environment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 </a:t>
            </a:r>
            <a:r>
              <a:rPr lang="en-US" altLang="zh-TW" dirty="0"/>
              <a:t>should not run your programs on the </a:t>
            </a:r>
            <a:r>
              <a:rPr lang="en-US" altLang="zh-TW" dirty="0" smtClean="0"/>
              <a:t>workstation</a:t>
            </a:r>
            <a:r>
              <a:rPr lang="en-US" altLang="zh-TW" dirty="0"/>
              <a:t> </a:t>
            </a:r>
            <a:r>
              <a:rPr lang="en-US" altLang="zh-TW" dirty="0" smtClean="0"/>
              <a:t>(i.e</a:t>
            </a:r>
            <a:r>
              <a:rPr lang="en-US" altLang="zh-TW" dirty="0"/>
              <a:t>. </a:t>
            </a:r>
            <a:r>
              <a:rPr lang="en-US" altLang="zh-TW" dirty="0" err="1"/>
              <a:t>npbsd</a:t>
            </a:r>
            <a:r>
              <a:rPr lang="en-US" altLang="zh-TW" dirty="0"/>
              <a:t>, </a:t>
            </a:r>
            <a:r>
              <a:rPr lang="en-US" altLang="zh-TW" dirty="0" err="1"/>
              <a:t>nplinux</a:t>
            </a:r>
            <a:r>
              <a:rPr lang="en-US" altLang="zh-TW" dirty="0"/>
              <a:t>, </a:t>
            </a:r>
            <a:r>
              <a:rPr lang="en-US" altLang="zh-TW" dirty="0" err="1"/>
              <a:t>bsd</a:t>
            </a:r>
            <a:r>
              <a:rPr lang="en-US" altLang="zh-TW" dirty="0"/>
              <a:t>, and 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). Instead</a:t>
            </a:r>
            <a:r>
              <a:rPr lang="en-US" altLang="zh-TW" dirty="0"/>
              <a:t>, you do that </a:t>
            </a:r>
            <a:r>
              <a:rPr lang="en-US" altLang="zh-TW" dirty="0" smtClean="0"/>
              <a:t>on </a:t>
            </a:r>
            <a:r>
              <a:rPr lang="en-US" altLang="zh-TW" dirty="0"/>
              <a:t>your own PC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95560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Check </a:t>
            </a:r>
            <a:r>
              <a:rPr lang="en-US" altLang="zh-TW" dirty="0"/>
              <a:t>Correctness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</a:t>
            </a:r>
            <a:r>
              <a:rPr lang="en-US" altLang="zh-TW" dirty="0"/>
              <a:t>tool ‘diff’ to check if the file transfer is correct. </a:t>
            </a:r>
          </a:p>
          <a:p>
            <a:r>
              <a:rPr lang="fr-FR" altLang="zh-TW" dirty="0" smtClean="0"/>
              <a:t>Usage</a:t>
            </a:r>
            <a:r>
              <a:rPr lang="fr-FR" altLang="zh-TW" dirty="0"/>
              <a:t>: diff &lt;File 1&gt; &lt;File 2&gt; </a:t>
            </a:r>
          </a:p>
          <a:p>
            <a:r>
              <a:rPr lang="en-US" altLang="zh-TW" dirty="0" smtClean="0"/>
              <a:t>If </a:t>
            </a:r>
            <a:r>
              <a:rPr lang="en-US" altLang="zh-TW" dirty="0"/>
              <a:t>two files are the same, it shows nothing, or it shows the difference.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792" y="4148674"/>
            <a:ext cx="7390416" cy="59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43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Due </a:t>
            </a:r>
            <a:r>
              <a:rPr lang="en-US" altLang="zh-TW" dirty="0"/>
              <a:t>Date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2017/12/7 23:59</a:t>
            </a:r>
          </a:p>
          <a:p>
            <a:r>
              <a:rPr lang="en-US" altLang="zh-TW" dirty="0" smtClean="0"/>
              <a:t>Please </a:t>
            </a:r>
            <a:r>
              <a:rPr lang="en-US" altLang="zh-TW" b="1" dirty="0" smtClean="0">
                <a:solidFill>
                  <a:srgbClr val="FF0000"/>
                </a:solidFill>
              </a:rPr>
              <a:t>zip</a:t>
            </a:r>
            <a:r>
              <a:rPr lang="en-US" altLang="zh-TW" dirty="0" smtClean="0"/>
              <a:t> your source code and upload it to </a:t>
            </a:r>
            <a:r>
              <a:rPr lang="en-US" altLang="zh-TW" b="1" dirty="0" smtClean="0"/>
              <a:t>e3. </a:t>
            </a:r>
            <a:r>
              <a:rPr lang="en-US" altLang="zh-TW" dirty="0" smtClean="0"/>
              <a:t>You must zip your code, or we won’t accept your homework file. Do not use </a:t>
            </a:r>
            <a:r>
              <a:rPr lang="en-US" altLang="zh-TW" dirty="0" err="1" smtClean="0"/>
              <a:t>rar</a:t>
            </a:r>
            <a:r>
              <a:rPr lang="en-US" altLang="zh-TW" dirty="0" smtClean="0"/>
              <a:t>, 7z or others to compress your code.</a:t>
            </a:r>
            <a:endParaRPr lang="en-US" altLang="zh-TW" dirty="0"/>
          </a:p>
          <a:p>
            <a:r>
              <a:rPr lang="sv-SE" altLang="zh-TW" dirty="0" smtClean="0"/>
              <a:t>Hand-in format: </a:t>
            </a:r>
            <a:r>
              <a:rPr lang="sv-SE" altLang="zh-TW" b="1" dirty="0" smtClean="0"/>
              <a:t>&lt;Student ID&gt;.</a:t>
            </a:r>
            <a:r>
              <a:rPr lang="sv-SE" altLang="zh-TW" b="1" dirty="0" smtClean="0">
                <a:solidFill>
                  <a:srgbClr val="FF0000"/>
                </a:solidFill>
              </a:rPr>
              <a:t>zip</a:t>
            </a:r>
          </a:p>
          <a:p>
            <a:r>
              <a:rPr lang="sv-SE" altLang="zh-TW" dirty="0" smtClean="0"/>
              <a:t>You should have only one zipped file on e3. Be sure it’s the latest version.</a:t>
            </a:r>
          </a:p>
          <a:p>
            <a:r>
              <a:rPr lang="en-US" altLang="zh-TW" dirty="0" smtClean="0"/>
              <a:t>If you have any questions, please contact </a:t>
            </a:r>
            <a:r>
              <a:rPr lang="en-US" altLang="zh-TW" dirty="0" err="1" smtClean="0"/>
              <a:t>TAs.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60158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Reliable File Transfer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 </a:t>
            </a:r>
            <a:r>
              <a:rPr lang="en-US" altLang="zh-TW" dirty="0"/>
              <a:t>need to use UDP to transfer a file from a sender to a receiver.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Since </a:t>
            </a:r>
            <a:r>
              <a:rPr lang="en-US" altLang="zh-TW" dirty="0"/>
              <a:t>the packet may be lost or reordered on the network, sender and receiver should use the timeout method to detect the event and deal with it.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You </a:t>
            </a:r>
            <a:r>
              <a:rPr lang="en-US" altLang="zh-TW" dirty="0"/>
              <a:t>need to implement the reliable file transfer with 3 different timeout methods. </a:t>
            </a:r>
          </a:p>
        </p:txBody>
      </p:sp>
    </p:spTree>
    <p:extLst>
      <p:ext uri="{BB962C8B-B14F-4D97-AF65-F5344CB8AC3E}">
        <p14:creationId xmlns:p14="http://schemas.microsoft.com/office/powerpoint/2010/main" val="290211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Makefile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From this homework, you must use </a:t>
            </a:r>
            <a:r>
              <a:rPr lang="en-US" altLang="zh-TW" dirty="0" err="1"/>
              <a:t>Makefile</a:t>
            </a:r>
            <a:r>
              <a:rPr lang="en-US" altLang="zh-TW" dirty="0"/>
              <a:t> to compile your </a:t>
            </a:r>
            <a:r>
              <a:rPr lang="en-US" altLang="zh-TW" dirty="0" smtClean="0"/>
              <a:t>codes. And </a:t>
            </a:r>
            <a:r>
              <a:rPr lang="en-US" altLang="zh-TW" dirty="0"/>
              <a:t>you need to upload your </a:t>
            </a:r>
            <a:r>
              <a:rPr lang="en-US" altLang="zh-TW" dirty="0" err="1"/>
              <a:t>Makefile</a:t>
            </a:r>
            <a:r>
              <a:rPr lang="en-US" altLang="zh-TW" dirty="0"/>
              <a:t> with your </a:t>
            </a:r>
            <a:r>
              <a:rPr lang="en-US" altLang="zh-TW" dirty="0" smtClean="0"/>
              <a:t>codes. If </a:t>
            </a:r>
            <a:r>
              <a:rPr lang="en-US" altLang="zh-TW" dirty="0"/>
              <a:t>you don't use </a:t>
            </a:r>
            <a:r>
              <a:rPr lang="en-US" altLang="zh-TW" dirty="0" err="1"/>
              <a:t>Makefile</a:t>
            </a:r>
            <a:r>
              <a:rPr lang="en-US" altLang="zh-TW" dirty="0"/>
              <a:t>, we will not let you demo your homework.</a:t>
            </a:r>
          </a:p>
          <a:p>
            <a:r>
              <a:rPr lang="en-US" altLang="zh-TW" dirty="0"/>
              <a:t>You need to learn how to use </a:t>
            </a:r>
            <a:r>
              <a:rPr lang="en-US" altLang="zh-TW" dirty="0" err="1"/>
              <a:t>Makefile</a:t>
            </a:r>
            <a:r>
              <a:rPr lang="en-US" altLang="zh-TW" dirty="0"/>
              <a:t> by yourself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264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Makefile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www.youtube.com/watch?v=aw9wHbFTnAQ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maxubuntu.blogspot.tw/2010/02/makefile.html</a:t>
            </a:r>
            <a:r>
              <a:rPr lang="en-US" altLang="zh-TW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825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usage of the executable files should be like below.</a:t>
            </a:r>
          </a:p>
          <a:p>
            <a:pPr lvl="1"/>
            <a:r>
              <a:rPr lang="en-US" altLang="zh-TW" dirty="0"/>
              <a:t>   ./sender &lt;receiver IP&gt; &lt;receiver port&gt; &lt;file name&gt;</a:t>
            </a:r>
          </a:p>
          <a:p>
            <a:pPr lvl="1"/>
            <a:r>
              <a:rPr lang="en-US" altLang="zh-TW" dirty="0"/>
              <a:t>   ./receiver &lt;port</a:t>
            </a:r>
            <a:r>
              <a:rPr lang="en-US" altLang="zh-TW" dirty="0" smtClean="0"/>
              <a:t>&gt;</a:t>
            </a:r>
            <a:endParaRPr lang="en-US" altLang="zh-TW" dirty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file name of the received file should be as same as the original one.</a:t>
            </a:r>
          </a:p>
          <a:p>
            <a:r>
              <a:rPr lang="en-US" altLang="zh-TW" dirty="0" smtClean="0"/>
              <a:t>The </a:t>
            </a:r>
            <a:r>
              <a:rPr lang="en-US" altLang="zh-TW" dirty="0"/>
              <a:t>receiver should keep receiving files until a Ctrl-C is </a:t>
            </a:r>
            <a:r>
              <a:rPr lang="en-US" altLang="zh-TW" dirty="0" smtClean="0"/>
              <a:t>entered. It </a:t>
            </a:r>
            <a:r>
              <a:rPr lang="en-US" altLang="zh-TW" dirty="0"/>
              <a:t>should not be terminated or crash after a file is transferred. </a:t>
            </a:r>
          </a:p>
          <a:p>
            <a:r>
              <a:rPr lang="en-US" altLang="zh-TW" dirty="0" err="1" smtClean="0"/>
              <a:t>Makefile</a:t>
            </a:r>
            <a:r>
              <a:rPr lang="en-US" altLang="zh-TW" dirty="0" smtClean="0"/>
              <a:t> should have "make" function to compile all files and "make clean" function to remove all compiled files.</a:t>
            </a:r>
          </a:p>
          <a:p>
            <a:r>
              <a:rPr lang="en-US" altLang="zh-TW" dirty="0" smtClean="0"/>
              <a:t>The executable files should be named sender1, receiver1, sender2, receiver2 ... etc.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01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SIGALRM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</a:t>
            </a:r>
            <a:r>
              <a:rPr lang="en-US" altLang="zh-TW" dirty="0"/>
              <a:t>some </a:t>
            </a:r>
            <a:r>
              <a:rPr lang="en-US" altLang="zh-TW" dirty="0" err="1"/>
              <a:t>linux</a:t>
            </a:r>
            <a:r>
              <a:rPr lang="en-US" altLang="zh-TW" dirty="0"/>
              <a:t> distribution, you may need to use </a:t>
            </a:r>
            <a:r>
              <a:rPr lang="en-US" altLang="zh-TW" dirty="0" err="1"/>
              <a:t>siginterrupt</a:t>
            </a:r>
            <a:r>
              <a:rPr lang="en-US" altLang="zh-TW" dirty="0"/>
              <a:t> to allow SIGALRM signal to interrupt </a:t>
            </a:r>
            <a:r>
              <a:rPr lang="en-US" altLang="zh-TW" dirty="0" err="1"/>
              <a:t>syscalls</a:t>
            </a:r>
            <a:r>
              <a:rPr lang="en-US" altLang="zh-TW" dirty="0"/>
              <a:t> when using SIGALRM timeout method.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212" y="3706019"/>
            <a:ext cx="42195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7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Network </a:t>
            </a:r>
            <a:r>
              <a:rPr lang="en-US" altLang="zh-TW" dirty="0"/>
              <a:t>Environment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test your programs, you need to simulate packet loss events and packet re-ordering events by using tool ‘</a:t>
            </a:r>
            <a:r>
              <a:rPr lang="en-US" altLang="zh-TW" dirty="0" err="1" smtClean="0"/>
              <a:t>tc</a:t>
            </a:r>
            <a:r>
              <a:rPr lang="en-US" altLang="zh-TW" dirty="0" smtClean="0"/>
              <a:t>’.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458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Network Environment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 </a:t>
            </a:r>
            <a:r>
              <a:rPr lang="en-US" altLang="zh-TW" dirty="0"/>
              <a:t>can use the following command to set the packet loss rate and packet re-ordering. </a:t>
            </a:r>
          </a:p>
          <a:p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 err="1"/>
              <a:t>tc</a:t>
            </a:r>
            <a:r>
              <a:rPr lang="en-US" altLang="zh-TW" dirty="0"/>
              <a:t> </a:t>
            </a:r>
            <a:r>
              <a:rPr lang="en-US" altLang="zh-TW" dirty="0" err="1"/>
              <a:t>qdisc</a:t>
            </a:r>
            <a:r>
              <a:rPr lang="en-US" altLang="zh-TW" dirty="0"/>
              <a:t> add </a:t>
            </a:r>
            <a:r>
              <a:rPr lang="en-US" altLang="zh-TW" dirty="0" err="1"/>
              <a:t>dev</a:t>
            </a:r>
            <a:r>
              <a:rPr lang="en-US" altLang="zh-TW" dirty="0"/>
              <a:t> &lt;Device&gt; root </a:t>
            </a:r>
            <a:r>
              <a:rPr lang="en-US" altLang="zh-TW" dirty="0" err="1"/>
              <a:t>netem</a:t>
            </a:r>
            <a:r>
              <a:rPr lang="en-US" altLang="zh-TW" dirty="0"/>
              <a:t> loss &lt;Packet Loss Rate&gt; delay &lt;Delay Time&gt; &lt;Variation&gt; distribution normal </a:t>
            </a:r>
          </a:p>
          <a:p>
            <a:r>
              <a:rPr lang="en-US" altLang="zh-TW" dirty="0" smtClean="0"/>
              <a:t>For </a:t>
            </a:r>
            <a:r>
              <a:rPr lang="en-US" altLang="zh-TW" dirty="0"/>
              <a:t>example, the command below set the packet loss rate to 5%, delay time to 7ms~13ms on device lo.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408" y="4928651"/>
            <a:ext cx="9897183" cy="73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5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Network Environment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</a:t>
            </a:r>
            <a:r>
              <a:rPr lang="en-US" altLang="zh-TW" dirty="0"/>
              <a:t>delete the network setting, you should use the following command. </a:t>
            </a:r>
          </a:p>
          <a:p>
            <a:r>
              <a:rPr lang="it-IT" altLang="zh-TW" dirty="0" smtClean="0"/>
              <a:t>sudo </a:t>
            </a:r>
            <a:r>
              <a:rPr lang="it-IT" altLang="zh-TW" dirty="0"/>
              <a:t>tc qdisc del dev &lt;Device&gt; root </a:t>
            </a:r>
          </a:p>
          <a:p>
            <a:r>
              <a:rPr lang="en-US" altLang="zh-TW" dirty="0" smtClean="0"/>
              <a:t>For </a:t>
            </a:r>
            <a:r>
              <a:rPr lang="en-US" altLang="zh-TW" dirty="0"/>
              <a:t>example, you can use the command below to delete the rule.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55" y="4001294"/>
            <a:ext cx="9585890" cy="119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03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560</Words>
  <Application>Microsoft Office PowerPoint</Application>
  <PresentationFormat>寬螢幕</PresentationFormat>
  <Paragraphs>49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Wingdings</vt:lpstr>
      <vt:lpstr>Office 佈景主題</vt:lpstr>
      <vt:lpstr>   HW2: UDP Reliable File Transfer </vt:lpstr>
      <vt:lpstr>Reliable File Transfer</vt:lpstr>
      <vt:lpstr>Makefile</vt:lpstr>
      <vt:lpstr>Makefile</vt:lpstr>
      <vt:lpstr>Requirement</vt:lpstr>
      <vt:lpstr>SIGALRM </vt:lpstr>
      <vt:lpstr>Network Environment </vt:lpstr>
      <vt:lpstr>Network Environment</vt:lpstr>
      <vt:lpstr>Network Environment</vt:lpstr>
      <vt:lpstr>Network Environment </vt:lpstr>
      <vt:lpstr>Network Environment </vt:lpstr>
      <vt:lpstr>Check Correctness </vt:lpstr>
      <vt:lpstr>Due Date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HW2: UDP Reliable File Transfer</dc:title>
  <dc:creator>NSLNB</dc:creator>
  <cp:lastModifiedBy>cmwu</cp:lastModifiedBy>
  <cp:revision>23</cp:revision>
  <dcterms:created xsi:type="dcterms:W3CDTF">2014-11-26T02:39:03Z</dcterms:created>
  <dcterms:modified xsi:type="dcterms:W3CDTF">2017-11-16T03:24:36Z</dcterms:modified>
</cp:coreProperties>
</file>