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9" r:id="rId6"/>
    <p:sldId id="264" r:id="rId7"/>
    <p:sldId id="265" r:id="rId8"/>
    <p:sldId id="275" r:id="rId9"/>
    <p:sldId id="280" r:id="rId10"/>
    <p:sldId id="282" r:id="rId11"/>
    <p:sldId id="270" r:id="rId12"/>
    <p:sldId id="272" r:id="rId13"/>
    <p:sldId id="281" r:id="rId14"/>
    <p:sldId id="274" r:id="rId15"/>
    <p:sldId id="279" r:id="rId16"/>
    <p:sldId id="276" r:id="rId17"/>
    <p:sldId id="27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272" y="-54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2017/12/11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6021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2017/12/11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7094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2017/12/11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9042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2017/12/11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1452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2017/12/11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6105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2017/12/11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4044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2017/12/11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0028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2017/12/11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4125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2017/12/11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3626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2017/12/11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3190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2017/12/11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3078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54E5-1C21-4742-958D-FA503A3D9070}" type="datetimeFigureOut">
              <a:rPr lang="zh-TW" altLang="en-US" smtClean="0"/>
              <a:pPr/>
              <a:t>2017/12/11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9316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HW3 Non-blocking File Transfer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374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Welcome message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"Welcome to the </a:t>
            </a:r>
            <a:r>
              <a:rPr lang="en-US" altLang="zh-TW" dirty="0" err="1"/>
              <a:t>dropbox</a:t>
            </a:r>
            <a:r>
              <a:rPr lang="en-US" altLang="zh-TW" dirty="0"/>
              <a:t>-like server! : &lt;username&gt;"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174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Command on 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/put &lt;filename&gt;</a:t>
            </a:r>
          </a:p>
          <a:p>
            <a:pPr lvl="1"/>
            <a:r>
              <a:rPr lang="en-US" altLang="zh-TW" dirty="0" smtClean="0"/>
              <a:t>upload your files to the server side, and broadcast to all clients.</a:t>
            </a:r>
          </a:p>
          <a:p>
            <a:pPr lvl="1"/>
            <a:r>
              <a:rPr lang="en-US" altLang="zh-TW" dirty="0" smtClean="0"/>
              <a:t>On receiving client side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Downloading file : &lt;filename&gt;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Progress : [############                      ]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Download &lt;filename&gt; complete!</a:t>
            </a:r>
          </a:p>
          <a:p>
            <a:pPr lvl="1"/>
            <a:r>
              <a:rPr lang="en-US" altLang="zh-TW" dirty="0" smtClean="0"/>
              <a:t>On sending client side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Uploading file : &lt;filename&gt;</a:t>
            </a:r>
          </a:p>
          <a:p>
            <a:pPr marL="457200" lvl="1" indent="0">
              <a:buNone/>
            </a:pPr>
            <a:r>
              <a:rPr lang="en-US" altLang="zh-TW" dirty="0" smtClean="0"/>
              <a:t>    Progress : [######################]</a:t>
            </a:r>
          </a:p>
          <a:p>
            <a:pPr marL="457200" lvl="1" indent="0">
              <a:buNone/>
            </a:pPr>
            <a:r>
              <a:rPr lang="en-US" altLang="zh-TW" dirty="0" smtClean="0"/>
              <a:t>    Upload &lt;filename&gt; complete!</a:t>
            </a:r>
          </a:p>
        </p:txBody>
      </p:sp>
    </p:spTree>
    <p:extLst>
      <p:ext uri="{BB962C8B-B14F-4D97-AF65-F5344CB8AC3E}">
        <p14:creationId xmlns:p14="http://schemas.microsoft.com/office/powerpoint/2010/main" xmlns="" val="17270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Command on 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/</a:t>
            </a:r>
            <a:r>
              <a:rPr lang="en-US" altLang="zh-TW" dirty="0" smtClean="0"/>
              <a:t>sleep &lt;seconds&gt;</a:t>
            </a:r>
          </a:p>
          <a:p>
            <a:pPr lvl="1"/>
            <a:r>
              <a:rPr lang="en-US" altLang="zh-TW" dirty="0" smtClean="0"/>
              <a:t>let the client sleep for a little second.</a:t>
            </a:r>
          </a:p>
          <a:p>
            <a:pPr lvl="1"/>
            <a:r>
              <a:rPr lang="en-US" altLang="zh-TW" dirty="0" smtClean="0"/>
              <a:t>Sleeping count .</a:t>
            </a:r>
          </a:p>
          <a:p>
            <a:pPr lvl="1"/>
            <a:r>
              <a:rPr lang="en-US" altLang="zh-TW" dirty="0" smtClean="0"/>
              <a:t>Output format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Sleep &lt;second&gt;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/sleep 20</a:t>
            </a:r>
          </a:p>
          <a:p>
            <a:pPr marL="457200" lvl="1" indent="0">
              <a:buNone/>
            </a:pPr>
            <a:r>
              <a:rPr lang="en-US" altLang="zh-TW" dirty="0" smtClean="0"/>
              <a:t>    Client starts to sleep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Sleep 1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.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.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Sleep 19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Sleep 20</a:t>
            </a:r>
          </a:p>
          <a:p>
            <a:pPr marL="457200" lvl="1" indent="0">
              <a:buNone/>
            </a:pPr>
            <a:r>
              <a:rPr lang="en-US" altLang="zh-TW" dirty="0" smtClean="0"/>
              <a:t>    Client wakes up 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6269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 on 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/exit</a:t>
            </a:r>
          </a:p>
          <a:p>
            <a:pPr lvl="1"/>
            <a:r>
              <a:rPr lang="en-US" altLang="zh-TW" dirty="0"/>
              <a:t>disconnect with server and terminate the program.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30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will run 3 clients on different hosts.</a:t>
            </a:r>
          </a:p>
          <a:p>
            <a:r>
              <a:rPr lang="en-US" altLang="zh-TW" dirty="0" smtClean="0"/>
              <a:t>Then, we will type "/sleep" to let one client sleep for 20s.</a:t>
            </a:r>
          </a:p>
          <a:p>
            <a:r>
              <a:rPr lang="en-US" altLang="zh-TW" dirty="0" smtClean="0"/>
              <a:t>Within this 20s, we will let 1 client transmit a file to server, server will transmit it to all other clients, including "sleep" one.</a:t>
            </a:r>
          </a:p>
          <a:p>
            <a:r>
              <a:rPr lang="en-US" altLang="zh-TW" dirty="0" smtClean="0"/>
              <a:t>Finally, we will observe your server and client is not blocked.</a:t>
            </a:r>
          </a:p>
          <a:p>
            <a:r>
              <a:rPr lang="en-US" altLang="zh-TW" dirty="0" smtClean="0"/>
              <a:t>Also, we will test the case of uploading files simultaneously by different clients.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425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494064"/>
            <a:ext cx="10515600" cy="4682899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Due date </a:t>
            </a:r>
            <a:r>
              <a:rPr lang="en-US" altLang="zh-TW" dirty="0" smtClean="0"/>
              <a:t>2017/12/31 23:59</a:t>
            </a:r>
            <a:endParaRPr lang="en-US" altLang="zh-TW" dirty="0" smtClean="0"/>
          </a:p>
          <a:p>
            <a:r>
              <a:rPr lang="en-US" altLang="zh-TW" dirty="0" smtClean="0"/>
              <a:t>Please compress </a:t>
            </a:r>
            <a:r>
              <a:rPr lang="en-US" altLang="zh-TW" dirty="0" smtClean="0"/>
              <a:t>only your code and </a:t>
            </a:r>
            <a:r>
              <a:rPr lang="en-US" altLang="zh-TW" dirty="0" err="1" smtClean="0"/>
              <a:t>Makefile</a:t>
            </a:r>
            <a:r>
              <a:rPr lang="en-US" altLang="zh-TW" dirty="0" smtClean="0"/>
              <a:t> into </a:t>
            </a:r>
            <a:r>
              <a:rPr lang="en-US" altLang="zh-TW" dirty="0" err="1" smtClean="0"/>
              <a:t>StudentID.zip</a:t>
            </a:r>
            <a:r>
              <a:rPr lang="en-US" altLang="zh-TW" dirty="0" smtClean="0"/>
              <a:t> format.</a:t>
            </a:r>
          </a:p>
          <a:p>
            <a:pPr lvl="1"/>
            <a:r>
              <a:rPr lang="en-US" altLang="zh-TW" dirty="0" smtClean="0"/>
              <a:t>ex: 04123456.zip</a:t>
            </a:r>
            <a:endParaRPr lang="en-US" altLang="zh-TW" dirty="0" smtClean="0"/>
          </a:p>
          <a:p>
            <a:r>
              <a:rPr lang="en-US" altLang="zh-TW" dirty="0" smtClean="0"/>
              <a:t>Please make sure you must </a:t>
            </a:r>
            <a:r>
              <a:rPr lang="en-US" altLang="zh-TW" dirty="0" smtClean="0"/>
              <a:t>have a </a:t>
            </a:r>
            <a:r>
              <a:rPr lang="en-US" altLang="zh-TW" dirty="0" err="1" smtClean="0"/>
              <a:t>Makefile</a:t>
            </a:r>
            <a:r>
              <a:rPr lang="en-US" altLang="zh-TW" dirty="0" smtClean="0"/>
              <a:t> in your homework, if TAs cannot compile your </a:t>
            </a:r>
            <a:r>
              <a:rPr lang="en-US" altLang="zh-TW" dirty="0" smtClean="0"/>
              <a:t>homework </a:t>
            </a:r>
            <a:r>
              <a:rPr lang="en-US" altLang="zh-TW" dirty="0" smtClean="0"/>
              <a:t>just type a simple word  “make”, we won’t demo your homework.</a:t>
            </a:r>
          </a:p>
          <a:p>
            <a:r>
              <a:rPr lang="en-US" altLang="zh-TW" dirty="0" smtClean="0"/>
              <a:t>Your output file from </a:t>
            </a:r>
            <a:r>
              <a:rPr lang="en-US" altLang="zh-TW" dirty="0" err="1" smtClean="0"/>
              <a:t>Makefile</a:t>
            </a:r>
            <a:r>
              <a:rPr lang="en-US" altLang="zh-TW" dirty="0" smtClean="0"/>
              <a:t> </a:t>
            </a:r>
            <a:r>
              <a:rPr lang="en-US" altLang="zh-TW" dirty="0" smtClean="0"/>
              <a:t>should </a:t>
            </a:r>
            <a:r>
              <a:rPr lang="en-US" altLang="zh-TW" dirty="0" smtClean="0"/>
              <a:t>be named </a:t>
            </a:r>
          </a:p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  </a:t>
            </a:r>
            <a:r>
              <a:rPr lang="en-US" altLang="zh-TW" dirty="0" smtClean="0">
                <a:sym typeface="Wingdings" panose="05000000000000000000" pitchFamily="2" charset="2"/>
              </a:rPr>
              <a:t>server </a:t>
            </a:r>
            <a:r>
              <a:rPr lang="en-US" altLang="zh-TW" dirty="0" smtClean="0">
                <a:sym typeface="Wingdings" panose="05000000000000000000" pitchFamily="2" charset="2"/>
              </a:rPr>
              <a:t></a:t>
            </a:r>
            <a:r>
              <a:rPr lang="en-US" altLang="zh-TW" dirty="0" smtClean="0">
                <a:sym typeface="Wingdings" panose="05000000000000000000" pitchFamily="2" charset="2"/>
              </a:rPr>
              <a:t>client</a:t>
            </a:r>
            <a:endParaRPr lang="en-US" altLang="zh-TW" dirty="0" smtClean="0"/>
          </a:p>
          <a:p>
            <a:r>
              <a:rPr lang="en-US" altLang="zh-TW" dirty="0" smtClean="0"/>
              <a:t>If you have any questions, please discuss with TAs and classmates in </a:t>
            </a:r>
            <a:r>
              <a:rPr lang="en-US" altLang="zh-TW" dirty="0" smtClean="0"/>
              <a:t>E3</a:t>
            </a:r>
            <a:r>
              <a:rPr lang="en-US" altLang="zh-TW" dirty="0" smtClean="0"/>
              <a:t> </a:t>
            </a:r>
            <a:r>
              <a:rPr lang="en-US" altLang="zh-TW" dirty="0" smtClean="0"/>
              <a:t>forum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492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Client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Client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Client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Client</a:t>
            </a:r>
          </a:p>
        </p:txBody>
      </p:sp>
      <p:cxnSp>
        <p:nvCxnSpPr>
          <p:cNvPr id="26" name="直線接點 25"/>
          <p:cNvCxnSpPr>
            <a:stCxn id="21" idx="2"/>
            <a:endCxn id="22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1" idx="2"/>
            <a:endCxn id="23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1" idx="2"/>
            <a:endCxn id="24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21" idx="2"/>
            <a:endCxn id="25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644768" y="494902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/put A</a:t>
            </a:r>
            <a:endParaRPr lang="zh-TW" altLang="en-US" sz="36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005698" y="5604014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xmlns="" val="31321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34558 -0.7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9" y="-3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Client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Client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Client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Client</a:t>
            </a:r>
          </a:p>
        </p:txBody>
      </p:sp>
      <p:cxnSp>
        <p:nvCxnSpPr>
          <p:cNvPr id="26" name="直線接點 25"/>
          <p:cNvCxnSpPr>
            <a:stCxn id="21" idx="2"/>
            <a:endCxn id="22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1" idx="2"/>
            <a:endCxn id="23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1" idx="2"/>
            <a:endCxn id="24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21" idx="2"/>
            <a:endCxn id="25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190701" y="687806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cxnSp>
        <p:nvCxnSpPr>
          <p:cNvPr id="5" name="直線接點 4"/>
          <p:cNvCxnSpPr>
            <a:stCxn id="21" idx="2"/>
          </p:cNvCxnSpPr>
          <p:nvPr/>
        </p:nvCxnSpPr>
        <p:spPr>
          <a:xfrm flipH="1">
            <a:off x="5216771" y="2398574"/>
            <a:ext cx="299246" cy="215216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endCxn id="24" idx="3"/>
          </p:cNvCxnSpPr>
          <p:nvPr/>
        </p:nvCxnSpPr>
        <p:spPr>
          <a:xfrm>
            <a:off x="5516017" y="2398574"/>
            <a:ext cx="2372997" cy="21000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endCxn id="25" idx="1"/>
          </p:cNvCxnSpPr>
          <p:nvPr/>
        </p:nvCxnSpPr>
        <p:spPr>
          <a:xfrm>
            <a:off x="5516017" y="2398574"/>
            <a:ext cx="3463242" cy="21000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5246388" y="649665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5218544" y="740005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5204622" y="750258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xmlns="" val="21792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20586 0.635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86" y="3175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31653 0.63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20" y="3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Broadcast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381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roadcast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44768" y="494902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/put A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6127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xmlns="" val="39916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34558 -0.7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9" y="-3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roadcast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44768" y="494902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/put A</a:t>
            </a:r>
            <a:endParaRPr lang="zh-TW" altLang="en-US" sz="3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1677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19070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24284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xmlns="" val="140206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0.13998 0.644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3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r>
              <a:rPr lang="en-US" altLang="zh-TW" dirty="0" smtClean="0"/>
              <a:t>ush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2"/>
            <a:endCxn id="10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1677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303883" y="5182802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796731" y="5182802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259301" y="856111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xmlns="" val="38064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0.37135 0.6446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3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Non-blocking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2"/>
            <a:endCxn id="10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44768" y="494902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/put A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6427382" y="4949022"/>
            <a:ext cx="1341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/sleep</a:t>
            </a:r>
            <a:endParaRPr lang="zh-TW" altLang="en-US" sz="3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88451" y="3468754"/>
            <a:ext cx="185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00B050"/>
                </a:solidFill>
              </a:rPr>
              <a:t>SLEEP</a:t>
            </a:r>
            <a:endParaRPr lang="zh-TW" altLang="en-US" sz="5400" b="1" dirty="0">
              <a:solidFill>
                <a:srgbClr val="00B05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xmlns="" val="136548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34558 -0.7032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9" y="-3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Non-blocking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21677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2"/>
            <a:endCxn id="10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44768" y="494902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/put A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19070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524284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188451" y="3468754"/>
            <a:ext cx="185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00B050"/>
                </a:solidFill>
              </a:rPr>
              <a:t>SLEEP</a:t>
            </a:r>
            <a:endParaRPr lang="zh-TW" altLang="en-US" sz="5400" b="1" dirty="0">
              <a:solidFill>
                <a:srgbClr val="00B05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190701" y="901928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xmlns="" val="381949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0.08933 0.3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16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0.35274 0.619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39" y="3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Non-blocking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user1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21677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2"/>
            <a:endCxn id="10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19070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133289" y="5182802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9488070" y="5034197"/>
            <a:ext cx="564376" cy="7253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xmlns="" val="141042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0.12969 0.6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3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./server.exe &lt;port&gt;</a:t>
            </a:r>
          </a:p>
          <a:p>
            <a:r>
              <a:rPr lang="en-US" altLang="zh-TW" dirty="0" smtClean="0"/>
              <a:t>./client.exe &lt;</a:t>
            </a:r>
            <a:r>
              <a:rPr lang="en-US" altLang="zh-TW" dirty="0" err="1" smtClean="0"/>
              <a:t>ip</a:t>
            </a:r>
            <a:r>
              <a:rPr lang="en-US" altLang="zh-TW" dirty="0" smtClean="0"/>
              <a:t>&gt; &lt;port&gt; &lt;username&gt;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6284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431</Words>
  <Application>Microsoft Office PowerPoint</Application>
  <PresentationFormat>自訂</PresentationFormat>
  <Paragraphs>133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HW3 Non-blocking File Transfer</vt:lpstr>
      <vt:lpstr>Broadcast</vt:lpstr>
      <vt:lpstr>Broadcast</vt:lpstr>
      <vt:lpstr>Broadcast</vt:lpstr>
      <vt:lpstr>Push</vt:lpstr>
      <vt:lpstr>Non-blocking</vt:lpstr>
      <vt:lpstr>Non-blocking</vt:lpstr>
      <vt:lpstr>Non-blocking</vt:lpstr>
      <vt:lpstr>Input format</vt:lpstr>
      <vt:lpstr>Welcome message</vt:lpstr>
      <vt:lpstr>Command on Client</vt:lpstr>
      <vt:lpstr>Command on Client</vt:lpstr>
      <vt:lpstr>Command on Client</vt:lpstr>
      <vt:lpstr>Testing</vt:lpstr>
      <vt:lpstr>Deadline</vt:lpstr>
      <vt:lpstr>Hint</vt:lpstr>
      <vt:lpstr>Hint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 Non-blocking</dc:title>
  <dc:creator>amy780911</dc:creator>
  <cp:lastModifiedBy>USER</cp:lastModifiedBy>
  <cp:revision>42</cp:revision>
  <dcterms:created xsi:type="dcterms:W3CDTF">2013-12-24T12:54:09Z</dcterms:created>
  <dcterms:modified xsi:type="dcterms:W3CDTF">2017-12-11T03:52:49Z</dcterms:modified>
</cp:coreProperties>
</file>