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A690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4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1.jpeg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2215" y="0"/>
            <a:ext cx="1398905" cy="2439035"/>
          </a:xfrm>
          <a:prstGeom prst="rect">
            <a:avLst/>
          </a:prstGeom>
          <a:solidFill>
            <a:srgbClr val="B1A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35295" y="2921635"/>
            <a:ext cx="66567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 b="1" i="1"/>
              <a:t>Presentation</a:t>
            </a:r>
            <a:endParaRPr lang="en-US" altLang="zh-CN" sz="6000" b="1" i="1"/>
          </a:p>
        </p:txBody>
      </p:sp>
      <p:sp>
        <p:nvSpPr>
          <p:cNvPr id="6" name="矩形 5"/>
          <p:cNvSpPr/>
          <p:nvPr/>
        </p:nvSpPr>
        <p:spPr>
          <a:xfrm>
            <a:off x="11593195" y="0"/>
            <a:ext cx="598805" cy="2681605"/>
          </a:xfrm>
          <a:prstGeom prst="rect">
            <a:avLst/>
          </a:prstGeom>
          <a:solidFill>
            <a:srgbClr val="B1A69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372600" y="4176395"/>
            <a:ext cx="2624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/>
              <a:t>——Noah</a:t>
            </a:r>
            <a:endParaRPr lang="en-US" altLang="zh-CN" sz="2400" i="1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181610" y="101600"/>
            <a:ext cx="2933700" cy="2827020"/>
          </a:xfrm>
          <a:prstGeom prst="ellipse">
            <a:avLst/>
          </a:prstGeom>
          <a:solidFill>
            <a:srgbClr val="B1A69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63105" y="2928620"/>
            <a:ext cx="287655" cy="306705"/>
          </a:xfrm>
          <a:prstGeom prst="ellipse">
            <a:avLst/>
          </a:prstGeom>
          <a:solidFill>
            <a:srgbClr val="B1A69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258300" y="2814955"/>
            <a:ext cx="2492375" cy="2434590"/>
          </a:xfrm>
          <a:prstGeom prst="ellipse">
            <a:avLst/>
          </a:prstGeom>
          <a:solidFill>
            <a:srgbClr val="B1A69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09395" y="2814955"/>
            <a:ext cx="91732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 i="1"/>
              <a:t>Thank you for your attention </a:t>
            </a:r>
            <a:endParaRPr lang="en-US" altLang="zh-CN" sz="4800" b="1" i="1"/>
          </a:p>
        </p:txBody>
      </p:sp>
      <p:sp>
        <p:nvSpPr>
          <p:cNvPr id="8" name="椭圆 7"/>
          <p:cNvSpPr/>
          <p:nvPr/>
        </p:nvSpPr>
        <p:spPr>
          <a:xfrm>
            <a:off x="2606040" y="5086985"/>
            <a:ext cx="1246505" cy="1207770"/>
          </a:xfrm>
          <a:prstGeom prst="ellipse">
            <a:avLst/>
          </a:prstGeom>
          <a:solidFill>
            <a:srgbClr val="B1A69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615680" y="677545"/>
            <a:ext cx="642620" cy="633095"/>
          </a:xfrm>
          <a:prstGeom prst="ellipse">
            <a:avLst/>
          </a:prstGeom>
          <a:solidFill>
            <a:srgbClr val="B1A69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769860" y="0"/>
            <a:ext cx="4422140" cy="6856730"/>
          </a:xfrm>
          <a:prstGeom prst="rect">
            <a:avLst/>
          </a:prstGeom>
          <a:solidFill>
            <a:srgbClr val="B1A69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8170" y="983615"/>
            <a:ext cx="54019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i="1"/>
              <a:t>Two main indicators:</a:t>
            </a:r>
            <a:endParaRPr lang="en-US" altLang="zh-CN" sz="3200" b="1" i="1"/>
          </a:p>
          <a:p>
            <a:endParaRPr lang="en-US" altLang="zh-CN" sz="3200" b="1" i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	Cost-effective</a:t>
            </a:r>
            <a:endParaRPr lang="en-US" altLang="zh-CN" sz="32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    Value-maintaining     </a:t>
            </a:r>
            <a:endParaRPr lang="en-US" altLang="zh-CN" sz="3200"/>
          </a:p>
          <a:p>
            <a:endParaRPr lang="en-US" altLang="zh-CN" sz="3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" y="4445"/>
            <a:ext cx="570230" cy="3481070"/>
          </a:xfrm>
          <a:prstGeom prst="rect">
            <a:avLst/>
          </a:prstGeom>
          <a:solidFill>
            <a:srgbClr val="B1A69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25400" y="6356985"/>
            <a:ext cx="6209665" cy="494030"/>
          </a:xfrm>
          <a:prstGeom prst="rect">
            <a:avLst/>
          </a:prstGeom>
          <a:solidFill>
            <a:srgbClr val="B1A69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屏幕截图 2022-10-06 19305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47775" y="956945"/>
            <a:ext cx="9696450" cy="49434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0"/>
            <a:ext cx="7284085" cy="779780"/>
          </a:xfrm>
          <a:prstGeom prst="rect">
            <a:avLst/>
          </a:prstGeom>
          <a:solidFill>
            <a:srgbClr val="B1A69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516360" y="0"/>
            <a:ext cx="675640" cy="4803140"/>
          </a:xfrm>
          <a:prstGeom prst="rect">
            <a:avLst/>
          </a:prstGeom>
          <a:solidFill>
            <a:srgbClr val="B1A69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屏幕截图 2022-10-06 2126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715" y="1199515"/>
            <a:ext cx="9220200" cy="4914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35"/>
            <a:ext cx="4079875" cy="6857365"/>
          </a:xfrm>
          <a:prstGeom prst="rect">
            <a:avLst/>
          </a:prstGeom>
          <a:solidFill>
            <a:srgbClr val="B1A69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50255" y="1279525"/>
            <a:ext cx="551561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i="1"/>
              <a:t>Two cases:</a:t>
            </a:r>
            <a:endParaRPr lang="en-US" altLang="zh-CN" sz="3200" b="1" i="1"/>
          </a:p>
          <a:p>
            <a:endParaRPr lang="en-US" altLang="zh-CN" sz="3200" b="1" i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i="1"/>
              <a:t>Budget &lt; 30000</a:t>
            </a:r>
            <a:endParaRPr lang="en-US" altLang="zh-CN" sz="3200" b="1" i="1"/>
          </a:p>
          <a:p>
            <a:pPr indent="0">
              <a:buFont typeface="Arial" panose="020B0604020202020204" pitchFamily="34" charset="0"/>
              <a:buNone/>
            </a:pPr>
            <a:endParaRPr lang="en-US" altLang="zh-CN" sz="3200" b="1" i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i="1"/>
              <a:t>Budget &gt; 30000</a:t>
            </a:r>
            <a:endParaRPr lang="en-US" altLang="zh-CN" sz="3200" b="1" i="1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5279390"/>
            <a:ext cx="12181205" cy="1561465"/>
          </a:xfrm>
          <a:prstGeom prst="rect">
            <a:avLst/>
          </a:prstGeom>
          <a:solidFill>
            <a:srgbClr val="B1A69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5920" y="255905"/>
            <a:ext cx="3498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Budget &lt; 30000:</a:t>
            </a:r>
            <a:endParaRPr lang="en-US" altLang="zh-CN" b="1"/>
          </a:p>
        </p:txBody>
      </p:sp>
      <p:pic>
        <p:nvPicPr>
          <p:cNvPr id="8" name="图片 7" descr="屏幕截图 2022-10-07 0035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2195" y="800100"/>
            <a:ext cx="7355840" cy="52571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8890" y="-4445"/>
            <a:ext cx="5424805" cy="3728085"/>
          </a:xfrm>
          <a:prstGeom prst="rect">
            <a:avLst/>
          </a:prstGeom>
          <a:solidFill>
            <a:srgbClr val="B1A69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01180" y="3234690"/>
            <a:ext cx="5290820" cy="3623310"/>
          </a:xfrm>
          <a:prstGeom prst="rect">
            <a:avLst/>
          </a:prstGeom>
          <a:solidFill>
            <a:srgbClr val="B1A69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屏幕截图 2022-10-07 0035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125855"/>
            <a:ext cx="6121400" cy="4206240"/>
          </a:xfrm>
          <a:prstGeom prst="rect">
            <a:avLst/>
          </a:prstGeom>
        </p:spPr>
      </p:pic>
      <p:pic>
        <p:nvPicPr>
          <p:cNvPr id="6" name="图片 5" descr="屏幕截图 2022-10-07 0036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410" y="1125855"/>
            <a:ext cx="6393180" cy="4484370"/>
          </a:xfrm>
          <a:prstGeom prst="rect">
            <a:avLst/>
          </a:prstGeom>
        </p:spPr>
      </p:pic>
      <p:pic>
        <p:nvPicPr>
          <p:cNvPr id="7" name="图片 6" descr="屏幕截图 2022-10-07 0037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825" y="990600"/>
            <a:ext cx="6724650" cy="48768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91795" y="255905"/>
            <a:ext cx="5109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Budget &gt; 30000:</a:t>
            </a:r>
            <a:endParaRPr lang="en-US" altLang="zh-CN" b="1"/>
          </a:p>
        </p:txBody>
      </p:sp>
      <p:sp>
        <p:nvSpPr>
          <p:cNvPr id="5" name="矩形 4"/>
          <p:cNvSpPr/>
          <p:nvPr/>
        </p:nvSpPr>
        <p:spPr>
          <a:xfrm>
            <a:off x="2635250" y="-2540"/>
            <a:ext cx="9545955" cy="626745"/>
          </a:xfrm>
          <a:prstGeom prst="rect">
            <a:avLst/>
          </a:prstGeom>
          <a:solidFill>
            <a:srgbClr val="B1A69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屏幕截图 2022-10-07 0104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6070" y="787400"/>
            <a:ext cx="6000750" cy="48482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890" y="6280150"/>
            <a:ext cx="9306560" cy="575310"/>
          </a:xfrm>
          <a:prstGeom prst="rect">
            <a:avLst/>
          </a:prstGeom>
          <a:solidFill>
            <a:srgbClr val="B1A69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938645" y="6350"/>
            <a:ext cx="5233035" cy="3498850"/>
          </a:xfrm>
          <a:prstGeom prst="rect">
            <a:avLst/>
          </a:prstGeom>
          <a:solidFill>
            <a:srgbClr val="B1A69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505200"/>
            <a:ext cx="5080000" cy="3345815"/>
          </a:xfrm>
          <a:prstGeom prst="rect">
            <a:avLst/>
          </a:prstGeom>
          <a:solidFill>
            <a:srgbClr val="B1A690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屏幕截图 2022-10-07 0109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7340" y="976630"/>
            <a:ext cx="6324600" cy="4905375"/>
          </a:xfrm>
          <a:prstGeom prst="rect">
            <a:avLst/>
          </a:prstGeom>
        </p:spPr>
      </p:pic>
      <p:pic>
        <p:nvPicPr>
          <p:cNvPr id="9" name="图片 8" descr="屏幕截图 2022-10-07 0109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560" y="976630"/>
            <a:ext cx="6360795" cy="5151120"/>
          </a:xfrm>
          <a:prstGeom prst="rect">
            <a:avLst/>
          </a:prstGeom>
        </p:spPr>
      </p:pic>
      <p:pic>
        <p:nvPicPr>
          <p:cNvPr id="6" name="图片 5" descr="屏幕截图 2022-10-07 0105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515" y="976630"/>
            <a:ext cx="6571615" cy="52025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UNIT_PLACING_PICTURE_USER_VIEWPORT" val="{&quot;height&quot;:7785,&quot;width&quot;:15270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PP_MARK_KEY" val="2366fc98-e976-4112-8413-4f61a6c281c6"/>
  <p:tag name="COMMONDATA" val="eyJoZGlkIjoiNWYzZjZiZjE3YjI2NDdkYzA2MzZmODgyMmU2MzJhYj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WPS 演示</Application>
  <PresentationFormat>宽屏</PresentationFormat>
  <Paragraphs>23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174</cp:revision>
  <dcterms:created xsi:type="dcterms:W3CDTF">2019-06-19T02:08:00Z</dcterms:created>
  <dcterms:modified xsi:type="dcterms:W3CDTF">2022-10-06T23:30:44Z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38EB5ED453A245F3B5C28E74F0AC6D8F</vt:lpwstr>
  </property>
</Properties>
</file>