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8" r:id="rId6"/>
    <p:sldId id="267" r:id="rId7"/>
    <p:sldId id="269" r:id="rId8"/>
    <p:sldId id="265" r:id="rId9"/>
    <p:sldId id="260" r:id="rId10"/>
    <p:sldId id="268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DA0D8-BACF-4959-822B-476CBCE8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7C20F6-6EC8-4CB4-B896-D99206AF5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51349-1AD0-42FF-803B-1C1E7F4D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073D1-2527-48C2-89D0-97934211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67592-7A82-4D6E-B9F7-64DA9E5C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3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9632-25B4-4462-8D79-C641A12F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874F87-6AD5-44F5-AE17-0958FFF3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B97B7-7420-4041-B1A7-89E68728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CEFF75-19BC-4628-A5AB-21F69B7A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08F79-0B74-4EBF-B0D4-BD32DF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96ADB8-842F-4308-9F72-06BC6C01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462592-D3A7-458D-9AB5-E42B0C89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413C2-06A0-4D4B-A813-4EFC154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E8539-6102-4686-890D-44781EB1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28473-502C-4E8F-B134-B6C52879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4787B-FB67-4E96-A644-D0F3389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54FED-0FD4-4EFD-B148-C126A648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4E6B3E-498C-494B-B6D3-B6B0AAC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38174-69CD-4393-B473-A6189F21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53463F-A91D-4569-91D8-E60A014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1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3F60A-B388-4EB4-90A4-4361002D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9A19C2-5B84-4DDA-9B2B-80B6AAF7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6690E-C21A-47A6-847F-807990A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E869D-BCE1-4029-A4B2-340FE52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BBA6D-CDAB-46BE-9FAD-3C47629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652B4-1FDD-44A9-A4B0-5A40C404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D5BDB-DF2D-45E3-91F2-199C46B5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963944-B4D9-4023-8633-288CA3C6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04947C-E8CA-4DB1-A60B-5A527A8C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7A12EA-6C56-4265-B5CD-AE90732E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71CD90-25FC-4B8A-80E8-3BA70758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2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78283-E3F6-4B24-B78A-006FBC8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1AB917-8239-49DD-B2EF-FC00C6AF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99403-2DB7-49A2-B5CF-8A447719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2B69E1-B59E-465F-BA24-C2FBF9DE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34A55E-1A91-43EB-ADD3-9C7B6A3AA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EA128-F87D-4F8A-BEAD-E535D60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2B0F7F-AA13-4113-938D-89C06231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7573CB-D2D4-47CA-BA12-0DCA02B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BF1F3-FC4C-4642-888D-A9AC36E1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BB016B-ABE0-40C2-B54F-2838E60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F3204D-4759-4B51-A5AD-8B341146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688F46-17C5-45F7-9830-F0D6EB49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6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8D4A54-CE21-42D5-8880-7FDB3B7B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23A40B-3E3D-4A7E-A658-7E24744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9A32FE-ACB2-4CFB-A362-EDCD04A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CDC58-D6D1-4C63-80F9-F30C79AA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C04A5-876D-438B-9AB8-063C8EC5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59FDD6-B536-428F-87EF-1FF3F9CC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C6F114-2128-4DBA-BFEB-8C1F87E3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5C07E7-F9D2-4CCA-BDCD-5C68913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3263-A3E3-49F8-907C-F714DF48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2F8FD-E6EF-4783-8654-9A781C9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678913-5B8D-440A-8E98-7505D300E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271098-4DEB-4BB7-8184-FA4E64EA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1ADB0E-FEC8-40D6-8622-E711931B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C71303-02E6-4FE7-87A7-9D0814FB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B470AC-A09B-4E1D-8A93-BCA82B4C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5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E1A4FB-5AB6-40D1-8B57-FAB3591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7367E-BD2C-4714-8DC1-7D5960E8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1D46A-D83F-47AB-80AF-60C7B1AB3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5431-8EFA-4A92-87F7-D8721C2E0591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22A47-E4D1-4381-9BB0-74172A5D6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A4875C-B21C-4B3D-883B-ED67C39D3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5F32-D510-41C4-A034-57DE15097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1155223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期末專題報告書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3192010"/>
            <a:ext cx="9144000" cy="227587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107590002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江瑋哲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107590011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蘇昱安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107590026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賴璟霆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107590029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王祺勳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5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357" y="788206"/>
            <a:ext cx="9234710" cy="150408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b="1" dirty="0">
                <a:solidFill>
                  <a:srgbClr val="FFFFFF"/>
                </a:solidFill>
              </a:rPr>
              <a:t>─</a:t>
            </a: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協助使用者辨識、</a:t>
            </a:r>
            <a:br>
              <a:rPr lang="en-US" altLang="zh-TW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偵錯並從錯誤中恢復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357" y="3428999"/>
            <a:ext cx="4972905" cy="1888751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在儲值階段，文件都打好，按下按鈕已經要儲值的時候，會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popup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一個小視窗顯示儲值的數量以及是否確定要儲值，讓某些衝動性消費的玩家可以有機會重新檢視自己是否真的想儲值</a:t>
            </a:r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596184-EC66-4E79-B05D-18CC55EF8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45" y="2703785"/>
            <a:ext cx="6457660" cy="33391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F109589-B413-448A-A847-F2B761531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72" y="3028066"/>
            <a:ext cx="2196406" cy="10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1155223"/>
            <a:ext cx="9144000" cy="101842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b="1" dirty="0">
                <a:solidFill>
                  <a:srgbClr val="FFFFFF"/>
                </a:solidFill>
              </a:rPr>
              <a:t>─</a:t>
            </a: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幫助與說明文件</a:t>
            </a:r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3108121"/>
            <a:ext cx="6080449" cy="22758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</a:rPr>
              <a:t>問題：使用者在第一次使用時會因為沒有說明而不清楚分頁功能。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</a:rPr>
              <a:t>例如：想知道遊戲公告卻找不到遊戲公告按鈕。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</a:rPr>
              <a:t>解決方法：加入幫助與說明文件按鈕提醒使用者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</a:rPr>
              <a:t>該如何操作，並顯示各分頁功能敘述方便使用者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</a:rPr>
              <a:t>找到自己想使用的功能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109644-5DC9-4FBB-B2C4-D4E015DA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70" y="2987773"/>
            <a:ext cx="362953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646011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1938754"/>
            <a:ext cx="9144000" cy="4919245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一、目標對象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追求電競夢的學生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熱愛電玩的上班族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二、使用情境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三、未來規劃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系統狀態辨識度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一致性與標準性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辨識而非記憶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彈性與使用效率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協助使用者辨識、偵錯並從錯誤中恢復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6)</a:t>
            </a:r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幫助與說明文件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dirty="0">
                <a:solidFill>
                  <a:srgbClr val="FFFFFF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8156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52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1166624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目標對象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E19CA7-B980-4DBE-AB73-9FF31F36404F}"/>
              </a:ext>
            </a:extLst>
          </p:cNvPr>
          <p:cNvSpPr txBox="1"/>
          <p:nvPr/>
        </p:nvSpPr>
        <p:spPr>
          <a:xfrm>
            <a:off x="5613804" y="2249324"/>
            <a:ext cx="6122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黃彥翔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職業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:18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個人特質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暴躁、自閉、沉迷電玩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人生如戲垃圾遊戲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希望可以花爸媽的錢儲值買新造型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脾氣來的時候就要客訴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可以隨時關注網站得到心靈滋潤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1E5B7-9E1E-42DD-9E8E-A736518D7AB0}"/>
              </a:ext>
            </a:extLst>
          </p:cNvPr>
          <p:cNvSpPr txBox="1"/>
          <p:nvPr/>
        </p:nvSpPr>
        <p:spPr>
          <a:xfrm>
            <a:off x="1134083" y="2281465"/>
            <a:ext cx="674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追求電競夢的學生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5DDC75-4DFD-430E-82F1-5A630068C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59" y="3021492"/>
            <a:ext cx="2734811" cy="32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1166624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目標對象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45B5FA9-B10B-4FAD-A606-44D966463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72" y="3130660"/>
            <a:ext cx="3763559" cy="291553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E19CA7-B980-4DBE-AB73-9FF31F36404F}"/>
              </a:ext>
            </a:extLst>
          </p:cNvPr>
          <p:cNvSpPr txBox="1"/>
          <p:nvPr/>
        </p:nvSpPr>
        <p:spPr>
          <a:xfrm>
            <a:off x="5613804" y="2249324"/>
            <a:ext cx="6122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老蓋倫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職業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職業軍人退役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個人特質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正向、正直、幽默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名言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你不是最強的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紓解壓力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尋找休閒興趣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了解遊戲趨勢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1E5B7-9E1E-42DD-9E8E-A736518D7AB0}"/>
              </a:ext>
            </a:extLst>
          </p:cNvPr>
          <p:cNvSpPr txBox="1"/>
          <p:nvPr/>
        </p:nvSpPr>
        <p:spPr>
          <a:xfrm>
            <a:off x="1041804" y="2249325"/>
            <a:ext cx="674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熱愛電玩的上班族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3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64532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使用情境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8520CF-3C4C-4B0E-8C5E-E995A7256098}"/>
              </a:ext>
            </a:extLst>
          </p:cNvPr>
          <p:cNvSpPr/>
          <p:nvPr/>
        </p:nvSpPr>
        <p:spPr>
          <a:xfrm>
            <a:off x="914400" y="2558641"/>
            <a:ext cx="4949505" cy="365760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39A0BEE-E803-42F6-AA65-8F8FAA20849B}"/>
              </a:ext>
            </a:extLst>
          </p:cNvPr>
          <p:cNvSpPr/>
          <p:nvPr/>
        </p:nvSpPr>
        <p:spPr>
          <a:xfrm>
            <a:off x="1041804" y="2835479"/>
            <a:ext cx="3513418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ㄟㄟ，你最近有沒有聽說一款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遊戲叫做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9EB3084-6CCF-41B9-96AB-6D2AD9A9A4DD}"/>
              </a:ext>
            </a:extLst>
          </p:cNvPr>
          <p:cNvSpPr/>
          <p:nvPr/>
        </p:nvSpPr>
        <p:spPr>
          <a:xfrm>
            <a:off x="2743199" y="3715625"/>
            <a:ext cx="3046601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那是什麼種類的遊戲，我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該去哪裡找到它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5027EBA-B8AB-4FB2-AC8F-DFBE8EB065EF}"/>
              </a:ext>
            </a:extLst>
          </p:cNvPr>
          <p:cNvSpPr/>
          <p:nvPr/>
        </p:nvSpPr>
        <p:spPr>
          <a:xfrm>
            <a:off x="1041804" y="4547531"/>
            <a:ext cx="3513418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A:LOL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MOBA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遊戲，現在去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Carena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的官網就能下載了。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03A6847-7E27-4E14-A82E-B6F944C2ABEC}"/>
              </a:ext>
            </a:extLst>
          </p:cNvPr>
          <p:cNvSpPr/>
          <p:nvPr/>
        </p:nvSpPr>
        <p:spPr>
          <a:xfrm>
            <a:off x="2743199" y="5367354"/>
            <a:ext cx="3046601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好，我現在去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Carena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看看。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054C47-FE17-45FA-B2D5-83FF2A2B1478}"/>
              </a:ext>
            </a:extLst>
          </p:cNvPr>
          <p:cNvSpPr/>
          <p:nvPr/>
        </p:nvSpPr>
        <p:spPr>
          <a:xfrm>
            <a:off x="6328095" y="2558641"/>
            <a:ext cx="4949505" cy="365760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181E022-4468-4AFB-BAE3-149C02C11F0F}"/>
              </a:ext>
            </a:extLst>
          </p:cNvPr>
          <p:cNvSpPr/>
          <p:nvPr/>
        </p:nvSpPr>
        <p:spPr>
          <a:xfrm>
            <a:off x="6544982" y="2835478"/>
            <a:ext cx="3010079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ㄟ幹為什麼這個垃圾遊戲又在維修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CA340C6-C0AE-4CE4-83CE-B16776785FD6}"/>
              </a:ext>
            </a:extLst>
          </p:cNvPr>
          <p:cNvSpPr/>
          <p:nvPr/>
        </p:nvSpPr>
        <p:spPr>
          <a:xfrm>
            <a:off x="7919207" y="3689164"/>
            <a:ext cx="3274500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阿就只顧著營利不好好維護系統，導致系統又掛掉了啊。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0F6EFC-6086-44AE-8AC1-3750B5E9F4A4}"/>
              </a:ext>
            </a:extLst>
          </p:cNvPr>
          <p:cNvSpPr/>
          <p:nvPr/>
        </p:nvSpPr>
        <p:spPr>
          <a:xfrm>
            <a:off x="6544982" y="4626457"/>
            <a:ext cx="1944677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阿你怎麼知道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23A78D8-BEEC-403E-A811-7DE1BA4098F3}"/>
              </a:ext>
            </a:extLst>
          </p:cNvPr>
          <p:cNvSpPr/>
          <p:nvPr/>
        </p:nvSpPr>
        <p:spPr>
          <a:xfrm>
            <a:off x="8422547" y="5367354"/>
            <a:ext cx="2771160" cy="593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我去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Carena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的網站看的</a:t>
            </a:r>
          </a:p>
        </p:txBody>
      </p:sp>
    </p:spTree>
    <p:extLst>
      <p:ext uri="{BB962C8B-B14F-4D97-AF65-F5344CB8AC3E}">
        <p14:creationId xmlns:p14="http://schemas.microsoft.com/office/powerpoint/2010/main" val="581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1155223"/>
            <a:ext cx="9144000" cy="101842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b="1" dirty="0">
                <a:solidFill>
                  <a:srgbClr val="FFFFFF"/>
                </a:solidFill>
              </a:rPr>
              <a:t>─</a:t>
            </a: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系統狀態能見度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2833830"/>
            <a:ext cx="9144000" cy="336398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問題：有時候點選按鈕時並不是特別的明顯，碰到圖片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按鈕時沒有觸擊感。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解決方法：當滑鼠觸碰到按鈕或圖片時，能夠產生 按下去的感覺。</a:t>
            </a:r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767805-6320-43F2-956C-3A4D34372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28" y="5026076"/>
            <a:ext cx="633430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1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178" y="1610687"/>
            <a:ext cx="9648909" cy="1018423"/>
          </a:xfrm>
        </p:spPr>
        <p:txBody>
          <a:bodyPr>
            <a:noAutofit/>
          </a:bodyPr>
          <a:lstStyle/>
          <a:p>
            <a:pPr algn="l"/>
            <a:br>
              <a:rPr lang="en-US" altLang="zh-TW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sz="5400" b="1" dirty="0">
                <a:solidFill>
                  <a:srgbClr val="FFFFFF"/>
                </a:solidFill>
              </a:rPr>
              <a:t>─  </a:t>
            </a: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一致性與標準性</a:t>
            </a:r>
            <a:b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2567871"/>
            <a:ext cx="9144000" cy="279269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問題：不同分頁中背景顏色、圖示按鈕大小及位置、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文字大小及字體皆有差異，導致使用者觀感不佳，</a:t>
            </a: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容易在使用上有誤觸或誤會。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解決方法：使用統一規格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header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及固定顏色及字體</a:t>
            </a:r>
          </a:p>
        </p:txBody>
      </p:sp>
    </p:spTree>
    <p:extLst>
      <p:ext uri="{BB962C8B-B14F-4D97-AF65-F5344CB8AC3E}">
        <p14:creationId xmlns:p14="http://schemas.microsoft.com/office/powerpoint/2010/main" val="4285098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804" y="995832"/>
            <a:ext cx="9144000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sz="5400" b="1" dirty="0">
                <a:solidFill>
                  <a:srgbClr val="FFFFFF"/>
                </a:solidFill>
              </a:rPr>
              <a:t>─  </a:t>
            </a:r>
            <a:r>
              <a:rPr lang="zh-TW" altLang="en-US" sz="5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辨識而非記憶</a:t>
            </a:r>
            <a:endParaRPr lang="zh-TW" altLang="en-US" sz="5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804" y="2567871"/>
            <a:ext cx="9144000" cy="227587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問題：使用者容易搞混自己當前在哪一個分頁頁面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解決方法：在最上方標示加入分頁圖示或文字以方便使用者辨識識而非記憶</a:t>
            </a:r>
          </a:p>
        </p:txBody>
      </p:sp>
    </p:spTree>
    <p:extLst>
      <p:ext uri="{BB962C8B-B14F-4D97-AF65-F5344CB8AC3E}">
        <p14:creationId xmlns:p14="http://schemas.microsoft.com/office/powerpoint/2010/main" val="180053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BA84F-249D-463B-B2A2-AF57EBB4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137B2C-B51C-4BB0-A80D-D7A5C08A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760" y="475512"/>
            <a:ext cx="10038483" cy="1018423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 </a:t>
            </a:r>
            <a:r>
              <a:rPr lang="zh-TW" altLang="en-US" b="1" dirty="0">
                <a:solidFill>
                  <a:srgbClr val="FFFFFF"/>
                </a:solidFill>
              </a:rPr>
              <a:t>─</a:t>
            </a:r>
            <a:r>
              <a:rPr lang="zh-TW" altLang="en-US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彈性與使用效率</a:t>
            </a:r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56933-6DE6-4A5C-8ED3-B4F282F7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567" y="1755396"/>
            <a:ext cx="10521388" cy="2722228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問題：瀏覽頁面時，有時想快速回到最頂端，而不是透過滑鼠或手指一直往上。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解決方法：新增「回最頂端」的快捷鍵或向下滑動時導覽列依然保持在上方。</a:t>
            </a:r>
            <a:endParaRPr lang="zh-TW" altLang="en-US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7B720-722B-4B11-8631-B3753123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09" y="3741490"/>
            <a:ext cx="4211680" cy="2855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277663-4398-422B-9B6E-1EACBE54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0" y="6066070"/>
            <a:ext cx="424158" cy="3976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71153A-1471-4C28-89D8-2A349495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89" y="3741490"/>
            <a:ext cx="4229143" cy="2787936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59A3D08-42EF-47EF-B229-CFFD2308A29E}"/>
              </a:ext>
            </a:extLst>
          </p:cNvPr>
          <p:cNvSpPr/>
          <p:nvPr/>
        </p:nvSpPr>
        <p:spPr>
          <a:xfrm>
            <a:off x="5805182" y="4988302"/>
            <a:ext cx="577349" cy="4530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7367021D-F5FA-44AA-AF55-64B73FAD76F7}"/>
              </a:ext>
            </a:extLst>
          </p:cNvPr>
          <p:cNvSpPr/>
          <p:nvPr/>
        </p:nvSpPr>
        <p:spPr>
          <a:xfrm rot="18467100">
            <a:off x="5402913" y="5782346"/>
            <a:ext cx="634752" cy="4919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3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668</Words>
  <Application>Microsoft Office PowerPoint</Application>
  <PresentationFormat>寬螢幕</PresentationFormat>
  <Paragraphs>77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期末專題報告書</vt:lpstr>
      <vt:lpstr>目錄</vt:lpstr>
      <vt:lpstr>目標對象</vt:lpstr>
      <vt:lpstr>目標對象</vt:lpstr>
      <vt:lpstr>使用情境</vt:lpstr>
      <vt:lpstr>未來規劃 ─ 系統狀態能見度</vt:lpstr>
      <vt:lpstr>    未來規劃 ─  一致性與標準性 </vt:lpstr>
      <vt:lpstr>未來規劃 ─  辨識而非記憶</vt:lpstr>
      <vt:lpstr>未來規劃 ─ 彈性與使用效率</vt:lpstr>
      <vt:lpstr>未來規劃 ─ 協助使用者辨識、 偵錯並從錯誤中恢復</vt:lpstr>
      <vt:lpstr>未來規劃 ─ 幫助與說明文件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期末專題報告書</dc:title>
  <dc:creator>User</dc:creator>
  <cp:lastModifiedBy>User</cp:lastModifiedBy>
  <cp:revision>11</cp:revision>
  <dcterms:created xsi:type="dcterms:W3CDTF">2020-06-17T11:47:25Z</dcterms:created>
  <dcterms:modified xsi:type="dcterms:W3CDTF">2020-06-17T13:30:56Z</dcterms:modified>
</cp:coreProperties>
</file>