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7" r:id="rId3"/>
    <p:sldId id="289" r:id="rId4"/>
    <p:sldId id="262" r:id="rId5"/>
    <p:sldId id="281" r:id="rId6"/>
    <p:sldId id="278" r:id="rId7"/>
    <p:sldId id="260" r:id="rId8"/>
    <p:sldId id="282" r:id="rId9"/>
    <p:sldId id="283" r:id="rId10"/>
    <p:sldId id="269" r:id="rId11"/>
    <p:sldId id="284" r:id="rId12"/>
    <p:sldId id="285" r:id="rId13"/>
    <p:sldId id="286" r:id="rId14"/>
    <p:sldId id="287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3E1F"/>
    <a:srgbClr val="C55A11"/>
    <a:srgbClr val="A6A6A6"/>
    <a:srgbClr val="E4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6" y="124"/>
      </p:cViewPr>
      <p:guideLst>
        <p:guide pos="416"/>
        <p:guide pos="7265"/>
        <p:guide orient="horz" pos="648"/>
        <p:guide orient="horz" pos="709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A695B-EE5B-4B4E-8DCE-A32FAC00268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DC84689-A6A9-4B90-B9B2-05DA7BE20E8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menu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8626546-A7C9-495C-8F14-306B42498DC2}" type="parTrans" cxnId="{40682259-0B36-475D-954A-E1F21CA189AA}">
      <dgm:prSet/>
      <dgm:spPr/>
    </dgm:pt>
    <dgm:pt modelId="{379CCF24-AFB8-46B8-AA44-21A429CA0511}" type="sibTrans" cxnId="{40682259-0B36-475D-954A-E1F21CA189AA}">
      <dgm:prSet/>
      <dgm:spPr/>
    </dgm:pt>
    <dgm:pt modelId="{E597014B-4BAF-4DAC-9DBB-ECEABF7A9B8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player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E43A84E-CF98-4BF8-B889-5F189A3D99F2}" type="parTrans" cxnId="{9F3FBB18-CF4B-4D67-8B94-A159536FFA57}">
      <dgm:prSet/>
      <dgm:spPr/>
    </dgm:pt>
    <dgm:pt modelId="{A846B022-E9F2-4FC8-8D66-62A633D824B0}" type="sibTrans" cxnId="{9F3FBB18-CF4B-4D67-8B94-A159536FFA57}">
      <dgm:prSet/>
      <dgm:spPr/>
    </dgm:pt>
    <dgm:pt modelId="{13857C53-B56F-4CD5-A289-281962C225C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PlayerControls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666443F-2519-4EAB-B1FE-4C03B311FC49}" type="parTrans" cxnId="{5898E6FA-A3A3-47D9-9EDA-301496B08A13}">
      <dgm:prSet/>
      <dgm:spPr/>
    </dgm:pt>
    <dgm:pt modelId="{3B1CF2E5-4121-41B0-9998-6E09C6EA3BC9}" type="sibTrans" cxnId="{5898E6FA-A3A3-47D9-9EDA-301496B08A13}">
      <dgm:prSet/>
      <dgm:spPr/>
    </dgm:pt>
    <dgm:pt modelId="{5584C284-902F-4C09-99E2-F10BB292D4E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PlaylistModel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9348D47-ABBF-4F78-B0F7-B91343A9C9FE}" type="parTrans" cxnId="{F0B78545-4E19-44F8-ACFF-B1F951E47EF4}">
      <dgm:prSet/>
      <dgm:spPr/>
    </dgm:pt>
    <dgm:pt modelId="{631B8079-CF96-458C-AA48-4AC8B5DD7FE2}" type="sibTrans" cxnId="{F0B78545-4E19-44F8-ACFF-B1F951E47EF4}">
      <dgm:prSet/>
      <dgm:spPr/>
    </dgm:pt>
    <dgm:pt modelId="{FB021DB9-E069-4760-9014-1DCAE1B4104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VideoWidget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4AAD8F2-FAC6-4435-9965-7CA2A0984BF8}" type="parTrans" cxnId="{11B5693D-4FDF-4B02-9AEA-C65AF0C2E0D8}">
      <dgm:prSet/>
      <dgm:spPr/>
    </dgm:pt>
    <dgm:pt modelId="{57EF1C9F-1860-47D5-9AF0-BEA31CDCB4D8}" type="sibTrans" cxnId="{11B5693D-4FDF-4B02-9AEA-C65AF0C2E0D8}">
      <dgm:prSet/>
      <dgm:spPr/>
    </dgm:pt>
    <dgm:pt modelId="{56B72F2B-7128-442E-8C6B-CCB258F4415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ImageViewer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68E3220-A83E-44F7-997F-D64207544864}" type="parTrans" cxnId="{53B8DEBD-65E4-4AE5-930B-78833733E77D}">
      <dgm:prSet/>
      <dgm:spPr/>
    </dgm:pt>
    <dgm:pt modelId="{B1F09BEA-40A1-4108-93DD-99A9D954336B}" type="sibTrans" cxnId="{53B8DEBD-65E4-4AE5-930B-78833733E77D}">
      <dgm:prSet/>
      <dgm:spPr/>
    </dgm:pt>
    <dgm:pt modelId="{8F3EBCAD-EAE2-40D6-9F44-E72036761B2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textEditor</a:t>
          </a:r>
          <a:endParaRPr kumimoji="0" lang="en-US" altLang="zh-CN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3711030-4F66-468E-901E-13BE214D223C}" type="parTrans" cxnId="{30031711-2C92-4F9E-BF37-734C6997B7BD}">
      <dgm:prSet/>
      <dgm:spPr/>
    </dgm:pt>
    <dgm:pt modelId="{2838EAB6-C008-49A7-A6EE-DD20B9D0CBC6}" type="sibTrans" cxnId="{30031711-2C92-4F9E-BF37-734C6997B7BD}">
      <dgm:prSet/>
      <dgm:spPr/>
    </dgm:pt>
    <dgm:pt modelId="{6F4004C8-BAE4-4A01-98A7-AD61AD1FE084}" type="pres">
      <dgm:prSet presAssocID="{6CEA695B-EE5B-4B4E-8DCE-A32FAC0026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74F5AA-D2CC-4E49-8076-164352E0BD98}" type="pres">
      <dgm:prSet presAssocID="{DDC84689-A6A9-4B90-B9B2-05DA7BE20E89}" presName="hierRoot1" presStyleCnt="0">
        <dgm:presLayoutVars>
          <dgm:hierBranch/>
        </dgm:presLayoutVars>
      </dgm:prSet>
      <dgm:spPr/>
    </dgm:pt>
    <dgm:pt modelId="{DCA1F96E-D7F7-4733-90B9-E74C422AA877}" type="pres">
      <dgm:prSet presAssocID="{DDC84689-A6A9-4B90-B9B2-05DA7BE20E89}" presName="rootComposite1" presStyleCnt="0"/>
      <dgm:spPr/>
    </dgm:pt>
    <dgm:pt modelId="{4DC17E88-FDF3-498F-AF3B-5AB50887A20E}" type="pres">
      <dgm:prSet presAssocID="{DDC84689-A6A9-4B90-B9B2-05DA7BE20E89}" presName="rootText1" presStyleLbl="node0" presStyleIdx="0" presStyleCnt="1">
        <dgm:presLayoutVars>
          <dgm:chPref val="3"/>
        </dgm:presLayoutVars>
      </dgm:prSet>
      <dgm:spPr/>
    </dgm:pt>
    <dgm:pt modelId="{FBD1C3D8-5E20-4D1E-95B8-3031D9364FBC}" type="pres">
      <dgm:prSet presAssocID="{DDC84689-A6A9-4B90-B9B2-05DA7BE20E89}" presName="rootConnector1" presStyleLbl="node1" presStyleIdx="0" presStyleCnt="0"/>
      <dgm:spPr/>
    </dgm:pt>
    <dgm:pt modelId="{47E3307F-8AB0-432D-95BE-BD2E24119AF4}" type="pres">
      <dgm:prSet presAssocID="{DDC84689-A6A9-4B90-B9B2-05DA7BE20E89}" presName="hierChild2" presStyleCnt="0"/>
      <dgm:spPr/>
    </dgm:pt>
    <dgm:pt modelId="{3ABCCD84-7AF1-499F-ACFD-2E28EE3513BC}" type="pres">
      <dgm:prSet presAssocID="{1E43A84E-CF98-4BF8-B889-5F189A3D99F2}" presName="Name35" presStyleLbl="parChTrans1D2" presStyleIdx="0" presStyleCnt="3"/>
      <dgm:spPr/>
    </dgm:pt>
    <dgm:pt modelId="{2BDF45A4-666F-43B8-9714-3D2CED4A5EC1}" type="pres">
      <dgm:prSet presAssocID="{E597014B-4BAF-4DAC-9DBB-ECEABF7A9B83}" presName="hierRoot2" presStyleCnt="0">
        <dgm:presLayoutVars>
          <dgm:hierBranch/>
        </dgm:presLayoutVars>
      </dgm:prSet>
      <dgm:spPr/>
    </dgm:pt>
    <dgm:pt modelId="{5D4EE6DA-C2FC-4643-91FA-006A1E11B299}" type="pres">
      <dgm:prSet presAssocID="{E597014B-4BAF-4DAC-9DBB-ECEABF7A9B83}" presName="rootComposite" presStyleCnt="0"/>
      <dgm:spPr/>
    </dgm:pt>
    <dgm:pt modelId="{2583394A-BCFC-4C90-B454-E22CB5D22ADB}" type="pres">
      <dgm:prSet presAssocID="{E597014B-4BAF-4DAC-9DBB-ECEABF7A9B83}" presName="rootText" presStyleLbl="node2" presStyleIdx="0" presStyleCnt="3">
        <dgm:presLayoutVars>
          <dgm:chPref val="3"/>
        </dgm:presLayoutVars>
      </dgm:prSet>
      <dgm:spPr/>
    </dgm:pt>
    <dgm:pt modelId="{3746BBB8-ABDE-4FFE-94E7-DC67A7EFD756}" type="pres">
      <dgm:prSet presAssocID="{E597014B-4BAF-4DAC-9DBB-ECEABF7A9B83}" presName="rootConnector" presStyleLbl="node2" presStyleIdx="0" presStyleCnt="3"/>
      <dgm:spPr/>
    </dgm:pt>
    <dgm:pt modelId="{DBA16F11-461C-40D7-99CD-8F8C3C463E2A}" type="pres">
      <dgm:prSet presAssocID="{E597014B-4BAF-4DAC-9DBB-ECEABF7A9B83}" presName="hierChild4" presStyleCnt="0"/>
      <dgm:spPr/>
    </dgm:pt>
    <dgm:pt modelId="{A30B8EF3-5F4F-4584-B1C4-E6C10FC705B4}" type="pres">
      <dgm:prSet presAssocID="{A666443F-2519-4EAB-B1FE-4C03B311FC49}" presName="Name35" presStyleLbl="parChTrans1D3" presStyleIdx="0" presStyleCnt="3"/>
      <dgm:spPr/>
    </dgm:pt>
    <dgm:pt modelId="{8DE6604D-537A-451A-9DB9-06D1AE7AB52B}" type="pres">
      <dgm:prSet presAssocID="{13857C53-B56F-4CD5-A289-281962C225C6}" presName="hierRoot2" presStyleCnt="0">
        <dgm:presLayoutVars>
          <dgm:hierBranch val="r"/>
        </dgm:presLayoutVars>
      </dgm:prSet>
      <dgm:spPr/>
    </dgm:pt>
    <dgm:pt modelId="{567F796B-67BD-4A1B-8761-038AA4AAE456}" type="pres">
      <dgm:prSet presAssocID="{13857C53-B56F-4CD5-A289-281962C225C6}" presName="rootComposite" presStyleCnt="0"/>
      <dgm:spPr/>
    </dgm:pt>
    <dgm:pt modelId="{315AB38C-9E15-42EA-84E9-13B93F7CCAE7}" type="pres">
      <dgm:prSet presAssocID="{13857C53-B56F-4CD5-A289-281962C225C6}" presName="rootText" presStyleLbl="node3" presStyleIdx="0" presStyleCnt="3">
        <dgm:presLayoutVars>
          <dgm:chPref val="3"/>
        </dgm:presLayoutVars>
      </dgm:prSet>
      <dgm:spPr/>
    </dgm:pt>
    <dgm:pt modelId="{00C1F4F9-4548-4E8A-B763-9DA2273F0EDD}" type="pres">
      <dgm:prSet presAssocID="{13857C53-B56F-4CD5-A289-281962C225C6}" presName="rootConnector" presStyleLbl="node3" presStyleIdx="0" presStyleCnt="3"/>
      <dgm:spPr/>
    </dgm:pt>
    <dgm:pt modelId="{5F47D01D-0498-417F-828A-78D93347A4B8}" type="pres">
      <dgm:prSet presAssocID="{13857C53-B56F-4CD5-A289-281962C225C6}" presName="hierChild4" presStyleCnt="0"/>
      <dgm:spPr/>
    </dgm:pt>
    <dgm:pt modelId="{EE26D4CD-C61E-4338-81DD-06264FA4111B}" type="pres">
      <dgm:prSet presAssocID="{13857C53-B56F-4CD5-A289-281962C225C6}" presName="hierChild5" presStyleCnt="0"/>
      <dgm:spPr/>
    </dgm:pt>
    <dgm:pt modelId="{8BA853A3-AC57-4D1C-85BF-6AAB05E5CABF}" type="pres">
      <dgm:prSet presAssocID="{89348D47-ABBF-4F78-B0F7-B91343A9C9FE}" presName="Name35" presStyleLbl="parChTrans1D3" presStyleIdx="1" presStyleCnt="3"/>
      <dgm:spPr/>
    </dgm:pt>
    <dgm:pt modelId="{9BFBD286-F0EB-4F7D-9788-3F799934FD9E}" type="pres">
      <dgm:prSet presAssocID="{5584C284-902F-4C09-99E2-F10BB292D4EA}" presName="hierRoot2" presStyleCnt="0">
        <dgm:presLayoutVars>
          <dgm:hierBranch val="r"/>
        </dgm:presLayoutVars>
      </dgm:prSet>
      <dgm:spPr/>
    </dgm:pt>
    <dgm:pt modelId="{C2FD6C6C-1CB1-43A2-BAA1-151CD4A296B3}" type="pres">
      <dgm:prSet presAssocID="{5584C284-902F-4C09-99E2-F10BB292D4EA}" presName="rootComposite" presStyleCnt="0"/>
      <dgm:spPr/>
    </dgm:pt>
    <dgm:pt modelId="{E2FF50C9-EFB5-41FE-B4E7-4F26E8C59C03}" type="pres">
      <dgm:prSet presAssocID="{5584C284-902F-4C09-99E2-F10BB292D4EA}" presName="rootText" presStyleLbl="node3" presStyleIdx="1" presStyleCnt="3">
        <dgm:presLayoutVars>
          <dgm:chPref val="3"/>
        </dgm:presLayoutVars>
      </dgm:prSet>
      <dgm:spPr/>
    </dgm:pt>
    <dgm:pt modelId="{F5B8D392-DAF0-4FFC-AA99-F81EEB3625C2}" type="pres">
      <dgm:prSet presAssocID="{5584C284-902F-4C09-99E2-F10BB292D4EA}" presName="rootConnector" presStyleLbl="node3" presStyleIdx="1" presStyleCnt="3"/>
      <dgm:spPr/>
    </dgm:pt>
    <dgm:pt modelId="{BB3C261C-397D-4D18-93EC-798639BA08E3}" type="pres">
      <dgm:prSet presAssocID="{5584C284-902F-4C09-99E2-F10BB292D4EA}" presName="hierChild4" presStyleCnt="0"/>
      <dgm:spPr/>
    </dgm:pt>
    <dgm:pt modelId="{FE34FEA0-7260-4DD9-ACE8-4671CD0B64F9}" type="pres">
      <dgm:prSet presAssocID="{5584C284-902F-4C09-99E2-F10BB292D4EA}" presName="hierChild5" presStyleCnt="0"/>
      <dgm:spPr/>
    </dgm:pt>
    <dgm:pt modelId="{702FBE93-1EE2-4DFB-B945-D6881F357004}" type="pres">
      <dgm:prSet presAssocID="{24AAD8F2-FAC6-4435-9965-7CA2A0984BF8}" presName="Name35" presStyleLbl="parChTrans1D3" presStyleIdx="2" presStyleCnt="3"/>
      <dgm:spPr/>
    </dgm:pt>
    <dgm:pt modelId="{3D517F6B-D0E0-4119-A334-3CCF5EB465FC}" type="pres">
      <dgm:prSet presAssocID="{FB021DB9-E069-4760-9014-1DCAE1B41041}" presName="hierRoot2" presStyleCnt="0">
        <dgm:presLayoutVars>
          <dgm:hierBranch val="r"/>
        </dgm:presLayoutVars>
      </dgm:prSet>
      <dgm:spPr/>
    </dgm:pt>
    <dgm:pt modelId="{AA0C6EB7-6F63-4072-B671-E2F2C6605C95}" type="pres">
      <dgm:prSet presAssocID="{FB021DB9-E069-4760-9014-1DCAE1B41041}" presName="rootComposite" presStyleCnt="0"/>
      <dgm:spPr/>
    </dgm:pt>
    <dgm:pt modelId="{32BFB519-6251-41A1-B87F-D1F22B29CB2E}" type="pres">
      <dgm:prSet presAssocID="{FB021DB9-E069-4760-9014-1DCAE1B41041}" presName="rootText" presStyleLbl="node3" presStyleIdx="2" presStyleCnt="3">
        <dgm:presLayoutVars>
          <dgm:chPref val="3"/>
        </dgm:presLayoutVars>
      </dgm:prSet>
      <dgm:spPr/>
    </dgm:pt>
    <dgm:pt modelId="{F8655338-581D-473D-9A18-334C8B661088}" type="pres">
      <dgm:prSet presAssocID="{FB021DB9-E069-4760-9014-1DCAE1B41041}" presName="rootConnector" presStyleLbl="node3" presStyleIdx="2" presStyleCnt="3"/>
      <dgm:spPr/>
    </dgm:pt>
    <dgm:pt modelId="{7526A855-3171-4A2C-9CC6-AB64D2C61AF4}" type="pres">
      <dgm:prSet presAssocID="{FB021DB9-E069-4760-9014-1DCAE1B41041}" presName="hierChild4" presStyleCnt="0"/>
      <dgm:spPr/>
    </dgm:pt>
    <dgm:pt modelId="{B822D98E-EF81-456C-B7CC-E137518A3E47}" type="pres">
      <dgm:prSet presAssocID="{FB021DB9-E069-4760-9014-1DCAE1B41041}" presName="hierChild5" presStyleCnt="0"/>
      <dgm:spPr/>
    </dgm:pt>
    <dgm:pt modelId="{ECA77322-7657-4286-8654-C8336CDF73CC}" type="pres">
      <dgm:prSet presAssocID="{E597014B-4BAF-4DAC-9DBB-ECEABF7A9B83}" presName="hierChild5" presStyleCnt="0"/>
      <dgm:spPr/>
    </dgm:pt>
    <dgm:pt modelId="{EE7FBF80-2796-4538-A371-08ACD24BD678}" type="pres">
      <dgm:prSet presAssocID="{168E3220-A83E-44F7-997F-D64207544864}" presName="Name35" presStyleLbl="parChTrans1D2" presStyleIdx="1" presStyleCnt="3"/>
      <dgm:spPr/>
    </dgm:pt>
    <dgm:pt modelId="{34A573BB-7561-4113-84AC-EF181987C85D}" type="pres">
      <dgm:prSet presAssocID="{56B72F2B-7128-442E-8C6B-CCB258F44153}" presName="hierRoot2" presStyleCnt="0">
        <dgm:presLayoutVars>
          <dgm:hierBranch/>
        </dgm:presLayoutVars>
      </dgm:prSet>
      <dgm:spPr/>
    </dgm:pt>
    <dgm:pt modelId="{63223A69-3D55-4B6C-BD87-541FC2511597}" type="pres">
      <dgm:prSet presAssocID="{56B72F2B-7128-442E-8C6B-CCB258F44153}" presName="rootComposite" presStyleCnt="0"/>
      <dgm:spPr/>
    </dgm:pt>
    <dgm:pt modelId="{6AEA2473-FD28-4D37-85F8-5795F2D5B828}" type="pres">
      <dgm:prSet presAssocID="{56B72F2B-7128-442E-8C6B-CCB258F44153}" presName="rootText" presStyleLbl="node2" presStyleIdx="1" presStyleCnt="3">
        <dgm:presLayoutVars>
          <dgm:chPref val="3"/>
        </dgm:presLayoutVars>
      </dgm:prSet>
      <dgm:spPr/>
    </dgm:pt>
    <dgm:pt modelId="{D44E683E-843E-46D8-A37D-A97042E95C56}" type="pres">
      <dgm:prSet presAssocID="{56B72F2B-7128-442E-8C6B-CCB258F44153}" presName="rootConnector" presStyleLbl="node2" presStyleIdx="1" presStyleCnt="3"/>
      <dgm:spPr/>
    </dgm:pt>
    <dgm:pt modelId="{24BB9108-8F70-40BC-995C-474A6E433157}" type="pres">
      <dgm:prSet presAssocID="{56B72F2B-7128-442E-8C6B-CCB258F44153}" presName="hierChild4" presStyleCnt="0"/>
      <dgm:spPr/>
    </dgm:pt>
    <dgm:pt modelId="{A115BA43-360D-4572-8EBA-EAD63B8C90BA}" type="pres">
      <dgm:prSet presAssocID="{56B72F2B-7128-442E-8C6B-CCB258F44153}" presName="hierChild5" presStyleCnt="0"/>
      <dgm:spPr/>
    </dgm:pt>
    <dgm:pt modelId="{0EFD1B5F-4AAC-4700-BB55-9DCF05ECCA06}" type="pres">
      <dgm:prSet presAssocID="{23711030-4F66-468E-901E-13BE214D223C}" presName="Name35" presStyleLbl="parChTrans1D2" presStyleIdx="2" presStyleCnt="3"/>
      <dgm:spPr/>
    </dgm:pt>
    <dgm:pt modelId="{68A7A9C9-0022-4364-95FE-3D16DB86CBF6}" type="pres">
      <dgm:prSet presAssocID="{8F3EBCAD-EAE2-40D6-9F44-E72036761B2E}" presName="hierRoot2" presStyleCnt="0">
        <dgm:presLayoutVars>
          <dgm:hierBranch/>
        </dgm:presLayoutVars>
      </dgm:prSet>
      <dgm:spPr/>
    </dgm:pt>
    <dgm:pt modelId="{08BC0816-B7E0-4DB6-AF25-EEF7C9C563A0}" type="pres">
      <dgm:prSet presAssocID="{8F3EBCAD-EAE2-40D6-9F44-E72036761B2E}" presName="rootComposite" presStyleCnt="0"/>
      <dgm:spPr/>
    </dgm:pt>
    <dgm:pt modelId="{26887A29-1914-4598-A27F-8BC3684E7A7F}" type="pres">
      <dgm:prSet presAssocID="{8F3EBCAD-EAE2-40D6-9F44-E72036761B2E}" presName="rootText" presStyleLbl="node2" presStyleIdx="2" presStyleCnt="3">
        <dgm:presLayoutVars>
          <dgm:chPref val="3"/>
        </dgm:presLayoutVars>
      </dgm:prSet>
      <dgm:spPr/>
    </dgm:pt>
    <dgm:pt modelId="{BAA74CE8-6B76-4064-928E-34886D1B904D}" type="pres">
      <dgm:prSet presAssocID="{8F3EBCAD-EAE2-40D6-9F44-E72036761B2E}" presName="rootConnector" presStyleLbl="node2" presStyleIdx="2" presStyleCnt="3"/>
      <dgm:spPr/>
    </dgm:pt>
    <dgm:pt modelId="{AC22092D-9E5C-4505-B2B6-7813908D269F}" type="pres">
      <dgm:prSet presAssocID="{8F3EBCAD-EAE2-40D6-9F44-E72036761B2E}" presName="hierChild4" presStyleCnt="0"/>
      <dgm:spPr/>
    </dgm:pt>
    <dgm:pt modelId="{830E77A9-C60A-44F1-BF49-5FFDF51D685E}" type="pres">
      <dgm:prSet presAssocID="{8F3EBCAD-EAE2-40D6-9F44-E72036761B2E}" presName="hierChild5" presStyleCnt="0"/>
      <dgm:spPr/>
    </dgm:pt>
    <dgm:pt modelId="{2484E431-24B8-41C2-9D3F-84B65A9F951B}" type="pres">
      <dgm:prSet presAssocID="{DDC84689-A6A9-4B90-B9B2-05DA7BE20E89}" presName="hierChild3" presStyleCnt="0"/>
      <dgm:spPr/>
    </dgm:pt>
  </dgm:ptLst>
  <dgm:cxnLst>
    <dgm:cxn modelId="{164D1104-89E4-4BB7-AADF-9175A9834FE4}" type="presOf" srcId="{89348D47-ABBF-4F78-B0F7-B91343A9C9FE}" destId="{8BA853A3-AC57-4D1C-85BF-6AAB05E5CABF}" srcOrd="0" destOrd="0" presId="urn:microsoft.com/office/officeart/2005/8/layout/orgChart1"/>
    <dgm:cxn modelId="{30031711-2C92-4F9E-BF37-734C6997B7BD}" srcId="{DDC84689-A6A9-4B90-B9B2-05DA7BE20E89}" destId="{8F3EBCAD-EAE2-40D6-9F44-E72036761B2E}" srcOrd="2" destOrd="0" parTransId="{23711030-4F66-468E-901E-13BE214D223C}" sibTransId="{2838EAB6-C008-49A7-A6EE-DD20B9D0CBC6}"/>
    <dgm:cxn modelId="{9F3FBB18-CF4B-4D67-8B94-A159536FFA57}" srcId="{DDC84689-A6A9-4B90-B9B2-05DA7BE20E89}" destId="{E597014B-4BAF-4DAC-9DBB-ECEABF7A9B83}" srcOrd="0" destOrd="0" parTransId="{1E43A84E-CF98-4BF8-B889-5F189A3D99F2}" sibTransId="{A846B022-E9F2-4FC8-8D66-62A633D824B0}"/>
    <dgm:cxn modelId="{FC759127-ACCA-43F9-A5FF-C5E9669ABF37}" type="presOf" srcId="{23711030-4F66-468E-901E-13BE214D223C}" destId="{0EFD1B5F-4AAC-4700-BB55-9DCF05ECCA06}" srcOrd="0" destOrd="0" presId="urn:microsoft.com/office/officeart/2005/8/layout/orgChart1"/>
    <dgm:cxn modelId="{63AF582B-4D9C-4503-B908-9A199D8294D7}" type="presOf" srcId="{13857C53-B56F-4CD5-A289-281962C225C6}" destId="{00C1F4F9-4548-4E8A-B763-9DA2273F0EDD}" srcOrd="1" destOrd="0" presId="urn:microsoft.com/office/officeart/2005/8/layout/orgChart1"/>
    <dgm:cxn modelId="{35051931-07C9-4A29-A3F9-509A1AF18284}" type="presOf" srcId="{5584C284-902F-4C09-99E2-F10BB292D4EA}" destId="{F5B8D392-DAF0-4FFC-AA99-F81EEB3625C2}" srcOrd="1" destOrd="0" presId="urn:microsoft.com/office/officeart/2005/8/layout/orgChart1"/>
    <dgm:cxn modelId="{11B5693D-4FDF-4B02-9AEA-C65AF0C2E0D8}" srcId="{E597014B-4BAF-4DAC-9DBB-ECEABF7A9B83}" destId="{FB021DB9-E069-4760-9014-1DCAE1B41041}" srcOrd="2" destOrd="0" parTransId="{24AAD8F2-FAC6-4435-9965-7CA2A0984BF8}" sibTransId="{57EF1C9F-1860-47D5-9AF0-BEA31CDCB4D8}"/>
    <dgm:cxn modelId="{66F6F35D-A232-4422-89E5-83CB459E7330}" type="presOf" srcId="{DDC84689-A6A9-4B90-B9B2-05DA7BE20E89}" destId="{4DC17E88-FDF3-498F-AF3B-5AB50887A20E}" srcOrd="0" destOrd="0" presId="urn:microsoft.com/office/officeart/2005/8/layout/orgChart1"/>
    <dgm:cxn modelId="{F0B78545-4E19-44F8-ACFF-B1F951E47EF4}" srcId="{E597014B-4BAF-4DAC-9DBB-ECEABF7A9B83}" destId="{5584C284-902F-4C09-99E2-F10BB292D4EA}" srcOrd="1" destOrd="0" parTransId="{89348D47-ABBF-4F78-B0F7-B91343A9C9FE}" sibTransId="{631B8079-CF96-458C-AA48-4AC8B5DD7FE2}"/>
    <dgm:cxn modelId="{7E699769-E73F-469E-9D64-2E08702BC148}" type="presOf" srcId="{5584C284-902F-4C09-99E2-F10BB292D4EA}" destId="{E2FF50C9-EFB5-41FE-B4E7-4F26E8C59C03}" srcOrd="0" destOrd="0" presId="urn:microsoft.com/office/officeart/2005/8/layout/orgChart1"/>
    <dgm:cxn modelId="{F61A3F4B-BDD3-43E9-800C-60F6F1007A33}" type="presOf" srcId="{56B72F2B-7128-442E-8C6B-CCB258F44153}" destId="{D44E683E-843E-46D8-A37D-A97042E95C56}" srcOrd="1" destOrd="0" presId="urn:microsoft.com/office/officeart/2005/8/layout/orgChart1"/>
    <dgm:cxn modelId="{38CE9E6B-DD06-4537-9E44-87A8E5EF5C35}" type="presOf" srcId="{E597014B-4BAF-4DAC-9DBB-ECEABF7A9B83}" destId="{3746BBB8-ABDE-4FFE-94E7-DC67A7EFD756}" srcOrd="1" destOrd="0" presId="urn:microsoft.com/office/officeart/2005/8/layout/orgChart1"/>
    <dgm:cxn modelId="{A9C71174-B36C-4E3F-9321-E137FF5E5A64}" type="presOf" srcId="{E597014B-4BAF-4DAC-9DBB-ECEABF7A9B83}" destId="{2583394A-BCFC-4C90-B454-E22CB5D22ADB}" srcOrd="0" destOrd="0" presId="urn:microsoft.com/office/officeart/2005/8/layout/orgChart1"/>
    <dgm:cxn modelId="{40682259-0B36-475D-954A-E1F21CA189AA}" srcId="{6CEA695B-EE5B-4B4E-8DCE-A32FAC002685}" destId="{DDC84689-A6A9-4B90-B9B2-05DA7BE20E89}" srcOrd="0" destOrd="0" parTransId="{68626546-A7C9-495C-8F14-306B42498DC2}" sibTransId="{379CCF24-AFB8-46B8-AA44-21A429CA0511}"/>
    <dgm:cxn modelId="{786B4E7D-86DB-4497-8D36-BBB6BC1EFA60}" type="presOf" srcId="{1E43A84E-CF98-4BF8-B889-5F189A3D99F2}" destId="{3ABCCD84-7AF1-499F-ACFD-2E28EE3513BC}" srcOrd="0" destOrd="0" presId="urn:microsoft.com/office/officeart/2005/8/layout/orgChart1"/>
    <dgm:cxn modelId="{5B26BA7F-3CE6-4067-A009-56661A93E5BC}" type="presOf" srcId="{24AAD8F2-FAC6-4435-9965-7CA2A0984BF8}" destId="{702FBE93-1EE2-4DFB-B945-D6881F357004}" srcOrd="0" destOrd="0" presId="urn:microsoft.com/office/officeart/2005/8/layout/orgChart1"/>
    <dgm:cxn modelId="{70104383-9D3A-4125-9FD2-000AAACC8B11}" type="presOf" srcId="{A666443F-2519-4EAB-B1FE-4C03B311FC49}" destId="{A30B8EF3-5F4F-4584-B1C4-E6C10FC705B4}" srcOrd="0" destOrd="0" presId="urn:microsoft.com/office/officeart/2005/8/layout/orgChart1"/>
    <dgm:cxn modelId="{A874E88A-3A9F-4223-AF9A-690C486F2028}" type="presOf" srcId="{6CEA695B-EE5B-4B4E-8DCE-A32FAC002685}" destId="{6F4004C8-BAE4-4A01-98A7-AD61AD1FE084}" srcOrd="0" destOrd="0" presId="urn:microsoft.com/office/officeart/2005/8/layout/orgChart1"/>
    <dgm:cxn modelId="{B4076496-8E78-4BF5-A5B2-0FCCD45FA297}" type="presOf" srcId="{8F3EBCAD-EAE2-40D6-9F44-E72036761B2E}" destId="{BAA74CE8-6B76-4064-928E-34886D1B904D}" srcOrd="1" destOrd="0" presId="urn:microsoft.com/office/officeart/2005/8/layout/orgChart1"/>
    <dgm:cxn modelId="{1C2CF6B1-EC6F-48DE-BE33-DFC750D3AA6C}" type="presOf" srcId="{FB021DB9-E069-4760-9014-1DCAE1B41041}" destId="{F8655338-581D-473D-9A18-334C8B661088}" srcOrd="1" destOrd="0" presId="urn:microsoft.com/office/officeart/2005/8/layout/orgChart1"/>
    <dgm:cxn modelId="{45E90AB3-447F-4065-89B0-3261BF86DCB7}" type="presOf" srcId="{56B72F2B-7128-442E-8C6B-CCB258F44153}" destId="{6AEA2473-FD28-4D37-85F8-5795F2D5B828}" srcOrd="0" destOrd="0" presId="urn:microsoft.com/office/officeart/2005/8/layout/orgChart1"/>
    <dgm:cxn modelId="{53B8DEBD-65E4-4AE5-930B-78833733E77D}" srcId="{DDC84689-A6A9-4B90-B9B2-05DA7BE20E89}" destId="{56B72F2B-7128-442E-8C6B-CCB258F44153}" srcOrd="1" destOrd="0" parTransId="{168E3220-A83E-44F7-997F-D64207544864}" sibTransId="{B1F09BEA-40A1-4108-93DD-99A9D954336B}"/>
    <dgm:cxn modelId="{EE35CCC2-6FFF-490A-851F-D54BCBFA27BC}" type="presOf" srcId="{8F3EBCAD-EAE2-40D6-9F44-E72036761B2E}" destId="{26887A29-1914-4598-A27F-8BC3684E7A7F}" srcOrd="0" destOrd="0" presId="urn:microsoft.com/office/officeart/2005/8/layout/orgChart1"/>
    <dgm:cxn modelId="{71EEC3DA-4388-4C5A-AFA1-7630EB2C2BCC}" type="presOf" srcId="{DDC84689-A6A9-4B90-B9B2-05DA7BE20E89}" destId="{FBD1C3D8-5E20-4D1E-95B8-3031D9364FBC}" srcOrd="1" destOrd="0" presId="urn:microsoft.com/office/officeart/2005/8/layout/orgChart1"/>
    <dgm:cxn modelId="{BB0E84DB-D4DE-4FAD-A73A-16A578255902}" type="presOf" srcId="{168E3220-A83E-44F7-997F-D64207544864}" destId="{EE7FBF80-2796-4538-A371-08ACD24BD678}" srcOrd="0" destOrd="0" presId="urn:microsoft.com/office/officeart/2005/8/layout/orgChart1"/>
    <dgm:cxn modelId="{0C633AEA-5E71-42E2-90A8-B907F3AEE9C9}" type="presOf" srcId="{FB021DB9-E069-4760-9014-1DCAE1B41041}" destId="{32BFB519-6251-41A1-B87F-D1F22B29CB2E}" srcOrd="0" destOrd="0" presId="urn:microsoft.com/office/officeart/2005/8/layout/orgChart1"/>
    <dgm:cxn modelId="{8D1844EE-C8D2-47E7-8DCD-5E3758BF48E6}" type="presOf" srcId="{13857C53-B56F-4CD5-A289-281962C225C6}" destId="{315AB38C-9E15-42EA-84E9-13B93F7CCAE7}" srcOrd="0" destOrd="0" presId="urn:microsoft.com/office/officeart/2005/8/layout/orgChart1"/>
    <dgm:cxn modelId="{5898E6FA-A3A3-47D9-9EDA-301496B08A13}" srcId="{E597014B-4BAF-4DAC-9DBB-ECEABF7A9B83}" destId="{13857C53-B56F-4CD5-A289-281962C225C6}" srcOrd="0" destOrd="0" parTransId="{A666443F-2519-4EAB-B1FE-4C03B311FC49}" sibTransId="{3B1CF2E5-4121-41B0-9998-6E09C6EA3BC9}"/>
    <dgm:cxn modelId="{DDB7F4B2-0830-44B3-B915-4F65BCA1E0F1}" type="presParOf" srcId="{6F4004C8-BAE4-4A01-98A7-AD61AD1FE084}" destId="{1374F5AA-D2CC-4E49-8076-164352E0BD98}" srcOrd="0" destOrd="0" presId="urn:microsoft.com/office/officeart/2005/8/layout/orgChart1"/>
    <dgm:cxn modelId="{FE50402A-EA5D-4197-A19C-4DC08D1FFD3D}" type="presParOf" srcId="{1374F5AA-D2CC-4E49-8076-164352E0BD98}" destId="{DCA1F96E-D7F7-4733-90B9-E74C422AA877}" srcOrd="0" destOrd="0" presId="urn:microsoft.com/office/officeart/2005/8/layout/orgChart1"/>
    <dgm:cxn modelId="{87F8FCE9-061E-4E79-9C1B-E16A2AAEC029}" type="presParOf" srcId="{DCA1F96E-D7F7-4733-90B9-E74C422AA877}" destId="{4DC17E88-FDF3-498F-AF3B-5AB50887A20E}" srcOrd="0" destOrd="0" presId="urn:microsoft.com/office/officeart/2005/8/layout/orgChart1"/>
    <dgm:cxn modelId="{F65EE586-54A3-4648-B920-E80DE4AD49C8}" type="presParOf" srcId="{DCA1F96E-D7F7-4733-90B9-E74C422AA877}" destId="{FBD1C3D8-5E20-4D1E-95B8-3031D9364FBC}" srcOrd="1" destOrd="0" presId="urn:microsoft.com/office/officeart/2005/8/layout/orgChart1"/>
    <dgm:cxn modelId="{76BA2FC9-87DC-4D9E-A405-B53473CCC207}" type="presParOf" srcId="{1374F5AA-D2CC-4E49-8076-164352E0BD98}" destId="{47E3307F-8AB0-432D-95BE-BD2E24119AF4}" srcOrd="1" destOrd="0" presId="urn:microsoft.com/office/officeart/2005/8/layout/orgChart1"/>
    <dgm:cxn modelId="{54A3AFBC-2203-4928-95E3-5D43BBD3F6F5}" type="presParOf" srcId="{47E3307F-8AB0-432D-95BE-BD2E24119AF4}" destId="{3ABCCD84-7AF1-499F-ACFD-2E28EE3513BC}" srcOrd="0" destOrd="0" presId="urn:microsoft.com/office/officeart/2005/8/layout/orgChart1"/>
    <dgm:cxn modelId="{9D154C53-E6C2-450C-98B7-13EC35DA79AD}" type="presParOf" srcId="{47E3307F-8AB0-432D-95BE-BD2E24119AF4}" destId="{2BDF45A4-666F-43B8-9714-3D2CED4A5EC1}" srcOrd="1" destOrd="0" presId="urn:microsoft.com/office/officeart/2005/8/layout/orgChart1"/>
    <dgm:cxn modelId="{6D4BB102-4C83-45D7-9DD3-BBFC4174E93D}" type="presParOf" srcId="{2BDF45A4-666F-43B8-9714-3D2CED4A5EC1}" destId="{5D4EE6DA-C2FC-4643-91FA-006A1E11B299}" srcOrd="0" destOrd="0" presId="urn:microsoft.com/office/officeart/2005/8/layout/orgChart1"/>
    <dgm:cxn modelId="{9075B67E-64B2-4822-86B5-DD4B7FA376F8}" type="presParOf" srcId="{5D4EE6DA-C2FC-4643-91FA-006A1E11B299}" destId="{2583394A-BCFC-4C90-B454-E22CB5D22ADB}" srcOrd="0" destOrd="0" presId="urn:microsoft.com/office/officeart/2005/8/layout/orgChart1"/>
    <dgm:cxn modelId="{64FDE3D0-2326-4CFE-A5B9-D9036EECF6A5}" type="presParOf" srcId="{5D4EE6DA-C2FC-4643-91FA-006A1E11B299}" destId="{3746BBB8-ABDE-4FFE-94E7-DC67A7EFD756}" srcOrd="1" destOrd="0" presId="urn:microsoft.com/office/officeart/2005/8/layout/orgChart1"/>
    <dgm:cxn modelId="{7290A66B-FC6C-442A-A995-3FB86CAD13D0}" type="presParOf" srcId="{2BDF45A4-666F-43B8-9714-3D2CED4A5EC1}" destId="{DBA16F11-461C-40D7-99CD-8F8C3C463E2A}" srcOrd="1" destOrd="0" presId="urn:microsoft.com/office/officeart/2005/8/layout/orgChart1"/>
    <dgm:cxn modelId="{4ADE74DD-755C-45D2-B7B3-47A775A917F5}" type="presParOf" srcId="{DBA16F11-461C-40D7-99CD-8F8C3C463E2A}" destId="{A30B8EF3-5F4F-4584-B1C4-E6C10FC705B4}" srcOrd="0" destOrd="0" presId="urn:microsoft.com/office/officeart/2005/8/layout/orgChart1"/>
    <dgm:cxn modelId="{8FA9820D-D454-476B-956D-883633434C9F}" type="presParOf" srcId="{DBA16F11-461C-40D7-99CD-8F8C3C463E2A}" destId="{8DE6604D-537A-451A-9DB9-06D1AE7AB52B}" srcOrd="1" destOrd="0" presId="urn:microsoft.com/office/officeart/2005/8/layout/orgChart1"/>
    <dgm:cxn modelId="{8E31BCF2-9FA7-457E-AAB3-C6089BD38A60}" type="presParOf" srcId="{8DE6604D-537A-451A-9DB9-06D1AE7AB52B}" destId="{567F796B-67BD-4A1B-8761-038AA4AAE456}" srcOrd="0" destOrd="0" presId="urn:microsoft.com/office/officeart/2005/8/layout/orgChart1"/>
    <dgm:cxn modelId="{73D9FCAE-A25F-4AF6-B999-89BB6927C82F}" type="presParOf" srcId="{567F796B-67BD-4A1B-8761-038AA4AAE456}" destId="{315AB38C-9E15-42EA-84E9-13B93F7CCAE7}" srcOrd="0" destOrd="0" presId="urn:microsoft.com/office/officeart/2005/8/layout/orgChart1"/>
    <dgm:cxn modelId="{75AD1E56-0447-44C1-BE19-B145AE540D7E}" type="presParOf" srcId="{567F796B-67BD-4A1B-8761-038AA4AAE456}" destId="{00C1F4F9-4548-4E8A-B763-9DA2273F0EDD}" srcOrd="1" destOrd="0" presId="urn:microsoft.com/office/officeart/2005/8/layout/orgChart1"/>
    <dgm:cxn modelId="{C88E79F0-B468-4FE2-B2EF-079E4F66B79F}" type="presParOf" srcId="{8DE6604D-537A-451A-9DB9-06D1AE7AB52B}" destId="{5F47D01D-0498-417F-828A-78D93347A4B8}" srcOrd="1" destOrd="0" presId="urn:microsoft.com/office/officeart/2005/8/layout/orgChart1"/>
    <dgm:cxn modelId="{331E07B1-4007-480F-8EEE-590658CB7BE6}" type="presParOf" srcId="{8DE6604D-537A-451A-9DB9-06D1AE7AB52B}" destId="{EE26D4CD-C61E-4338-81DD-06264FA4111B}" srcOrd="2" destOrd="0" presId="urn:microsoft.com/office/officeart/2005/8/layout/orgChart1"/>
    <dgm:cxn modelId="{99CE6BE2-D3F9-4FFB-8736-A901A3481F16}" type="presParOf" srcId="{DBA16F11-461C-40D7-99CD-8F8C3C463E2A}" destId="{8BA853A3-AC57-4D1C-85BF-6AAB05E5CABF}" srcOrd="2" destOrd="0" presId="urn:microsoft.com/office/officeart/2005/8/layout/orgChart1"/>
    <dgm:cxn modelId="{6CE13673-1D61-466D-8BAD-4EC859210406}" type="presParOf" srcId="{DBA16F11-461C-40D7-99CD-8F8C3C463E2A}" destId="{9BFBD286-F0EB-4F7D-9788-3F799934FD9E}" srcOrd="3" destOrd="0" presId="urn:microsoft.com/office/officeart/2005/8/layout/orgChart1"/>
    <dgm:cxn modelId="{142773CE-A03B-45B2-8F3E-6E145C96441B}" type="presParOf" srcId="{9BFBD286-F0EB-4F7D-9788-3F799934FD9E}" destId="{C2FD6C6C-1CB1-43A2-BAA1-151CD4A296B3}" srcOrd="0" destOrd="0" presId="urn:microsoft.com/office/officeart/2005/8/layout/orgChart1"/>
    <dgm:cxn modelId="{947B7E59-1852-4C7C-AC69-79CA94391EEF}" type="presParOf" srcId="{C2FD6C6C-1CB1-43A2-BAA1-151CD4A296B3}" destId="{E2FF50C9-EFB5-41FE-B4E7-4F26E8C59C03}" srcOrd="0" destOrd="0" presId="urn:microsoft.com/office/officeart/2005/8/layout/orgChart1"/>
    <dgm:cxn modelId="{C35DABF8-E6C6-4F67-BEF7-A1726DF9B784}" type="presParOf" srcId="{C2FD6C6C-1CB1-43A2-BAA1-151CD4A296B3}" destId="{F5B8D392-DAF0-4FFC-AA99-F81EEB3625C2}" srcOrd="1" destOrd="0" presId="urn:microsoft.com/office/officeart/2005/8/layout/orgChart1"/>
    <dgm:cxn modelId="{7EFB3968-AF41-4AE3-8F88-C41C40D4A900}" type="presParOf" srcId="{9BFBD286-F0EB-4F7D-9788-3F799934FD9E}" destId="{BB3C261C-397D-4D18-93EC-798639BA08E3}" srcOrd="1" destOrd="0" presId="urn:microsoft.com/office/officeart/2005/8/layout/orgChart1"/>
    <dgm:cxn modelId="{80516795-F8EF-47FB-8562-870C7802AB8A}" type="presParOf" srcId="{9BFBD286-F0EB-4F7D-9788-3F799934FD9E}" destId="{FE34FEA0-7260-4DD9-ACE8-4671CD0B64F9}" srcOrd="2" destOrd="0" presId="urn:microsoft.com/office/officeart/2005/8/layout/orgChart1"/>
    <dgm:cxn modelId="{D25160E1-06F9-4210-B6D2-28C678618D04}" type="presParOf" srcId="{DBA16F11-461C-40D7-99CD-8F8C3C463E2A}" destId="{702FBE93-1EE2-4DFB-B945-D6881F357004}" srcOrd="4" destOrd="0" presId="urn:microsoft.com/office/officeart/2005/8/layout/orgChart1"/>
    <dgm:cxn modelId="{7ACB1207-811A-4B54-AE34-3AC9E48C465F}" type="presParOf" srcId="{DBA16F11-461C-40D7-99CD-8F8C3C463E2A}" destId="{3D517F6B-D0E0-4119-A334-3CCF5EB465FC}" srcOrd="5" destOrd="0" presId="urn:microsoft.com/office/officeart/2005/8/layout/orgChart1"/>
    <dgm:cxn modelId="{DC349E1F-81E5-4F32-8F13-95F7A3F63D4F}" type="presParOf" srcId="{3D517F6B-D0E0-4119-A334-3CCF5EB465FC}" destId="{AA0C6EB7-6F63-4072-B671-E2F2C6605C95}" srcOrd="0" destOrd="0" presId="urn:microsoft.com/office/officeart/2005/8/layout/orgChart1"/>
    <dgm:cxn modelId="{572B9DD7-12B1-4D03-B587-F24100FA0333}" type="presParOf" srcId="{AA0C6EB7-6F63-4072-B671-E2F2C6605C95}" destId="{32BFB519-6251-41A1-B87F-D1F22B29CB2E}" srcOrd="0" destOrd="0" presId="urn:microsoft.com/office/officeart/2005/8/layout/orgChart1"/>
    <dgm:cxn modelId="{7B242269-9E72-4328-B21B-E2203C264954}" type="presParOf" srcId="{AA0C6EB7-6F63-4072-B671-E2F2C6605C95}" destId="{F8655338-581D-473D-9A18-334C8B661088}" srcOrd="1" destOrd="0" presId="urn:microsoft.com/office/officeart/2005/8/layout/orgChart1"/>
    <dgm:cxn modelId="{1177360C-9898-4AF5-BD29-116B8455B7C2}" type="presParOf" srcId="{3D517F6B-D0E0-4119-A334-3CCF5EB465FC}" destId="{7526A855-3171-4A2C-9CC6-AB64D2C61AF4}" srcOrd="1" destOrd="0" presId="urn:microsoft.com/office/officeart/2005/8/layout/orgChart1"/>
    <dgm:cxn modelId="{5DCD0D00-C61A-4930-AB10-06037155A38F}" type="presParOf" srcId="{3D517F6B-D0E0-4119-A334-3CCF5EB465FC}" destId="{B822D98E-EF81-456C-B7CC-E137518A3E47}" srcOrd="2" destOrd="0" presId="urn:microsoft.com/office/officeart/2005/8/layout/orgChart1"/>
    <dgm:cxn modelId="{AA6D1DBF-0A0D-45AD-8E28-712A287C14B5}" type="presParOf" srcId="{2BDF45A4-666F-43B8-9714-3D2CED4A5EC1}" destId="{ECA77322-7657-4286-8654-C8336CDF73CC}" srcOrd="2" destOrd="0" presId="urn:microsoft.com/office/officeart/2005/8/layout/orgChart1"/>
    <dgm:cxn modelId="{BCB3194E-4935-41DA-B828-A0008B6FED79}" type="presParOf" srcId="{47E3307F-8AB0-432D-95BE-BD2E24119AF4}" destId="{EE7FBF80-2796-4538-A371-08ACD24BD678}" srcOrd="2" destOrd="0" presId="urn:microsoft.com/office/officeart/2005/8/layout/orgChart1"/>
    <dgm:cxn modelId="{276790BD-37BD-4AE9-9FB3-4989244E5E1F}" type="presParOf" srcId="{47E3307F-8AB0-432D-95BE-BD2E24119AF4}" destId="{34A573BB-7561-4113-84AC-EF181987C85D}" srcOrd="3" destOrd="0" presId="urn:microsoft.com/office/officeart/2005/8/layout/orgChart1"/>
    <dgm:cxn modelId="{C7E6819D-71F6-4220-88A1-71D7ED6819CF}" type="presParOf" srcId="{34A573BB-7561-4113-84AC-EF181987C85D}" destId="{63223A69-3D55-4B6C-BD87-541FC2511597}" srcOrd="0" destOrd="0" presId="urn:microsoft.com/office/officeart/2005/8/layout/orgChart1"/>
    <dgm:cxn modelId="{318F65F3-EA78-49A8-8533-133CE2EAF736}" type="presParOf" srcId="{63223A69-3D55-4B6C-BD87-541FC2511597}" destId="{6AEA2473-FD28-4D37-85F8-5795F2D5B828}" srcOrd="0" destOrd="0" presId="urn:microsoft.com/office/officeart/2005/8/layout/orgChart1"/>
    <dgm:cxn modelId="{B9EC19C3-7423-4E8D-8177-58A9C227C98A}" type="presParOf" srcId="{63223A69-3D55-4B6C-BD87-541FC2511597}" destId="{D44E683E-843E-46D8-A37D-A97042E95C56}" srcOrd="1" destOrd="0" presId="urn:microsoft.com/office/officeart/2005/8/layout/orgChart1"/>
    <dgm:cxn modelId="{7EAABC21-C1A0-4624-B9B9-060900F07E95}" type="presParOf" srcId="{34A573BB-7561-4113-84AC-EF181987C85D}" destId="{24BB9108-8F70-40BC-995C-474A6E433157}" srcOrd="1" destOrd="0" presId="urn:microsoft.com/office/officeart/2005/8/layout/orgChart1"/>
    <dgm:cxn modelId="{1587846D-5F72-4C19-839D-2552437418D4}" type="presParOf" srcId="{34A573BB-7561-4113-84AC-EF181987C85D}" destId="{A115BA43-360D-4572-8EBA-EAD63B8C90BA}" srcOrd="2" destOrd="0" presId="urn:microsoft.com/office/officeart/2005/8/layout/orgChart1"/>
    <dgm:cxn modelId="{1554242A-2785-4A96-B9B4-730E5A5F75E6}" type="presParOf" srcId="{47E3307F-8AB0-432D-95BE-BD2E24119AF4}" destId="{0EFD1B5F-4AAC-4700-BB55-9DCF05ECCA06}" srcOrd="4" destOrd="0" presId="urn:microsoft.com/office/officeart/2005/8/layout/orgChart1"/>
    <dgm:cxn modelId="{961A2ADB-5CC8-4BEE-8EE7-E39B2E384101}" type="presParOf" srcId="{47E3307F-8AB0-432D-95BE-BD2E24119AF4}" destId="{68A7A9C9-0022-4364-95FE-3D16DB86CBF6}" srcOrd="5" destOrd="0" presId="urn:microsoft.com/office/officeart/2005/8/layout/orgChart1"/>
    <dgm:cxn modelId="{3573B3F9-FA63-46D0-8B3D-BDA9C8C061D8}" type="presParOf" srcId="{68A7A9C9-0022-4364-95FE-3D16DB86CBF6}" destId="{08BC0816-B7E0-4DB6-AF25-EEF7C9C563A0}" srcOrd="0" destOrd="0" presId="urn:microsoft.com/office/officeart/2005/8/layout/orgChart1"/>
    <dgm:cxn modelId="{F2418107-836F-4D2A-B50C-D864442D71F0}" type="presParOf" srcId="{08BC0816-B7E0-4DB6-AF25-EEF7C9C563A0}" destId="{26887A29-1914-4598-A27F-8BC3684E7A7F}" srcOrd="0" destOrd="0" presId="urn:microsoft.com/office/officeart/2005/8/layout/orgChart1"/>
    <dgm:cxn modelId="{6790E575-9DA3-4EDF-9210-70EE59CEC095}" type="presParOf" srcId="{08BC0816-B7E0-4DB6-AF25-EEF7C9C563A0}" destId="{BAA74CE8-6B76-4064-928E-34886D1B904D}" srcOrd="1" destOrd="0" presId="urn:microsoft.com/office/officeart/2005/8/layout/orgChart1"/>
    <dgm:cxn modelId="{808A4B12-542E-41C4-A284-1D46F8FDF63B}" type="presParOf" srcId="{68A7A9C9-0022-4364-95FE-3D16DB86CBF6}" destId="{AC22092D-9E5C-4505-B2B6-7813908D269F}" srcOrd="1" destOrd="0" presId="urn:microsoft.com/office/officeart/2005/8/layout/orgChart1"/>
    <dgm:cxn modelId="{DBD9675B-FB3A-4E19-8EA5-E4265E94BC42}" type="presParOf" srcId="{68A7A9C9-0022-4364-95FE-3D16DB86CBF6}" destId="{830E77A9-C60A-44F1-BF49-5FFDF51D685E}" srcOrd="2" destOrd="0" presId="urn:microsoft.com/office/officeart/2005/8/layout/orgChart1"/>
    <dgm:cxn modelId="{CEA3B541-A237-41C4-8676-3DB988B37EC9}" type="presParOf" srcId="{1374F5AA-D2CC-4E49-8076-164352E0BD98}" destId="{2484E431-24B8-41C2-9D3F-84B65A9F9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D1B5F-4AAC-4700-BB55-9DCF05ECCA06}">
      <dsp:nvSpPr>
        <dsp:cNvPr id="0" name=""/>
        <dsp:cNvSpPr/>
      </dsp:nvSpPr>
      <dsp:spPr>
        <a:xfrm>
          <a:off x="4676391" y="1475682"/>
          <a:ext cx="1936230" cy="336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19"/>
              </a:lnTo>
              <a:lnTo>
                <a:pt x="1936230" y="168019"/>
              </a:lnTo>
              <a:lnTo>
                <a:pt x="1936230" y="336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FBF80-2796-4538-A371-08ACD24BD678}">
      <dsp:nvSpPr>
        <dsp:cNvPr id="0" name=""/>
        <dsp:cNvSpPr/>
      </dsp:nvSpPr>
      <dsp:spPr>
        <a:xfrm>
          <a:off x="4630671" y="1475682"/>
          <a:ext cx="91440" cy="336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FBE93-1EE2-4DFB-B945-D6881F357004}">
      <dsp:nvSpPr>
        <dsp:cNvPr id="0" name=""/>
        <dsp:cNvSpPr/>
      </dsp:nvSpPr>
      <dsp:spPr>
        <a:xfrm>
          <a:off x="2740161" y="2611817"/>
          <a:ext cx="1936230" cy="336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19"/>
              </a:lnTo>
              <a:lnTo>
                <a:pt x="1936230" y="168019"/>
              </a:lnTo>
              <a:lnTo>
                <a:pt x="1936230" y="336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853A3-AC57-4D1C-85BF-6AAB05E5CABF}">
      <dsp:nvSpPr>
        <dsp:cNvPr id="0" name=""/>
        <dsp:cNvSpPr/>
      </dsp:nvSpPr>
      <dsp:spPr>
        <a:xfrm>
          <a:off x="2694441" y="2611817"/>
          <a:ext cx="91440" cy="336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8EF3-5F4F-4584-B1C4-E6C10FC705B4}">
      <dsp:nvSpPr>
        <dsp:cNvPr id="0" name=""/>
        <dsp:cNvSpPr/>
      </dsp:nvSpPr>
      <dsp:spPr>
        <a:xfrm>
          <a:off x="803931" y="2611817"/>
          <a:ext cx="1936230" cy="336039"/>
        </a:xfrm>
        <a:custGeom>
          <a:avLst/>
          <a:gdLst/>
          <a:ahLst/>
          <a:cxnLst/>
          <a:rect l="0" t="0" r="0" b="0"/>
          <a:pathLst>
            <a:path>
              <a:moveTo>
                <a:pt x="1936230" y="0"/>
              </a:moveTo>
              <a:lnTo>
                <a:pt x="1936230" y="168019"/>
              </a:lnTo>
              <a:lnTo>
                <a:pt x="0" y="168019"/>
              </a:lnTo>
              <a:lnTo>
                <a:pt x="0" y="336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CCD84-7AF1-499F-ACFD-2E28EE3513BC}">
      <dsp:nvSpPr>
        <dsp:cNvPr id="0" name=""/>
        <dsp:cNvSpPr/>
      </dsp:nvSpPr>
      <dsp:spPr>
        <a:xfrm>
          <a:off x="2740161" y="1475682"/>
          <a:ext cx="1936230" cy="336039"/>
        </a:xfrm>
        <a:custGeom>
          <a:avLst/>
          <a:gdLst/>
          <a:ahLst/>
          <a:cxnLst/>
          <a:rect l="0" t="0" r="0" b="0"/>
          <a:pathLst>
            <a:path>
              <a:moveTo>
                <a:pt x="1936230" y="0"/>
              </a:moveTo>
              <a:lnTo>
                <a:pt x="1936230" y="168019"/>
              </a:lnTo>
              <a:lnTo>
                <a:pt x="0" y="168019"/>
              </a:lnTo>
              <a:lnTo>
                <a:pt x="0" y="336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17E88-FDF3-498F-AF3B-5AB50887A20E}">
      <dsp:nvSpPr>
        <dsp:cNvPr id="0" name=""/>
        <dsp:cNvSpPr/>
      </dsp:nvSpPr>
      <dsp:spPr>
        <a:xfrm>
          <a:off x="3876296" y="675586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menu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876296" y="675586"/>
        <a:ext cx="1600190" cy="800095"/>
      </dsp:txXfrm>
    </dsp:sp>
    <dsp:sp modelId="{2583394A-BCFC-4C90-B454-E22CB5D22ADB}">
      <dsp:nvSpPr>
        <dsp:cNvPr id="0" name=""/>
        <dsp:cNvSpPr/>
      </dsp:nvSpPr>
      <dsp:spPr>
        <a:xfrm>
          <a:off x="1940066" y="1811721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player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40066" y="1811721"/>
        <a:ext cx="1600190" cy="800095"/>
      </dsp:txXfrm>
    </dsp:sp>
    <dsp:sp modelId="{315AB38C-9E15-42EA-84E9-13B93F7CCAE7}">
      <dsp:nvSpPr>
        <dsp:cNvPr id="0" name=""/>
        <dsp:cNvSpPr/>
      </dsp:nvSpPr>
      <dsp:spPr>
        <a:xfrm>
          <a:off x="3836" y="2947856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PlayerControls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836" y="2947856"/>
        <a:ext cx="1600190" cy="800095"/>
      </dsp:txXfrm>
    </dsp:sp>
    <dsp:sp modelId="{E2FF50C9-EFB5-41FE-B4E7-4F26E8C59C03}">
      <dsp:nvSpPr>
        <dsp:cNvPr id="0" name=""/>
        <dsp:cNvSpPr/>
      </dsp:nvSpPr>
      <dsp:spPr>
        <a:xfrm>
          <a:off x="1940066" y="2947856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PlaylistModel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40066" y="2947856"/>
        <a:ext cx="1600190" cy="800095"/>
      </dsp:txXfrm>
    </dsp:sp>
    <dsp:sp modelId="{32BFB519-6251-41A1-B87F-D1F22B29CB2E}">
      <dsp:nvSpPr>
        <dsp:cNvPr id="0" name=""/>
        <dsp:cNvSpPr/>
      </dsp:nvSpPr>
      <dsp:spPr>
        <a:xfrm>
          <a:off x="3876296" y="2947856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VideoWidget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876296" y="2947856"/>
        <a:ext cx="1600190" cy="800095"/>
      </dsp:txXfrm>
    </dsp:sp>
    <dsp:sp modelId="{6AEA2473-FD28-4D37-85F8-5795F2D5B828}">
      <dsp:nvSpPr>
        <dsp:cNvPr id="0" name=""/>
        <dsp:cNvSpPr/>
      </dsp:nvSpPr>
      <dsp:spPr>
        <a:xfrm>
          <a:off x="3876296" y="1811721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ImageViewer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876296" y="1811721"/>
        <a:ext cx="1600190" cy="800095"/>
      </dsp:txXfrm>
    </dsp:sp>
    <dsp:sp modelId="{26887A29-1914-4598-A27F-8BC3684E7A7F}">
      <dsp:nvSpPr>
        <dsp:cNvPr id="0" name=""/>
        <dsp:cNvSpPr/>
      </dsp:nvSpPr>
      <dsp:spPr>
        <a:xfrm>
          <a:off x="5812526" y="1811721"/>
          <a:ext cx="1600190" cy="80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>
              <a:tab pos="239713" algn="l"/>
            </a:tabLst>
          </a:pPr>
          <a:r>
            <a:rPr kumimoji="0" lang="en-US" altLang="zh-CN" sz="20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textEditor</a:t>
          </a:r>
          <a:endParaRPr kumimoji="0" lang="en-US" altLang="zh-CN" sz="20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5812526" y="1811721"/>
        <a:ext cx="1600190" cy="800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5786-C999-405B-B2F1-29C3FD671F4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642F-B059-4760-88EF-1C136024A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86175\Desktop\1904-&#21608;&#32494;-c++&#35838;&#31243;&#35774;&#35745;\1904-&#21608;&#32494;-&#24405;&#23631;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4394" y="2505670"/>
            <a:ext cx="996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多功能媒体播放器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50922" y="3968348"/>
            <a:ext cx="1621278" cy="338554"/>
          </a:xfrm>
          <a:prstGeom prst="rect">
            <a:avLst/>
          </a:prstGeom>
          <a:solidFill>
            <a:srgbClr val="7A3E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制作人：周绮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08580" y="3968348"/>
            <a:ext cx="1897050" cy="337185"/>
          </a:xfrm>
          <a:prstGeom prst="rect">
            <a:avLst/>
          </a:prstGeom>
          <a:solidFill>
            <a:srgbClr val="7A3E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班级：软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1904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34488" y="3956090"/>
            <a:ext cx="2381212" cy="350812"/>
          </a:xfrm>
          <a:prstGeom prst="rect">
            <a:avLst/>
          </a:prstGeom>
          <a:solidFill>
            <a:srgbClr val="7A3E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学院：软件学院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303450" y="343457"/>
            <a:ext cx="669488" cy="669488"/>
          </a:xfrm>
          <a:prstGeom prst="ellipse">
            <a:avLst/>
          </a:prstGeom>
          <a:solidFill>
            <a:srgbClr val="7A3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122" y="343457"/>
            <a:ext cx="8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52478" y="343457"/>
            <a:ext cx="1107996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5511A1-C137-45C9-8BC7-C7AC6332874C}"/>
              </a:ext>
            </a:extLst>
          </p:cNvPr>
          <p:cNvSpPr txBox="1"/>
          <p:nvPr/>
        </p:nvSpPr>
        <p:spPr>
          <a:xfrm>
            <a:off x="1303450" y="155139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主菜单界面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65C57B0D-53A5-4FE4-87C2-8519E039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19" y="1130300"/>
            <a:ext cx="6251731" cy="50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303450" y="343457"/>
            <a:ext cx="669488" cy="669488"/>
          </a:xfrm>
          <a:prstGeom prst="ellipse">
            <a:avLst/>
          </a:prstGeom>
          <a:solidFill>
            <a:srgbClr val="7A3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122" y="343457"/>
            <a:ext cx="8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52478" y="343457"/>
            <a:ext cx="1107996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5511A1-C137-45C9-8BC7-C7AC6332874C}"/>
              </a:ext>
            </a:extLst>
          </p:cNvPr>
          <p:cNvSpPr txBox="1"/>
          <p:nvPr/>
        </p:nvSpPr>
        <p:spPr>
          <a:xfrm>
            <a:off x="1303450" y="155139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音视频播放器</a:t>
            </a:r>
          </a:p>
        </p:txBody>
      </p:sp>
      <p:pic>
        <p:nvPicPr>
          <p:cNvPr id="5124" name="图片 1">
            <a:extLst>
              <a:ext uri="{FF2B5EF4-FFF2-40B4-BE49-F238E27FC236}">
                <a16:creationId xmlns:a16="http://schemas.microsoft.com/office/drawing/2014/main" id="{F745D901-B3E5-48FB-99F3-159A8A2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19" y="1125538"/>
            <a:ext cx="6294469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06AB532-9A62-4253-B6A7-4E134EFFBDD8}"/>
              </a:ext>
            </a:extLst>
          </p:cNvPr>
          <p:cNvGrpSpPr/>
          <p:nvPr/>
        </p:nvGrpSpPr>
        <p:grpSpPr>
          <a:xfrm>
            <a:off x="4685016" y="5250094"/>
            <a:ext cx="6164494" cy="791110"/>
            <a:chOff x="4685016" y="5250094"/>
            <a:chExt cx="6164494" cy="7911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0D03686-D51E-43C8-97AC-5735D1D2A7B8}"/>
                </a:ext>
              </a:extLst>
            </p:cNvPr>
            <p:cNvSpPr/>
            <p:nvPr/>
          </p:nvSpPr>
          <p:spPr>
            <a:xfrm>
              <a:off x="4685016" y="5250094"/>
              <a:ext cx="6164494" cy="791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254394A-ED96-44E7-83D2-5D9BF03E2190}"/>
                </a:ext>
              </a:extLst>
            </p:cNvPr>
            <p:cNvSpPr txBox="1"/>
            <p:nvPr/>
          </p:nvSpPr>
          <p:spPr>
            <a:xfrm>
              <a:off x="5856270" y="5322483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PlayerControls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155DF3-1A18-4FC6-9819-F31C164E10DE}"/>
              </a:ext>
            </a:extLst>
          </p:cNvPr>
          <p:cNvGrpSpPr/>
          <p:nvPr/>
        </p:nvGrpSpPr>
        <p:grpSpPr>
          <a:xfrm>
            <a:off x="4685016" y="1551398"/>
            <a:ext cx="4058292" cy="3626306"/>
            <a:chOff x="4685016" y="1551398"/>
            <a:chExt cx="4058292" cy="36263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ADB62D-8C91-48A2-BCDB-E0E29F0AF86A}"/>
                </a:ext>
              </a:extLst>
            </p:cNvPr>
            <p:cNvSpPr/>
            <p:nvPr/>
          </p:nvSpPr>
          <p:spPr>
            <a:xfrm>
              <a:off x="4685016" y="1551398"/>
              <a:ext cx="4058292" cy="3626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A685B6-6883-4E6D-BCD2-00AEF1050245}"/>
                </a:ext>
              </a:extLst>
            </p:cNvPr>
            <p:cNvSpPr txBox="1"/>
            <p:nvPr/>
          </p:nvSpPr>
          <p:spPr>
            <a:xfrm>
              <a:off x="5108594" y="2981107"/>
              <a:ext cx="27924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err="1">
                  <a:solidFill>
                    <a:srgbClr val="FF0000"/>
                  </a:solidFill>
                </a:rPr>
                <a:t>VideoWidget</a:t>
              </a:r>
              <a:endParaRPr lang="en-US" altLang="zh-CN" sz="3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D974DE6-224A-489F-AE0C-6395B588F053}"/>
              </a:ext>
            </a:extLst>
          </p:cNvPr>
          <p:cNvGrpSpPr/>
          <p:nvPr/>
        </p:nvGrpSpPr>
        <p:grpSpPr>
          <a:xfrm>
            <a:off x="8791504" y="1551398"/>
            <a:ext cx="2058005" cy="3610562"/>
            <a:chOff x="8791504" y="1551398"/>
            <a:chExt cx="2058005" cy="36105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5EA65A-38AC-4F27-B68E-F2D8F511CC8B}"/>
                </a:ext>
              </a:extLst>
            </p:cNvPr>
            <p:cNvSpPr/>
            <p:nvPr/>
          </p:nvSpPr>
          <p:spPr>
            <a:xfrm>
              <a:off x="8791504" y="1551398"/>
              <a:ext cx="2058005" cy="3610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37D8B00-3D9F-4C5B-B26E-8D6647971145}"/>
                </a:ext>
              </a:extLst>
            </p:cNvPr>
            <p:cNvSpPr txBox="1"/>
            <p:nvPr/>
          </p:nvSpPr>
          <p:spPr>
            <a:xfrm rot="5400000">
              <a:off x="8385618" y="2951706"/>
              <a:ext cx="2903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err="1">
                  <a:solidFill>
                    <a:srgbClr val="FF0000"/>
                  </a:solidFill>
                </a:rPr>
                <a:t>PlaylistModel</a:t>
              </a:r>
              <a:endParaRPr lang="en-US" altLang="zh-CN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6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303450" y="343457"/>
            <a:ext cx="669488" cy="669488"/>
          </a:xfrm>
          <a:prstGeom prst="ellipse">
            <a:avLst/>
          </a:prstGeom>
          <a:solidFill>
            <a:srgbClr val="7A3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122" y="343457"/>
            <a:ext cx="8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52478" y="343457"/>
            <a:ext cx="1107996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5511A1-C137-45C9-8BC7-C7AC6332874C}"/>
              </a:ext>
            </a:extLst>
          </p:cNvPr>
          <p:cNvSpPr txBox="1"/>
          <p:nvPr/>
        </p:nvSpPr>
        <p:spPr>
          <a:xfrm>
            <a:off x="1303450" y="155139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图片浏览器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203F3B24-BD56-48E9-A887-0FFB3697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04" y="1125538"/>
            <a:ext cx="7365684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65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303450" y="343457"/>
            <a:ext cx="669488" cy="669488"/>
          </a:xfrm>
          <a:prstGeom prst="ellipse">
            <a:avLst/>
          </a:prstGeom>
          <a:solidFill>
            <a:srgbClr val="7A3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122" y="343457"/>
            <a:ext cx="8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52478" y="343457"/>
            <a:ext cx="1107996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5511A1-C137-45C9-8BC7-C7AC6332874C}"/>
              </a:ext>
            </a:extLst>
          </p:cNvPr>
          <p:cNvSpPr txBox="1"/>
          <p:nvPr/>
        </p:nvSpPr>
        <p:spPr>
          <a:xfrm>
            <a:off x="975150" y="155139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富文本编辑器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3A0FCA75-D2AB-41EE-AD08-8993A661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03" y="1130300"/>
            <a:ext cx="6883357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53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1F10D2-7BA7-40E3-A16F-2541EF7899B4}"/>
              </a:ext>
            </a:extLst>
          </p:cNvPr>
          <p:cNvGrpSpPr/>
          <p:nvPr/>
        </p:nvGrpSpPr>
        <p:grpSpPr>
          <a:xfrm>
            <a:off x="7350987" y="2266712"/>
            <a:ext cx="1162288" cy="1162288"/>
            <a:chOff x="7355188" y="2266712"/>
            <a:chExt cx="1162288" cy="1162288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FB421EB-A97D-409B-A7C1-C5B97FE02D42}"/>
                </a:ext>
              </a:extLst>
            </p:cNvPr>
            <p:cNvSpPr/>
            <p:nvPr/>
          </p:nvSpPr>
          <p:spPr>
            <a:xfrm>
              <a:off x="7355188" y="2266712"/>
              <a:ext cx="1162288" cy="1162288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1C60B2-8C3C-4558-BACD-77ACE39DD761}"/>
                </a:ext>
              </a:extLst>
            </p:cNvPr>
            <p:cNvSpPr txBox="1"/>
            <p:nvPr/>
          </p:nvSpPr>
          <p:spPr>
            <a:xfrm>
              <a:off x="7355188" y="2340024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45B0C73-4842-43FB-80AC-433CE024E51C}"/>
              </a:ext>
            </a:extLst>
          </p:cNvPr>
          <p:cNvSpPr txBox="1"/>
          <p:nvPr/>
        </p:nvSpPr>
        <p:spPr>
          <a:xfrm>
            <a:off x="5452167" y="359598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演示视频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8118DAF-D9CF-43ED-9D54-C1B8112994E2}"/>
              </a:ext>
            </a:extLst>
          </p:cNvPr>
          <p:cNvSpPr/>
          <p:nvPr/>
        </p:nvSpPr>
        <p:spPr>
          <a:xfrm>
            <a:off x="8403591" y="2511679"/>
            <a:ext cx="672352" cy="67235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D2A4F1B-612D-437D-B23B-D93B4DC21F4F}"/>
              </a:ext>
            </a:extLst>
          </p:cNvPr>
          <p:cNvSpPr/>
          <p:nvPr/>
        </p:nvSpPr>
        <p:spPr>
          <a:xfrm>
            <a:off x="9946261" y="1612586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FD7B81E-86E5-406E-BE67-7D2613BF07CF}"/>
              </a:ext>
            </a:extLst>
          </p:cNvPr>
          <p:cNvSpPr/>
          <p:nvPr/>
        </p:nvSpPr>
        <p:spPr>
          <a:xfrm>
            <a:off x="10285521" y="928398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DD22373-BA1E-47BD-BD0B-19C4DBFB65ED}"/>
              </a:ext>
            </a:extLst>
          </p:cNvPr>
          <p:cNvSpPr/>
          <p:nvPr/>
        </p:nvSpPr>
        <p:spPr>
          <a:xfrm>
            <a:off x="10210266" y="5844409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AB05B98-CE9D-4EB3-864F-B1339E21ED1B}"/>
              </a:ext>
            </a:extLst>
          </p:cNvPr>
          <p:cNvSpPr/>
          <p:nvPr/>
        </p:nvSpPr>
        <p:spPr>
          <a:xfrm>
            <a:off x="11355327" y="46595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8C760C9-863D-435F-858A-91D490259A47}"/>
              </a:ext>
            </a:extLst>
          </p:cNvPr>
          <p:cNvSpPr/>
          <p:nvPr/>
        </p:nvSpPr>
        <p:spPr>
          <a:xfrm>
            <a:off x="11355327" y="55739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7B6EB5A-C8E8-45CB-81F3-9A17CB16B16E}"/>
              </a:ext>
            </a:extLst>
          </p:cNvPr>
          <p:cNvSpPr/>
          <p:nvPr/>
        </p:nvSpPr>
        <p:spPr>
          <a:xfrm>
            <a:off x="10956639" y="2511679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4F7EAB6-CE04-4681-8C82-8616E054793D}"/>
              </a:ext>
            </a:extLst>
          </p:cNvPr>
          <p:cNvSpPr/>
          <p:nvPr/>
        </p:nvSpPr>
        <p:spPr>
          <a:xfrm>
            <a:off x="11372493" y="2957613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hlinkClick r:id="rId3" action="ppaction://hlinkfile"/>
            <a:extLst>
              <a:ext uri="{FF2B5EF4-FFF2-40B4-BE49-F238E27FC236}">
                <a16:creationId xmlns:a16="http://schemas.microsoft.com/office/drawing/2014/main" id="{D9493BDF-0994-495F-8D1E-46BA5570E222}"/>
              </a:ext>
            </a:extLst>
          </p:cNvPr>
          <p:cNvSpPr/>
          <p:nvPr/>
        </p:nvSpPr>
        <p:spPr>
          <a:xfrm>
            <a:off x="6791218" y="1972638"/>
            <a:ext cx="2445249" cy="2342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6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6E45C-0D71-47C1-A0A5-4EDA367863C0}"/>
              </a:ext>
            </a:extLst>
          </p:cNvPr>
          <p:cNvSpPr txBox="1"/>
          <p:nvPr/>
        </p:nvSpPr>
        <p:spPr>
          <a:xfrm>
            <a:off x="4009342" y="3599845"/>
            <a:ext cx="742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欢迎各位老师指导</a:t>
            </a: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3A136D7D-72F9-4AE7-A9C2-86A2B2DE6EFE}"/>
              </a:ext>
            </a:extLst>
          </p:cNvPr>
          <p:cNvSpPr txBox="1"/>
          <p:nvPr/>
        </p:nvSpPr>
        <p:spPr>
          <a:xfrm>
            <a:off x="2171423" y="2276406"/>
            <a:ext cx="11100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4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217C461-CCAE-4D5F-8726-B7A08CA64E03}"/>
              </a:ext>
            </a:extLst>
          </p:cNvPr>
          <p:cNvGrpSpPr/>
          <p:nvPr/>
        </p:nvGrpSpPr>
        <p:grpSpPr>
          <a:xfrm>
            <a:off x="7257364" y="1438305"/>
            <a:ext cx="3919349" cy="3135436"/>
            <a:chOff x="7219270" y="1438305"/>
            <a:chExt cx="3919349" cy="313543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58A8EBF-7B07-4C41-88A6-0600BEA21B1D}"/>
                </a:ext>
              </a:extLst>
            </p:cNvPr>
            <p:cNvSpPr/>
            <p:nvPr/>
          </p:nvSpPr>
          <p:spPr>
            <a:xfrm>
              <a:off x="7452258" y="1781857"/>
              <a:ext cx="390367" cy="390367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CBFDA58-83C7-4590-9E48-34B798015D9E}"/>
                </a:ext>
              </a:extLst>
            </p:cNvPr>
            <p:cNvSpPr/>
            <p:nvPr/>
          </p:nvSpPr>
          <p:spPr>
            <a:xfrm>
              <a:off x="7452258" y="2560143"/>
              <a:ext cx="390367" cy="390367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11542C2-5452-456B-A791-7DF1059EF8B9}"/>
                </a:ext>
              </a:extLst>
            </p:cNvPr>
            <p:cNvSpPr/>
            <p:nvPr/>
          </p:nvSpPr>
          <p:spPr>
            <a:xfrm>
              <a:off x="7452258" y="3312397"/>
              <a:ext cx="390367" cy="390367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8D636AF-8566-4A1B-98A3-0206A57EB3B5}"/>
                </a:ext>
              </a:extLst>
            </p:cNvPr>
            <p:cNvSpPr/>
            <p:nvPr/>
          </p:nvSpPr>
          <p:spPr>
            <a:xfrm>
              <a:off x="7452258" y="4052430"/>
              <a:ext cx="390367" cy="390367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F96E3F-423B-4C24-919A-5BF1D771B3A0}"/>
                </a:ext>
              </a:extLst>
            </p:cNvPr>
            <p:cNvSpPr txBox="1"/>
            <p:nvPr/>
          </p:nvSpPr>
          <p:spPr>
            <a:xfrm>
              <a:off x="7219270" y="2216591"/>
              <a:ext cx="856342" cy="864863"/>
            </a:xfrm>
            <a:prstGeom prst="flowChart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D6A787-029D-4470-8C18-63567517E9CC}"/>
                </a:ext>
              </a:extLst>
            </p:cNvPr>
            <p:cNvSpPr txBox="1"/>
            <p:nvPr/>
          </p:nvSpPr>
          <p:spPr>
            <a:xfrm>
              <a:off x="7219270" y="2968845"/>
              <a:ext cx="856342" cy="864863"/>
            </a:xfrm>
            <a:prstGeom prst="flowChart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824911-7BE4-4F2D-AEEC-04828BED3C1D}"/>
                </a:ext>
              </a:extLst>
            </p:cNvPr>
            <p:cNvSpPr txBox="1"/>
            <p:nvPr/>
          </p:nvSpPr>
          <p:spPr>
            <a:xfrm>
              <a:off x="7219270" y="3708878"/>
              <a:ext cx="856342" cy="864863"/>
            </a:xfrm>
            <a:prstGeom prst="flowChart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2E3A38-FA6D-439C-84FE-503481D82B41}"/>
                </a:ext>
              </a:extLst>
            </p:cNvPr>
            <p:cNvSpPr txBox="1"/>
            <p:nvPr/>
          </p:nvSpPr>
          <p:spPr>
            <a:xfrm>
              <a:off x="7219270" y="1438305"/>
              <a:ext cx="856342" cy="864863"/>
            </a:xfrm>
            <a:prstGeom prst="flowChart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4D226D1-5B32-4A64-BF3F-C84CC814DCD6}"/>
                </a:ext>
              </a:extLst>
            </p:cNvPr>
            <p:cNvGrpSpPr/>
            <p:nvPr/>
          </p:nvGrpSpPr>
          <p:grpSpPr>
            <a:xfrm>
              <a:off x="7904922" y="1564726"/>
              <a:ext cx="3233697" cy="2871802"/>
              <a:chOff x="4470289" y="1522630"/>
              <a:chExt cx="3233697" cy="287180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0718F22-631A-4F33-9EC7-F10C7027F1BD}"/>
                  </a:ext>
                </a:extLst>
              </p:cNvPr>
              <p:cNvSpPr/>
              <p:nvPr/>
            </p:nvSpPr>
            <p:spPr>
              <a:xfrm>
                <a:off x="4483113" y="2274884"/>
                <a:ext cx="1210588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总体设计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8B18986-4E1B-4B5B-BCEC-9F2E0C2F51EC}"/>
                  </a:ext>
                </a:extLst>
              </p:cNvPr>
              <p:cNvSpPr/>
              <p:nvPr/>
            </p:nvSpPr>
            <p:spPr>
              <a:xfrm>
                <a:off x="4488014" y="3779392"/>
                <a:ext cx="3215972" cy="615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演示视频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8F3F555-F059-436D-822B-A229849CB1AD}"/>
                  </a:ext>
                </a:extLst>
              </p:cNvPr>
              <p:cNvSpPr/>
              <p:nvPr/>
            </p:nvSpPr>
            <p:spPr>
              <a:xfrm>
                <a:off x="4470289" y="1522630"/>
                <a:ext cx="1210588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项目简介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347E9D1-6E29-4D5E-9F0D-245DD4E74316}"/>
                  </a:ext>
                </a:extLst>
              </p:cNvPr>
              <p:cNvSpPr/>
              <p:nvPr/>
            </p:nvSpPr>
            <p:spPr>
              <a:xfrm>
                <a:off x="4483113" y="3027138"/>
                <a:ext cx="1210588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核心界面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BD008C5-2B7A-4270-AE3C-0B190FA2F4F3}"/>
              </a:ext>
            </a:extLst>
          </p:cNvPr>
          <p:cNvSpPr txBox="1"/>
          <p:nvPr/>
        </p:nvSpPr>
        <p:spPr>
          <a:xfrm>
            <a:off x="6192414" y="1523226"/>
            <a:ext cx="800219" cy="1349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CF4D4F5-0980-499D-B375-18F5FA6757E5}"/>
              </a:ext>
            </a:extLst>
          </p:cNvPr>
          <p:cNvSpPr txBox="1"/>
          <p:nvPr/>
        </p:nvSpPr>
        <p:spPr>
          <a:xfrm>
            <a:off x="5682689" y="1564726"/>
            <a:ext cx="492443" cy="1226435"/>
          </a:xfrm>
          <a:prstGeom prst="rect">
            <a:avLst/>
          </a:prstGeom>
          <a:solidFill>
            <a:srgbClr val="7A3E1F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1F10D2-7BA7-40E3-A16F-2541EF7899B4}"/>
              </a:ext>
            </a:extLst>
          </p:cNvPr>
          <p:cNvGrpSpPr/>
          <p:nvPr/>
        </p:nvGrpSpPr>
        <p:grpSpPr>
          <a:xfrm>
            <a:off x="7350987" y="2266712"/>
            <a:ext cx="1162288" cy="1162288"/>
            <a:chOff x="7355188" y="2266712"/>
            <a:chExt cx="1162288" cy="1162288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FB421EB-A97D-409B-A7C1-C5B97FE02D42}"/>
                </a:ext>
              </a:extLst>
            </p:cNvPr>
            <p:cNvSpPr/>
            <p:nvPr/>
          </p:nvSpPr>
          <p:spPr>
            <a:xfrm>
              <a:off x="7355188" y="2266712"/>
              <a:ext cx="1162288" cy="1162288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1C60B2-8C3C-4558-BACD-77ACE39DD761}"/>
                </a:ext>
              </a:extLst>
            </p:cNvPr>
            <p:cNvSpPr txBox="1"/>
            <p:nvPr/>
          </p:nvSpPr>
          <p:spPr>
            <a:xfrm>
              <a:off x="7355188" y="2340024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45B0C73-4842-43FB-80AC-433CE024E51C}"/>
              </a:ext>
            </a:extLst>
          </p:cNvPr>
          <p:cNvSpPr txBox="1"/>
          <p:nvPr/>
        </p:nvSpPr>
        <p:spPr>
          <a:xfrm>
            <a:off x="5452167" y="359598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8118DAF-D9CF-43ED-9D54-C1B8112994E2}"/>
              </a:ext>
            </a:extLst>
          </p:cNvPr>
          <p:cNvSpPr/>
          <p:nvPr/>
        </p:nvSpPr>
        <p:spPr>
          <a:xfrm>
            <a:off x="8403591" y="2511679"/>
            <a:ext cx="672352" cy="67235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D2A4F1B-612D-437D-B23B-D93B4DC21F4F}"/>
              </a:ext>
            </a:extLst>
          </p:cNvPr>
          <p:cNvSpPr/>
          <p:nvPr/>
        </p:nvSpPr>
        <p:spPr>
          <a:xfrm>
            <a:off x="9946261" y="1612586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FD7B81E-86E5-406E-BE67-7D2613BF07CF}"/>
              </a:ext>
            </a:extLst>
          </p:cNvPr>
          <p:cNvSpPr/>
          <p:nvPr/>
        </p:nvSpPr>
        <p:spPr>
          <a:xfrm>
            <a:off x="10285521" y="928398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DD22373-BA1E-47BD-BD0B-19C4DBFB65ED}"/>
              </a:ext>
            </a:extLst>
          </p:cNvPr>
          <p:cNvSpPr/>
          <p:nvPr/>
        </p:nvSpPr>
        <p:spPr>
          <a:xfrm>
            <a:off x="10210266" y="5844409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AB05B98-CE9D-4EB3-864F-B1339E21ED1B}"/>
              </a:ext>
            </a:extLst>
          </p:cNvPr>
          <p:cNvSpPr/>
          <p:nvPr/>
        </p:nvSpPr>
        <p:spPr>
          <a:xfrm>
            <a:off x="11355327" y="46595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8C760C9-863D-435F-858A-91D490259A47}"/>
              </a:ext>
            </a:extLst>
          </p:cNvPr>
          <p:cNvSpPr/>
          <p:nvPr/>
        </p:nvSpPr>
        <p:spPr>
          <a:xfrm>
            <a:off x="11355327" y="55739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7B6EB5A-C8E8-45CB-81F3-9A17CB16B16E}"/>
              </a:ext>
            </a:extLst>
          </p:cNvPr>
          <p:cNvSpPr/>
          <p:nvPr/>
        </p:nvSpPr>
        <p:spPr>
          <a:xfrm>
            <a:off x="10956639" y="2511679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4F7EAB6-CE04-4681-8C82-8616E054793D}"/>
              </a:ext>
            </a:extLst>
          </p:cNvPr>
          <p:cNvSpPr/>
          <p:nvPr/>
        </p:nvSpPr>
        <p:spPr>
          <a:xfrm>
            <a:off x="11372493" y="2957613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9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A1356B-656E-408B-8484-5BB466560961}"/>
              </a:ext>
            </a:extLst>
          </p:cNvPr>
          <p:cNvGrpSpPr/>
          <p:nvPr/>
        </p:nvGrpSpPr>
        <p:grpSpPr>
          <a:xfrm>
            <a:off x="1198122" y="371537"/>
            <a:ext cx="880145" cy="669488"/>
            <a:chOff x="1198122" y="537186"/>
            <a:chExt cx="880145" cy="669488"/>
          </a:xfrm>
        </p:grpSpPr>
        <p:sp>
          <p:nvSpPr>
            <p:cNvPr id="23" name="椭圆 22"/>
            <p:cNvSpPr/>
            <p:nvPr/>
          </p:nvSpPr>
          <p:spPr>
            <a:xfrm>
              <a:off x="1303450" y="537186"/>
              <a:ext cx="669488" cy="669488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98122" y="579543"/>
              <a:ext cx="880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327798" y="371537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ACEF8A-D82F-4DF2-B746-BA09B1142EA3}"/>
              </a:ext>
            </a:extLst>
          </p:cNvPr>
          <p:cNvSpPr txBox="1"/>
          <p:nvPr/>
        </p:nvSpPr>
        <p:spPr>
          <a:xfrm>
            <a:off x="1156186" y="1089898"/>
            <a:ext cx="98796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cs typeface="+mn-ea"/>
                <a:sym typeface="+mn-lt"/>
              </a:rPr>
              <a:t>互联网时代，我们每天都接触到大量的媒体文件，开发出一款集成的多媒体文件播</a:t>
            </a:r>
            <a:endParaRPr lang="en-US" altLang="zh-CN" sz="4000" dirty="0">
              <a:cs typeface="+mn-ea"/>
              <a:sym typeface="+mn-lt"/>
            </a:endParaRPr>
          </a:p>
          <a:p>
            <a:r>
              <a:rPr lang="zh-CN" altLang="en-US" sz="4000" dirty="0">
                <a:cs typeface="+mn-ea"/>
                <a:sym typeface="+mn-lt"/>
              </a:rPr>
              <a:t>放器很有必要。</a:t>
            </a:r>
            <a:endParaRPr lang="en-US" altLang="zh-CN" sz="4000" dirty="0">
              <a:cs typeface="+mn-ea"/>
              <a:sym typeface="+mn-lt"/>
            </a:endParaRPr>
          </a:p>
          <a:p>
            <a:r>
              <a:rPr lang="zh-CN" altLang="en-US" sz="4000" dirty="0">
                <a:cs typeface="+mn-ea"/>
                <a:sym typeface="+mn-lt"/>
              </a:rPr>
              <a:t>本项目集成了音</a:t>
            </a:r>
            <a:r>
              <a:rPr lang="en-US" altLang="zh-CN" sz="4000" dirty="0">
                <a:cs typeface="+mn-ea"/>
                <a:sym typeface="+mn-lt"/>
              </a:rPr>
              <a:t>/</a:t>
            </a:r>
            <a:r>
              <a:rPr lang="zh-CN" altLang="en-US" sz="4000" dirty="0">
                <a:cs typeface="+mn-ea"/>
                <a:sym typeface="+mn-lt"/>
              </a:rPr>
              <a:t>视频播放器、图片浏览器、富文本编辑器，用户在浏览媒体文件时，</a:t>
            </a:r>
            <a:endParaRPr lang="en-US" altLang="zh-CN" sz="4000" dirty="0">
              <a:cs typeface="+mn-ea"/>
              <a:sym typeface="+mn-lt"/>
            </a:endParaRPr>
          </a:p>
          <a:p>
            <a:r>
              <a:rPr lang="zh-CN" altLang="en-US" sz="4000" dirty="0">
                <a:cs typeface="+mn-ea"/>
                <a:sym typeface="+mn-lt"/>
              </a:rPr>
              <a:t>不需要频繁切换软件，在一个程序內即可搞定。</a:t>
            </a:r>
            <a:endParaRPr lang="en-US" altLang="zh-CN" sz="40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A1356B-656E-408B-8484-5BB466560961}"/>
              </a:ext>
            </a:extLst>
          </p:cNvPr>
          <p:cNvGrpSpPr/>
          <p:nvPr/>
        </p:nvGrpSpPr>
        <p:grpSpPr>
          <a:xfrm>
            <a:off x="1198122" y="371537"/>
            <a:ext cx="880145" cy="669488"/>
            <a:chOff x="1198122" y="537186"/>
            <a:chExt cx="880145" cy="669488"/>
          </a:xfrm>
        </p:grpSpPr>
        <p:sp>
          <p:nvSpPr>
            <p:cNvPr id="23" name="椭圆 22"/>
            <p:cNvSpPr/>
            <p:nvPr/>
          </p:nvSpPr>
          <p:spPr>
            <a:xfrm>
              <a:off x="1303450" y="537186"/>
              <a:ext cx="669488" cy="669488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98122" y="579543"/>
              <a:ext cx="880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327798" y="371537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2B8F93-00BC-493B-8F8E-F5CDE6828330}"/>
              </a:ext>
            </a:extLst>
          </p:cNvPr>
          <p:cNvGrpSpPr/>
          <p:nvPr/>
        </p:nvGrpSpPr>
        <p:grpSpPr>
          <a:xfrm>
            <a:off x="2753559" y="1978184"/>
            <a:ext cx="6808171" cy="4508279"/>
            <a:chOff x="3835752" y="2429089"/>
            <a:chExt cx="4393848" cy="3133852"/>
          </a:xfrm>
        </p:grpSpPr>
        <p:pic>
          <p:nvPicPr>
            <p:cNvPr id="8" name="Picture 4" descr="iPad Air White wo Shadow.png">
              <a:extLst>
                <a:ext uri="{FF2B5EF4-FFF2-40B4-BE49-F238E27FC236}">
                  <a16:creationId xmlns:a16="http://schemas.microsoft.com/office/drawing/2014/main" id="{F1A5C973-CF6B-4DFF-90C7-B0215DDE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7" r="3035"/>
            <a:stretch>
              <a:fillRect/>
            </a:stretch>
          </p:blipFill>
          <p:spPr>
            <a:xfrm rot="16200000">
              <a:off x="4465750" y="1799091"/>
              <a:ext cx="3133852" cy="439384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CE27FA-3EF4-40F5-9391-CA00D6C9D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188" y="2664665"/>
              <a:ext cx="3133692" cy="2491951"/>
            </a:xfrm>
            <a:prstGeom prst="rect">
              <a:avLst/>
            </a:prstGeom>
          </p:spPr>
        </p:pic>
      </p:grp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7F032A3B-87EF-459F-86B2-C18B8D28D997}"/>
              </a:ext>
            </a:extLst>
          </p:cNvPr>
          <p:cNvCxnSpPr/>
          <p:nvPr/>
        </p:nvCxnSpPr>
        <p:spPr>
          <a:xfrm flipH="1" flipV="1">
            <a:off x="2971037" y="3655855"/>
            <a:ext cx="784033" cy="497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5">
            <a:extLst>
              <a:ext uri="{FF2B5EF4-FFF2-40B4-BE49-F238E27FC236}">
                <a16:creationId xmlns:a16="http://schemas.microsoft.com/office/drawing/2014/main" id="{8C37F4F4-758B-4E65-A6A1-031BD595AE83}"/>
              </a:ext>
            </a:extLst>
          </p:cNvPr>
          <p:cNvCxnSpPr>
            <a:cxnSpLocks/>
          </p:cNvCxnSpPr>
          <p:nvPr/>
        </p:nvCxnSpPr>
        <p:spPr>
          <a:xfrm flipH="1">
            <a:off x="934948" y="3655855"/>
            <a:ext cx="20360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D9120-EC73-44EC-9975-845EC0C7FC5A}"/>
              </a:ext>
            </a:extLst>
          </p:cNvPr>
          <p:cNvSpPr txBox="1"/>
          <p:nvPr/>
        </p:nvSpPr>
        <p:spPr>
          <a:xfrm>
            <a:off x="859081" y="1675569"/>
            <a:ext cx="1931625" cy="198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音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视频播放器支持快捷键，支持全屏，支持倍速，支持播放列表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E7013195-BA65-41FC-A0C8-A261228CC173}"/>
              </a:ext>
            </a:extLst>
          </p:cNvPr>
          <p:cNvCxnSpPr>
            <a:cxnSpLocks/>
          </p:cNvCxnSpPr>
          <p:nvPr/>
        </p:nvCxnSpPr>
        <p:spPr>
          <a:xfrm flipV="1">
            <a:off x="7935024" y="3655855"/>
            <a:ext cx="784033" cy="497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>
            <a:extLst>
              <a:ext uri="{FF2B5EF4-FFF2-40B4-BE49-F238E27FC236}">
                <a16:creationId xmlns:a16="http://schemas.microsoft.com/office/drawing/2014/main" id="{D99AF06D-0992-4DBC-9121-9F03743D6C6C}"/>
              </a:ext>
            </a:extLst>
          </p:cNvPr>
          <p:cNvCxnSpPr>
            <a:cxnSpLocks/>
          </p:cNvCxnSpPr>
          <p:nvPr/>
        </p:nvCxnSpPr>
        <p:spPr>
          <a:xfrm>
            <a:off x="8719057" y="3655855"/>
            <a:ext cx="2428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9871AE4-9D12-4638-9872-426D8814B7FD}"/>
              </a:ext>
            </a:extLst>
          </p:cNvPr>
          <p:cNvSpPr txBox="1"/>
          <p:nvPr/>
        </p:nvSpPr>
        <p:spPr>
          <a:xfrm>
            <a:off x="9017254" y="1322553"/>
            <a:ext cx="2501646" cy="236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富文本编辑器支持常用快捷键操作，可读取和存储富文本，支持字体加粗、倾斜、颜色以及缩进等格式操作</a:t>
            </a:r>
          </a:p>
        </p:txBody>
      </p:sp>
      <p:cxnSp>
        <p:nvCxnSpPr>
          <p:cNvPr id="19" name="Straight Connector 35">
            <a:extLst>
              <a:ext uri="{FF2B5EF4-FFF2-40B4-BE49-F238E27FC236}">
                <a16:creationId xmlns:a16="http://schemas.microsoft.com/office/drawing/2014/main" id="{8A08BFE3-EBBC-4CDA-854A-B7D7E8FB9F9A}"/>
              </a:ext>
            </a:extLst>
          </p:cNvPr>
          <p:cNvCxnSpPr>
            <a:cxnSpLocks/>
          </p:cNvCxnSpPr>
          <p:nvPr/>
        </p:nvCxnSpPr>
        <p:spPr>
          <a:xfrm flipV="1">
            <a:off x="5880842" y="1978183"/>
            <a:ext cx="0" cy="22541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6FBA208-AC76-43A4-A9E6-9D12CBAAFAF0}"/>
              </a:ext>
            </a:extLst>
          </p:cNvPr>
          <p:cNvSpPr txBox="1"/>
          <p:nvPr/>
        </p:nvSpPr>
        <p:spPr>
          <a:xfrm>
            <a:off x="3678150" y="1152058"/>
            <a:ext cx="4595828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图片浏览器支持捕获剪切板图片并保存为文件，支持快捷键，支持图片缩放</a:t>
            </a:r>
          </a:p>
        </p:txBody>
      </p:sp>
    </p:spTree>
    <p:extLst>
      <p:ext uri="{BB962C8B-B14F-4D97-AF65-F5344CB8AC3E}">
        <p14:creationId xmlns:p14="http://schemas.microsoft.com/office/powerpoint/2010/main" val="5570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1F10D2-7BA7-40E3-A16F-2541EF7899B4}"/>
              </a:ext>
            </a:extLst>
          </p:cNvPr>
          <p:cNvGrpSpPr/>
          <p:nvPr/>
        </p:nvGrpSpPr>
        <p:grpSpPr>
          <a:xfrm>
            <a:off x="7350987" y="2266712"/>
            <a:ext cx="1162288" cy="1162288"/>
            <a:chOff x="7355188" y="2266712"/>
            <a:chExt cx="1162288" cy="1162288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FB421EB-A97D-409B-A7C1-C5B97FE02D42}"/>
                </a:ext>
              </a:extLst>
            </p:cNvPr>
            <p:cNvSpPr/>
            <p:nvPr/>
          </p:nvSpPr>
          <p:spPr>
            <a:xfrm>
              <a:off x="7355188" y="2266712"/>
              <a:ext cx="1162288" cy="1162288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1C60B2-8C3C-4558-BACD-77ACE39DD761}"/>
                </a:ext>
              </a:extLst>
            </p:cNvPr>
            <p:cNvSpPr txBox="1"/>
            <p:nvPr/>
          </p:nvSpPr>
          <p:spPr>
            <a:xfrm>
              <a:off x="7355188" y="2340024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45B0C73-4842-43FB-80AC-433CE024E51C}"/>
              </a:ext>
            </a:extLst>
          </p:cNvPr>
          <p:cNvSpPr txBox="1"/>
          <p:nvPr/>
        </p:nvSpPr>
        <p:spPr>
          <a:xfrm>
            <a:off x="5452167" y="359598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总体设计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8118DAF-D9CF-43ED-9D54-C1B8112994E2}"/>
              </a:ext>
            </a:extLst>
          </p:cNvPr>
          <p:cNvSpPr/>
          <p:nvPr/>
        </p:nvSpPr>
        <p:spPr>
          <a:xfrm>
            <a:off x="8403591" y="2511679"/>
            <a:ext cx="672352" cy="67235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D2A4F1B-612D-437D-B23B-D93B4DC21F4F}"/>
              </a:ext>
            </a:extLst>
          </p:cNvPr>
          <p:cNvSpPr/>
          <p:nvPr/>
        </p:nvSpPr>
        <p:spPr>
          <a:xfrm>
            <a:off x="9946261" y="1612586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FD7B81E-86E5-406E-BE67-7D2613BF07CF}"/>
              </a:ext>
            </a:extLst>
          </p:cNvPr>
          <p:cNvSpPr/>
          <p:nvPr/>
        </p:nvSpPr>
        <p:spPr>
          <a:xfrm>
            <a:off x="10285521" y="928398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DD22373-BA1E-47BD-BD0B-19C4DBFB65ED}"/>
              </a:ext>
            </a:extLst>
          </p:cNvPr>
          <p:cNvSpPr/>
          <p:nvPr/>
        </p:nvSpPr>
        <p:spPr>
          <a:xfrm>
            <a:off x="10210266" y="5844409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AB05B98-CE9D-4EB3-864F-B1339E21ED1B}"/>
              </a:ext>
            </a:extLst>
          </p:cNvPr>
          <p:cNvSpPr/>
          <p:nvPr/>
        </p:nvSpPr>
        <p:spPr>
          <a:xfrm>
            <a:off x="11355327" y="46595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8C760C9-863D-435F-858A-91D490259A47}"/>
              </a:ext>
            </a:extLst>
          </p:cNvPr>
          <p:cNvSpPr/>
          <p:nvPr/>
        </p:nvSpPr>
        <p:spPr>
          <a:xfrm>
            <a:off x="11355327" y="55739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7B6EB5A-C8E8-45CB-81F3-9A17CB16B16E}"/>
              </a:ext>
            </a:extLst>
          </p:cNvPr>
          <p:cNvSpPr/>
          <p:nvPr/>
        </p:nvSpPr>
        <p:spPr>
          <a:xfrm>
            <a:off x="10956639" y="2511679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4F7EAB6-CE04-4681-8C82-8616E054793D}"/>
              </a:ext>
            </a:extLst>
          </p:cNvPr>
          <p:cNvSpPr/>
          <p:nvPr/>
        </p:nvSpPr>
        <p:spPr>
          <a:xfrm>
            <a:off x="11372493" y="2957613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36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303450" y="350329"/>
            <a:ext cx="669488" cy="669488"/>
          </a:xfrm>
          <a:prstGeom prst="ellipse">
            <a:avLst/>
          </a:prstGeom>
          <a:solidFill>
            <a:srgbClr val="7A3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122" y="350329"/>
            <a:ext cx="8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00573" y="350329"/>
            <a:ext cx="1107996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总体设计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DE5D5CC-EC70-4170-9B5A-94FC43BC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611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D80CD1-EC8A-46DA-AC4E-ABAFC0B59A2A}"/>
              </a:ext>
            </a:extLst>
          </p:cNvPr>
          <p:cNvSpPr txBox="1"/>
          <p:nvPr/>
        </p:nvSpPr>
        <p:spPr>
          <a:xfrm>
            <a:off x="1230176" y="1776734"/>
            <a:ext cx="1931625" cy="374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主菜单界面提供三个功能入口，用户进入某个功能模块后，可通过退出按钮回到主菜单界面。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EE69F-4DE4-4BF9-AB06-FE7D6425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38" y="1028700"/>
            <a:ext cx="79440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1303450" y="350329"/>
            <a:ext cx="669488" cy="669488"/>
          </a:xfrm>
          <a:prstGeom prst="ellipse">
            <a:avLst/>
          </a:prstGeom>
          <a:solidFill>
            <a:srgbClr val="7A3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8122" y="350329"/>
            <a:ext cx="8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00573" y="350329"/>
            <a:ext cx="1107996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总体设计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DE5D5CC-EC70-4170-9B5A-94FC43BC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611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0E547D5-B137-49AF-8B22-D263E979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614" y="1253446"/>
            <a:ext cx="86895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1895380-463B-44F4-96B2-38795EACDD6B}"/>
              </a:ext>
            </a:extLst>
          </p:cNvPr>
          <p:cNvGraphicFramePr/>
          <p:nvPr/>
        </p:nvGraphicFramePr>
        <p:xfrm>
          <a:off x="3984623" y="1253446"/>
          <a:ext cx="7416553" cy="4423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747D726-3345-4D72-947E-9BBF14CB27BD}"/>
              </a:ext>
            </a:extLst>
          </p:cNvPr>
          <p:cNvSpPr txBox="1"/>
          <p:nvPr/>
        </p:nvSpPr>
        <p:spPr>
          <a:xfrm>
            <a:off x="1303450" y="1400175"/>
            <a:ext cx="1931625" cy="420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menu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类的构造函数中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出三个对象，当用户点击某个功能模块时，主菜单页面隐藏，相应对象显示</a:t>
            </a:r>
          </a:p>
        </p:txBody>
      </p:sp>
    </p:spTree>
    <p:extLst>
      <p:ext uri="{BB962C8B-B14F-4D97-AF65-F5344CB8AC3E}">
        <p14:creationId xmlns:p14="http://schemas.microsoft.com/office/powerpoint/2010/main" val="18227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397F5F-DED9-40D2-8DC2-5EB1E829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8229608" cy="6858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295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415" y="1438305"/>
            <a:ext cx="476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1F10D2-7BA7-40E3-A16F-2541EF7899B4}"/>
              </a:ext>
            </a:extLst>
          </p:cNvPr>
          <p:cNvGrpSpPr/>
          <p:nvPr/>
        </p:nvGrpSpPr>
        <p:grpSpPr>
          <a:xfrm>
            <a:off x="7350987" y="2266712"/>
            <a:ext cx="1162288" cy="1162288"/>
            <a:chOff x="7355188" y="2266712"/>
            <a:chExt cx="1162288" cy="1162288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FB421EB-A97D-409B-A7C1-C5B97FE02D42}"/>
                </a:ext>
              </a:extLst>
            </p:cNvPr>
            <p:cNvSpPr/>
            <p:nvPr/>
          </p:nvSpPr>
          <p:spPr>
            <a:xfrm>
              <a:off x="7355188" y="2266712"/>
              <a:ext cx="1162288" cy="1162288"/>
            </a:xfrm>
            <a:prstGeom prst="ellipse">
              <a:avLst/>
            </a:prstGeom>
            <a:solidFill>
              <a:srgbClr val="7A3E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1C60B2-8C3C-4558-BACD-77ACE39DD761}"/>
                </a:ext>
              </a:extLst>
            </p:cNvPr>
            <p:cNvSpPr txBox="1"/>
            <p:nvPr/>
          </p:nvSpPr>
          <p:spPr>
            <a:xfrm>
              <a:off x="7355188" y="2340024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45B0C73-4842-43FB-80AC-433CE024E51C}"/>
              </a:ext>
            </a:extLst>
          </p:cNvPr>
          <p:cNvSpPr txBox="1"/>
          <p:nvPr/>
        </p:nvSpPr>
        <p:spPr>
          <a:xfrm>
            <a:off x="5452167" y="359598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核心界面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8118DAF-D9CF-43ED-9D54-C1B8112994E2}"/>
              </a:ext>
            </a:extLst>
          </p:cNvPr>
          <p:cNvSpPr/>
          <p:nvPr/>
        </p:nvSpPr>
        <p:spPr>
          <a:xfrm>
            <a:off x="8403591" y="2511679"/>
            <a:ext cx="672352" cy="67235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D2A4F1B-612D-437D-B23B-D93B4DC21F4F}"/>
              </a:ext>
            </a:extLst>
          </p:cNvPr>
          <p:cNvSpPr/>
          <p:nvPr/>
        </p:nvSpPr>
        <p:spPr>
          <a:xfrm>
            <a:off x="9946261" y="1612586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FD7B81E-86E5-406E-BE67-7D2613BF07CF}"/>
              </a:ext>
            </a:extLst>
          </p:cNvPr>
          <p:cNvSpPr/>
          <p:nvPr/>
        </p:nvSpPr>
        <p:spPr>
          <a:xfrm>
            <a:off x="10285521" y="928398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DD22373-BA1E-47BD-BD0B-19C4DBFB65ED}"/>
              </a:ext>
            </a:extLst>
          </p:cNvPr>
          <p:cNvSpPr/>
          <p:nvPr/>
        </p:nvSpPr>
        <p:spPr>
          <a:xfrm>
            <a:off x="10210266" y="5844409"/>
            <a:ext cx="465836" cy="4658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AB05B98-CE9D-4EB3-864F-B1339E21ED1B}"/>
              </a:ext>
            </a:extLst>
          </p:cNvPr>
          <p:cNvSpPr/>
          <p:nvPr/>
        </p:nvSpPr>
        <p:spPr>
          <a:xfrm>
            <a:off x="11355327" y="46595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8C760C9-863D-435F-858A-91D490259A47}"/>
              </a:ext>
            </a:extLst>
          </p:cNvPr>
          <p:cNvSpPr/>
          <p:nvPr/>
        </p:nvSpPr>
        <p:spPr>
          <a:xfrm>
            <a:off x="11355327" y="5573990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7B6EB5A-C8E8-45CB-81F3-9A17CB16B16E}"/>
              </a:ext>
            </a:extLst>
          </p:cNvPr>
          <p:cNvSpPr/>
          <p:nvPr/>
        </p:nvSpPr>
        <p:spPr>
          <a:xfrm>
            <a:off x="10956639" y="2511679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4F7EAB6-CE04-4681-8C82-8616E054793D}"/>
              </a:ext>
            </a:extLst>
          </p:cNvPr>
          <p:cNvSpPr/>
          <p:nvPr/>
        </p:nvSpPr>
        <p:spPr>
          <a:xfrm>
            <a:off x="11372493" y="2957613"/>
            <a:ext cx="270419" cy="270419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93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cbwuxox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287</Words>
  <Application>Microsoft Office PowerPoint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周绮</cp:lastModifiedBy>
  <cp:revision>35</cp:revision>
  <dcterms:created xsi:type="dcterms:W3CDTF">2017-05-09T04:51:00Z</dcterms:created>
  <dcterms:modified xsi:type="dcterms:W3CDTF">2020-07-16T05:12:56Z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