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DD95-0B20-4C3A-B3EA-F37FB7CC8EA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80B07B9-A1B7-49F7-B674-C16F86D90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1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DD95-0B20-4C3A-B3EA-F37FB7CC8EA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80B07B9-A1B7-49F7-B674-C16F86D90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DD95-0B20-4C3A-B3EA-F37FB7CC8EA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80B07B9-A1B7-49F7-B674-C16F86D9091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2261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DD95-0B20-4C3A-B3EA-F37FB7CC8EA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0B07B9-A1B7-49F7-B674-C16F86D90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30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DD95-0B20-4C3A-B3EA-F37FB7CC8EA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0B07B9-A1B7-49F7-B674-C16F86D9091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5335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DD95-0B20-4C3A-B3EA-F37FB7CC8EA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0B07B9-A1B7-49F7-B674-C16F86D90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87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DD95-0B20-4C3A-B3EA-F37FB7CC8EA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B07B9-A1B7-49F7-B674-C16F86D90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85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DD95-0B20-4C3A-B3EA-F37FB7CC8EA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B07B9-A1B7-49F7-B674-C16F86D90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3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DD95-0B20-4C3A-B3EA-F37FB7CC8EA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B07B9-A1B7-49F7-B674-C16F86D90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3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DD95-0B20-4C3A-B3EA-F37FB7CC8EA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80B07B9-A1B7-49F7-B674-C16F86D90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DD95-0B20-4C3A-B3EA-F37FB7CC8EA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80B07B9-A1B7-49F7-B674-C16F86D90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2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DD95-0B20-4C3A-B3EA-F37FB7CC8EA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80B07B9-A1B7-49F7-B674-C16F86D90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9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DD95-0B20-4C3A-B3EA-F37FB7CC8EA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B07B9-A1B7-49F7-B674-C16F86D90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0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DD95-0B20-4C3A-B3EA-F37FB7CC8EA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B07B9-A1B7-49F7-B674-C16F86D90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0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DD95-0B20-4C3A-B3EA-F37FB7CC8EA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B07B9-A1B7-49F7-B674-C16F86D90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5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DD95-0B20-4C3A-B3EA-F37FB7CC8EA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0B07B9-A1B7-49F7-B674-C16F86D90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2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ADD95-0B20-4C3A-B3EA-F37FB7CC8EA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80B07B9-A1B7-49F7-B674-C16F86D90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5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FD599E-EC4C-49CE-8DDA-6BF97CED2A8F}"/>
              </a:ext>
            </a:extLst>
          </p:cNvPr>
          <p:cNvSpPr/>
          <p:nvPr/>
        </p:nvSpPr>
        <p:spPr>
          <a:xfrm>
            <a:off x="7235553" y="3864957"/>
            <a:ext cx="46264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Range 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1B3E76-E708-4BB9-88C7-C9C43DED04C9}"/>
              </a:ext>
            </a:extLst>
          </p:cNvPr>
          <p:cNvSpPr/>
          <p:nvPr/>
        </p:nvSpPr>
        <p:spPr>
          <a:xfrm>
            <a:off x="7029974" y="5334428"/>
            <a:ext cx="483205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Por: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Juli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Flores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0" name="Picture 6" descr="Resultado de imagen para Range Tree">
            <a:extLst>
              <a:ext uri="{FF2B5EF4-FFF2-40B4-BE49-F238E27FC236}">
                <a16:creationId xmlns:a16="http://schemas.microsoft.com/office/drawing/2014/main" id="{B6B8CBB3-6C1E-494D-9E18-2320088F0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510" y="606192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Range Tree">
            <a:extLst>
              <a:ext uri="{FF2B5EF4-FFF2-40B4-BE49-F238E27FC236}">
                <a16:creationId xmlns:a16="http://schemas.microsoft.com/office/drawing/2014/main" id="{C98E3144-3A6B-4346-9CBF-6447BF892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921" y="3285438"/>
            <a:ext cx="22479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Range Tree">
            <a:extLst>
              <a:ext uri="{FF2B5EF4-FFF2-40B4-BE49-F238E27FC236}">
                <a16:creationId xmlns:a16="http://schemas.microsoft.com/office/drawing/2014/main" id="{D4C48A22-04CA-4144-B4F6-F1CE447FC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653" y="853841"/>
            <a:ext cx="33242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58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3BA17-E880-4DA2-AF22-D948FEB8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1-Dimensional </a:t>
            </a:r>
            <a:r>
              <a:rPr lang="es-MX" dirty="0" err="1"/>
              <a:t>Range</a:t>
            </a:r>
            <a:r>
              <a:rPr lang="es-MX" dirty="0"/>
              <a:t> </a:t>
            </a:r>
            <a:r>
              <a:rPr lang="es-MX" dirty="0" err="1"/>
              <a:t>Trees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F2348-5300-48FE-868C-014B13576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 Supongamos que tiene "puntos" en 1 dimensión (también conocidos como datos)</a:t>
            </a:r>
          </a:p>
          <a:p>
            <a:r>
              <a:rPr lang="es-ES" dirty="0"/>
              <a:t>⦁ Desea responder a las consultas de rango: "Devolver todas las “</a:t>
            </a:r>
            <a:r>
              <a:rPr lang="es-ES" dirty="0" err="1"/>
              <a:t>Keys</a:t>
            </a:r>
            <a:r>
              <a:rPr lang="es-ES" dirty="0"/>
              <a:t>” entre x1 y x2".</a:t>
            </a:r>
          </a:p>
          <a:p>
            <a:r>
              <a:rPr lang="es-ES" dirty="0"/>
              <a:t>⦁ ¿Cómo resolver esto?</a:t>
            </a:r>
            <a:br>
              <a:rPr lang="es-ES" dirty="0"/>
            </a:br>
            <a:br>
              <a:rPr lang="es-ES" dirty="0"/>
            </a:br>
            <a:r>
              <a:rPr lang="es-ES" dirty="0"/>
              <a:t>					</a:t>
            </a:r>
            <a:r>
              <a:rPr lang="es-ES" dirty="0" err="1"/>
              <a:t>Balanced</a:t>
            </a:r>
            <a:r>
              <a:rPr lang="es-ES" dirty="0"/>
              <a:t> </a:t>
            </a:r>
            <a:r>
              <a:rPr lang="es-ES" dirty="0" err="1"/>
              <a:t>Binary</a:t>
            </a:r>
            <a:r>
              <a:rPr lang="es-ES" dirty="0"/>
              <a:t> </a:t>
            </a:r>
            <a:r>
              <a:rPr lang="es-ES" dirty="0" err="1"/>
              <a:t>Search</a:t>
            </a:r>
            <a:r>
              <a:rPr lang="es-ES" dirty="0"/>
              <a:t> </a:t>
            </a:r>
            <a:r>
              <a:rPr lang="es-ES" dirty="0" err="1"/>
              <a:t>Tree</a:t>
            </a:r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94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D033FFA-BFA1-46A1-A1A8-F5893FF48C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79" t="18704" r="41979" b="36296"/>
          <a:stretch/>
        </p:blipFill>
        <p:spPr>
          <a:xfrm>
            <a:off x="8420100" y="1041399"/>
            <a:ext cx="3213100" cy="50700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D671EF2-36DD-48B7-83E2-956B0504FF73}"/>
              </a:ext>
            </a:extLst>
          </p:cNvPr>
          <p:cNvSpPr/>
          <p:nvPr/>
        </p:nvSpPr>
        <p:spPr>
          <a:xfrm>
            <a:off x="1638300" y="206784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Supongamos que todos los datos están en las hojas.</a:t>
            </a:r>
          </a:p>
          <a:p>
            <a:endParaRPr lang="es-ES" dirty="0"/>
          </a:p>
          <a:p>
            <a:r>
              <a:rPr lang="es-ES" dirty="0"/>
              <a:t>Buscar x1 y x2</a:t>
            </a:r>
          </a:p>
          <a:p>
            <a:endParaRPr lang="es-ES" dirty="0"/>
          </a:p>
          <a:p>
            <a:r>
              <a:rPr lang="es-ES" dirty="0"/>
              <a:t>Deje que Split sea el nodo donde las rutas de búsqueda diverge</a:t>
            </a:r>
          </a:p>
          <a:p>
            <a:endParaRPr lang="es-ES" dirty="0"/>
          </a:p>
          <a:p>
            <a:r>
              <a:rPr lang="es-ES" dirty="0"/>
              <a:t>La salida sale en los subárboles correctos de los nodos en la ruta de </a:t>
            </a:r>
            <a:r>
              <a:rPr lang="es-ES" dirty="0" err="1"/>
              <a:t>Xsplit</a:t>
            </a:r>
            <a:r>
              <a:rPr lang="es-ES" dirty="0"/>
              <a:t> a X1</a:t>
            </a:r>
          </a:p>
          <a:p>
            <a:endParaRPr lang="es-ES" dirty="0"/>
          </a:p>
          <a:p>
            <a:r>
              <a:rPr lang="es-ES" dirty="0"/>
              <a:t>La salida se va en los subárboles izquierdos de nodos en la ruta de </a:t>
            </a:r>
            <a:r>
              <a:rPr lang="es-ES" dirty="0" err="1"/>
              <a:t>Xsplit</a:t>
            </a:r>
            <a:r>
              <a:rPr lang="es-ES" dirty="0"/>
              <a:t> a X2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86EC80-B765-47AA-8027-1E7566D82FD5}"/>
              </a:ext>
            </a:extLst>
          </p:cNvPr>
          <p:cNvSpPr/>
          <p:nvPr/>
        </p:nvSpPr>
        <p:spPr>
          <a:xfrm>
            <a:off x="1847125" y="850612"/>
            <a:ext cx="5678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Range Queries on 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283919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BF88-8A32-47B1-85B5-8E99E2D9E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1-D </a:t>
            </a:r>
            <a:r>
              <a:rPr lang="es-MX" dirty="0" err="1"/>
              <a:t>Query</a:t>
            </a:r>
            <a:r>
              <a:rPr lang="es-MX" dirty="0"/>
              <a:t> 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5D63B-06AA-4674-BB7E-7010D2B7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⦁ O (k + log n), donde k es el número de puntos de salida.</a:t>
            </a:r>
          </a:p>
          <a:p>
            <a:r>
              <a:rPr lang="es-ES" dirty="0"/>
              <a:t>- El árbol está equilibrado, por lo que la profundidad es O (log n)</a:t>
            </a:r>
          </a:p>
          <a:p>
            <a:r>
              <a:rPr lang="es-ES" dirty="0"/>
              <a:t>-La longitud de las rutas a X1 y X2 son O (registro n)</a:t>
            </a:r>
          </a:p>
          <a:p>
            <a:r>
              <a:rPr lang="es-ES" dirty="0"/>
              <a:t>-Por lo tanto, visite los nodos O (log n) para encontrar las raíces de los subárboles a generar.</a:t>
            </a:r>
          </a:p>
          <a:p>
            <a:r>
              <a:rPr lang="es-ES" dirty="0"/>
              <a:t>-El desplazamiento de los subárboles es lineal, O (k), en el número de elementos</a:t>
            </a:r>
          </a:p>
          <a:p>
            <a:r>
              <a:rPr lang="es-ES" dirty="0"/>
              <a:t>salida.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52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FAF6-3E89-4F95-8242-97A7E09E6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9525" y="3429000"/>
            <a:ext cx="7313075" cy="1280890"/>
          </a:xfrm>
        </p:spPr>
        <p:txBody>
          <a:bodyPr/>
          <a:lstStyle/>
          <a:p>
            <a:r>
              <a:rPr lang="es-MX" dirty="0"/>
              <a:t>¿ Como adaptarlo para el 2D?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17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9B663-0F9F-4DD3-9F89-7761EC59B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2D </a:t>
            </a:r>
            <a:r>
              <a:rPr lang="es-MX" dirty="0" err="1"/>
              <a:t>Range</a:t>
            </a:r>
            <a:r>
              <a:rPr lang="es-MX" dirty="0"/>
              <a:t> </a:t>
            </a:r>
            <a:r>
              <a:rPr lang="es-MX" dirty="0" err="1"/>
              <a:t>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46497-2FFC-42BC-A5D1-30BC07EA9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r>
              <a:rPr lang="es-ES" dirty="0"/>
              <a:t>¿Cómo generalizarías a 2d?</a:t>
            </a:r>
          </a:p>
          <a:p>
            <a:pPr marL="0" indent="0">
              <a:buNone/>
            </a:pPr>
            <a:r>
              <a:rPr lang="es-ES" dirty="0"/>
              <a:t>Árboles de rango 2d</a:t>
            </a:r>
          </a:p>
          <a:p>
            <a:r>
              <a:rPr lang="es-ES" dirty="0"/>
              <a:t>⦁ Tratar la consulta de rango como 2 anidados unidimensionales</a:t>
            </a:r>
          </a:p>
          <a:p>
            <a:r>
              <a:rPr lang="es-ES" dirty="0"/>
              <a:t>consultas:</a:t>
            </a:r>
          </a:p>
          <a:p>
            <a:r>
              <a:rPr lang="es-ES" dirty="0"/>
              <a:t>- [X1, X2] por [Y1, Y2]</a:t>
            </a:r>
          </a:p>
          <a:p>
            <a:r>
              <a:rPr lang="es-ES" dirty="0"/>
              <a:t>-Primero solicitan los puntos con coordenadas x en el dado </a:t>
            </a:r>
            <a:br>
              <a:rPr lang="es-ES" dirty="0"/>
            </a:br>
            <a:r>
              <a:rPr lang="es-ES" dirty="0"/>
              <a:t>rango [X1, X2] =&gt; un conjunto de subárboles</a:t>
            </a:r>
          </a:p>
          <a:p>
            <a:r>
              <a:rPr lang="es-ES" dirty="0"/>
              <a:t>-Entendido de todos los puntos en estos subárboles, solo queremos los </a:t>
            </a:r>
            <a:r>
              <a:rPr lang="es-ES" dirty="0" err="1"/>
              <a:t>quecaer</a:t>
            </a:r>
            <a:r>
              <a:rPr lang="es-ES" dirty="0"/>
              <a:t> en [y1, y2]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47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D79AD-A235-4FF6-A54D-4A443405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85E0C-BF2A-44AC-915E-957928262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247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</TotalTime>
  <Words>270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Wisp</vt:lpstr>
      <vt:lpstr>PowerPoint Presentation</vt:lpstr>
      <vt:lpstr>1-Dimensional Range Trees</vt:lpstr>
      <vt:lpstr>PowerPoint Presentation</vt:lpstr>
      <vt:lpstr>1-D Query Time</vt:lpstr>
      <vt:lpstr>¿ Como adaptarlo para el 2D?</vt:lpstr>
      <vt:lpstr>2D Range Tree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Julio antonio flores dominguez</dc:creator>
  <cp:lastModifiedBy>Julio antonio flores dominguez</cp:lastModifiedBy>
  <cp:revision>2</cp:revision>
  <dcterms:created xsi:type="dcterms:W3CDTF">2018-12-12T18:57:57Z</dcterms:created>
  <dcterms:modified xsi:type="dcterms:W3CDTF">2018-12-12T19:12:43Z</dcterms:modified>
</cp:coreProperties>
</file>