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CED87-714A-4F74-8E78-A1CA99BA0E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547A58-770A-44D1-8BD9-387D253D6ADC}">
      <dgm:prSet/>
      <dgm:spPr/>
      <dgm:t>
        <a:bodyPr/>
        <a:lstStyle/>
        <a:p>
          <a:r>
            <a:rPr lang="en-US" b="1" dirty="0" smtClean="0"/>
            <a:t>UNDERSTANDING HYPERPARAMETER TUNING </a:t>
          </a:r>
          <a:endParaRPr lang="en-US" dirty="0"/>
        </a:p>
      </dgm:t>
    </dgm:pt>
    <dgm:pt modelId="{E99F702C-6084-4068-BD63-7FE7FD8A1BC8}" type="parTrans" cxnId="{A0678176-C2F6-4700-8FE3-9D152E035FAE}">
      <dgm:prSet/>
      <dgm:spPr/>
      <dgm:t>
        <a:bodyPr/>
        <a:lstStyle/>
        <a:p>
          <a:endParaRPr lang="en-US"/>
        </a:p>
      </dgm:t>
    </dgm:pt>
    <dgm:pt modelId="{04B73BFD-259E-4797-95B3-B9ED6BA937BC}" type="sibTrans" cxnId="{A0678176-C2F6-4700-8FE3-9D152E035FAE}">
      <dgm:prSet/>
      <dgm:spPr/>
      <dgm:t>
        <a:bodyPr/>
        <a:lstStyle/>
        <a:p>
          <a:endParaRPr lang="en-US"/>
        </a:p>
      </dgm:t>
    </dgm:pt>
    <dgm:pt modelId="{36495431-F92F-4BD2-999C-8F33B6B2833B}" type="pres">
      <dgm:prSet presAssocID="{053CED87-714A-4F74-8E78-A1CA99BA0E2A}" presName="linear" presStyleCnt="0">
        <dgm:presLayoutVars>
          <dgm:animLvl val="lvl"/>
          <dgm:resizeHandles val="exact"/>
        </dgm:presLayoutVars>
      </dgm:prSet>
      <dgm:spPr/>
    </dgm:pt>
    <dgm:pt modelId="{7C302406-AE8F-4D7A-A236-159F149CE153}" type="pres">
      <dgm:prSet presAssocID="{68547A58-770A-44D1-8BD9-387D253D6ADC}" presName="parentText" presStyleLbl="node1" presStyleIdx="0" presStyleCnt="1" custLinFactNeighborX="1619" custLinFactNeighborY="6678">
        <dgm:presLayoutVars>
          <dgm:chMax val="0"/>
          <dgm:bulletEnabled val="1"/>
        </dgm:presLayoutVars>
      </dgm:prSet>
      <dgm:spPr/>
    </dgm:pt>
  </dgm:ptLst>
  <dgm:cxnLst>
    <dgm:cxn modelId="{B98C3D65-16E3-418C-BBD6-E04D9E0B82D7}" type="presOf" srcId="{053CED87-714A-4F74-8E78-A1CA99BA0E2A}" destId="{36495431-F92F-4BD2-999C-8F33B6B2833B}" srcOrd="0" destOrd="0" presId="urn:microsoft.com/office/officeart/2005/8/layout/vList2"/>
    <dgm:cxn modelId="{A0678176-C2F6-4700-8FE3-9D152E035FAE}" srcId="{053CED87-714A-4F74-8E78-A1CA99BA0E2A}" destId="{68547A58-770A-44D1-8BD9-387D253D6ADC}" srcOrd="0" destOrd="0" parTransId="{E99F702C-6084-4068-BD63-7FE7FD8A1BC8}" sibTransId="{04B73BFD-259E-4797-95B3-B9ED6BA937BC}"/>
    <dgm:cxn modelId="{EAECB25D-326C-4A05-B0D6-5B1BDA13787B}" type="presOf" srcId="{68547A58-770A-44D1-8BD9-387D253D6ADC}" destId="{7C302406-AE8F-4D7A-A236-159F149CE153}" srcOrd="0" destOrd="0" presId="urn:microsoft.com/office/officeart/2005/8/layout/vList2"/>
    <dgm:cxn modelId="{6D59D8BB-4C61-48A7-8069-C46DBBBDB27F}" type="presParOf" srcId="{36495431-F92F-4BD2-999C-8F33B6B2833B}" destId="{7C302406-AE8F-4D7A-A236-159F149CE1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2406-AE8F-4D7A-A236-159F149CE153}">
      <dsp:nvSpPr>
        <dsp:cNvPr id="0" name=""/>
        <dsp:cNvSpPr/>
      </dsp:nvSpPr>
      <dsp:spPr>
        <a:xfrm>
          <a:off x="0" y="76202"/>
          <a:ext cx="6273799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UNDERSTANDING HYPERPARAMETER TUNING </a:t>
          </a:r>
          <a:endParaRPr lang="en-US" sz="2200" kern="1200" dirty="0"/>
        </a:p>
      </dsp:txBody>
      <dsp:txXfrm>
        <a:off x="25759" y="101961"/>
        <a:ext cx="6222281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70" y="1399822"/>
            <a:ext cx="5883772" cy="178509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69970" y="3184920"/>
            <a:ext cx="5883772" cy="57428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6772657" y="1194817"/>
            <a:ext cx="660399" cy="2031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5967984" y="2151888"/>
            <a:ext cx="2573197" cy="2032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01694" y="197153"/>
            <a:ext cx="558799" cy="511791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70" y="3313285"/>
            <a:ext cx="5883773" cy="377825"/>
          </a:xfrm>
        </p:spPr>
        <p:txBody>
          <a:bodyPr anchor="b">
            <a:normAutofit/>
          </a:bodyPr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970" y="457200"/>
            <a:ext cx="5883773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969" y="3691110"/>
            <a:ext cx="5883772" cy="329141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66" y="708945"/>
            <a:ext cx="5887877" cy="915324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970" y="2362200"/>
            <a:ext cx="5883773" cy="1651000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587711" y="404891"/>
            <a:ext cx="534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6589639" y="1742525"/>
            <a:ext cx="435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586" y="654756"/>
            <a:ext cx="5635937" cy="1797755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297297" y="2452511"/>
            <a:ext cx="5154146" cy="228116"/>
          </a:xfrm>
        </p:spPr>
        <p:txBody>
          <a:bodyPr anchor="t">
            <a:normAutofit/>
          </a:bodyPr>
          <a:lstStyle>
            <a:lvl1pPr marL="0" indent="0">
              <a:buNone/>
              <a:defRPr lang="en-US" sz="933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970" y="3352800"/>
            <a:ext cx="6163265" cy="665238"/>
          </a:xfrm>
        </p:spPr>
        <p:txBody>
          <a:bodyPr anchor="ctr">
            <a:normAutofit/>
          </a:bodyPr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70" y="1580445"/>
            <a:ext cx="5883773" cy="1215009"/>
          </a:xfrm>
        </p:spPr>
        <p:txBody>
          <a:bodyPr anchor="b"/>
          <a:lstStyle>
            <a:lvl1pPr algn="l">
              <a:defRPr sz="26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970" y="3349978"/>
            <a:ext cx="5883773" cy="573600"/>
          </a:xfrm>
        </p:spPr>
        <p:txBody>
          <a:bodyPr anchor="t"/>
          <a:lstStyle>
            <a:lvl1pPr marL="0" indent="0" algn="l">
              <a:buNone/>
              <a:defRPr sz="1333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5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70" y="649112"/>
            <a:ext cx="5883773" cy="47130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970" y="1735668"/>
            <a:ext cx="2094585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9969" y="2119843"/>
            <a:ext cx="2094586" cy="1898195"/>
          </a:xfrm>
        </p:spPr>
        <p:txBody>
          <a:bodyPr anchor="t">
            <a:normAutofit/>
          </a:bodyPr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481" y="1735667"/>
            <a:ext cx="2098006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008481" y="2119843"/>
            <a:ext cx="2098006" cy="1898195"/>
          </a:xfrm>
        </p:spPr>
        <p:txBody>
          <a:bodyPr anchor="t">
            <a:normAutofit/>
          </a:bodyPr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58757" y="1735667"/>
            <a:ext cx="2097153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58886" y="2119842"/>
            <a:ext cx="2097024" cy="1898195"/>
          </a:xfrm>
        </p:spPr>
        <p:txBody>
          <a:bodyPr anchor="t">
            <a:normAutofit/>
          </a:bodyPr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935981" y="1713089"/>
            <a:ext cx="0" cy="232833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1601" y="1713089"/>
            <a:ext cx="0" cy="232833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3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70" y="649112"/>
            <a:ext cx="5883773" cy="47130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970" y="3021896"/>
            <a:ext cx="2033625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89702" y="1735667"/>
            <a:ext cx="1794161" cy="10610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69970" y="3406071"/>
            <a:ext cx="2033625" cy="611968"/>
          </a:xfrm>
        </p:spPr>
        <p:txBody>
          <a:bodyPr anchor="t">
            <a:normAutofit/>
          </a:bodyPr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45910" y="3021897"/>
            <a:ext cx="2033625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65642" y="1735667"/>
            <a:ext cx="1794162" cy="10610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046782" y="3406070"/>
            <a:ext cx="2033625" cy="611968"/>
          </a:xfrm>
        </p:spPr>
        <p:txBody>
          <a:bodyPr anchor="t">
            <a:normAutofit/>
          </a:bodyPr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21851" y="3021897"/>
            <a:ext cx="2034063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42021" y="1735667"/>
            <a:ext cx="1794161" cy="106100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21850" y="3406069"/>
            <a:ext cx="2034064" cy="611968"/>
          </a:xfrm>
        </p:spPr>
        <p:txBody>
          <a:bodyPr anchor="t">
            <a:normAutofit/>
          </a:bodyPr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937221" y="1713089"/>
            <a:ext cx="0" cy="232833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98535" y="1713089"/>
            <a:ext cx="0" cy="232833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074" y="4261226"/>
            <a:ext cx="2429521" cy="2032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70" y="649112"/>
            <a:ext cx="5883773" cy="471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9970" y="1735667"/>
            <a:ext cx="5883773" cy="2277533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0293" y="4261226"/>
            <a:ext cx="660399" cy="203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3490" y="852311"/>
            <a:ext cx="939977" cy="3165727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9970" y="852311"/>
            <a:ext cx="4170683" cy="31657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70" y="4261226"/>
            <a:ext cx="661423" cy="203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70" y="1735667"/>
            <a:ext cx="5883773" cy="22775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70" y="1785097"/>
            <a:ext cx="2900683" cy="1522549"/>
          </a:xfrm>
        </p:spPr>
        <p:txBody>
          <a:bodyPr anchor="ctr"/>
          <a:lstStyle>
            <a:lvl1pPr algn="l">
              <a:defRPr sz="266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7040" y="1785096"/>
            <a:ext cx="2505030" cy="1522549"/>
          </a:xfrm>
        </p:spPr>
        <p:txBody>
          <a:bodyPr anchor="ctr"/>
          <a:lstStyle>
            <a:lvl1pPr marL="0" indent="0" algn="l">
              <a:buNone/>
              <a:defRPr sz="1333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9969" y="1735667"/>
            <a:ext cx="3216772" cy="22775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142" y="1735667"/>
            <a:ext cx="3216773" cy="22775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9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970" y="1735667"/>
            <a:ext cx="3216771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969" y="2119842"/>
            <a:ext cx="3216772" cy="189335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9142" y="1735667"/>
            <a:ext cx="3216773" cy="384175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9142" y="2119842"/>
            <a:ext cx="3216773" cy="1893359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9970" y="649112"/>
            <a:ext cx="5840942" cy="4713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3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70" y="863600"/>
            <a:ext cx="1862105" cy="1066800"/>
          </a:xfrm>
        </p:spPr>
        <p:txBody>
          <a:bodyPr anchor="b"/>
          <a:lstStyle>
            <a:lvl1pPr algn="l">
              <a:defRPr sz="1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097" y="965200"/>
            <a:ext cx="3460044" cy="3048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769970" y="2086187"/>
            <a:ext cx="1862105" cy="1930399"/>
          </a:xfrm>
        </p:spPr>
        <p:txBody>
          <a:bodyPr/>
          <a:lstStyle>
            <a:lvl1pPr marL="0" indent="0">
              <a:buNone/>
              <a:defRPr sz="93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5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70" y="1128889"/>
            <a:ext cx="2576756" cy="115711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5247" y="762000"/>
            <a:ext cx="2151462" cy="304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67"/>
            </a:lvl1pPr>
            <a:lvl2pPr marL="304815" indent="0">
              <a:buNone/>
              <a:defRPr sz="1067"/>
            </a:lvl2pPr>
            <a:lvl3pPr marL="609630" indent="0">
              <a:buNone/>
              <a:defRPr sz="1067"/>
            </a:lvl3pPr>
            <a:lvl4pPr marL="914446" indent="0">
              <a:buNone/>
              <a:defRPr sz="1067"/>
            </a:lvl4pPr>
            <a:lvl5pPr marL="1219261" indent="0">
              <a:buNone/>
              <a:defRPr sz="1067"/>
            </a:lvl5pPr>
            <a:lvl6pPr marL="1524076" indent="0">
              <a:buNone/>
              <a:defRPr sz="1067"/>
            </a:lvl6pPr>
            <a:lvl7pPr marL="1828891" indent="0">
              <a:buNone/>
              <a:defRPr sz="1067"/>
            </a:lvl7pPr>
            <a:lvl8pPr marL="2133707" indent="0">
              <a:buNone/>
              <a:defRPr sz="1067"/>
            </a:lvl8pPr>
            <a:lvl9pPr marL="2438522" indent="0">
              <a:buNone/>
              <a:defRPr sz="1067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769969" y="2438400"/>
            <a:ext cx="2572808" cy="914400"/>
          </a:xfrm>
        </p:spPr>
        <p:txBody>
          <a:bodyPr>
            <a:normAutofit/>
          </a:bodyPr>
          <a:lstStyle>
            <a:lvl1pPr marL="0" indent="0">
              <a:buNone/>
              <a:defRPr sz="93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8128000" cy="4572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769970" y="649112"/>
            <a:ext cx="5840942" cy="471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970" y="1735667"/>
            <a:ext cx="5840942" cy="227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2070" y="4261226"/>
            <a:ext cx="660399" cy="203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074" y="4261226"/>
            <a:ext cx="2573197" cy="203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58541" y="0"/>
            <a:ext cx="457200" cy="76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901694" y="197153"/>
            <a:ext cx="558799" cy="5117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867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304815" rtl="0" eaLnBrk="1" latinLnBrk="0" hangingPunct="1">
        <a:spcBef>
          <a:spcPct val="0"/>
        </a:spcBef>
        <a:buNone/>
        <a:defRPr sz="2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11" indent="-228611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95325" indent="-190510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6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62038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3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853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69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76484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81299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114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90930" indent="-152408" algn="l" defTabSz="304815" rtl="0" eaLnBrk="1" latinLnBrk="0" hangingPunct="1">
        <a:spcBef>
          <a:spcPts val="6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30481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timizing performance of Deep Neural Networks by tuning its  Hyper-parameters | So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9134"/>
            <a:ext cx="8102600" cy="45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8128000" cy="457200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54323975"/>
              </p:ext>
            </p:extLst>
          </p:nvPr>
        </p:nvGraphicFramePr>
        <p:xfrm>
          <a:off x="101600" y="228600"/>
          <a:ext cx="62738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3</Words>
  <Application>Microsoft Office PowerPoint</Application>
  <PresentationFormat>Custom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6</cp:revision>
  <dcterms:created xsi:type="dcterms:W3CDTF">2025-01-04T07:15:20Z</dcterms:created>
  <dcterms:modified xsi:type="dcterms:W3CDTF">2025-01-04T07:45:37Z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2025-01-03T00:00:00Z</vt:filetime>
  </property>
  <property fmtid="{D5CDD505-2E9C-101B-9397-08002B2CF9AE}" pid="3" name="LastSaved">
    <vt:filetime>2025-01-04T00:00:00Z</vt:filetime>
  </property>
  <property fmtid="{D5CDD505-2E9C-101B-9397-08002B2CF9AE}" pid="4" name="Producer">
    <vt:lpwstr>3-Heights(TM) PDF Security Shell 4.8.25.2 (http://www.pdf-tools.com)</vt:lpwstr>
  </property>
</Properties>
</file>